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9" r:id="rId5"/>
    <p:sldId id="365" r:id="rId6"/>
    <p:sldId id="366" r:id="rId7"/>
    <p:sldId id="320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0DC5F"/>
    <a:srgbClr val="000000"/>
    <a:srgbClr val="6D6E70"/>
    <a:srgbClr val="205A88"/>
    <a:srgbClr val="0A86C9"/>
    <a:srgbClr val="1E96AA"/>
    <a:srgbClr val="A0789B"/>
    <a:srgbClr val="FAB46A"/>
    <a:srgbClr val="69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6"/>
  </p:normalViewPr>
  <p:slideViewPr>
    <p:cSldViewPr snapToGrid="0" snapToObjects="1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FE5D-2998-2A4F-93A8-075A7D612589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10E9-2F42-6A41-AF57-45D9ABC671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255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8145-12B3-6643-9C03-472C05DC6A0F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493F7-2D0F-2840-ADAC-FAC0AA5425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6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93F7-2D0F-2840-ADAC-FAC0AA5425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3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0" y="18000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0" y="3429000"/>
            <a:ext cx="12192000" cy="3447000"/>
          </a:xfrm>
          <a:prstGeom prst="rect">
            <a:avLst/>
          </a:prstGeom>
          <a:gradFill>
            <a:gsLst>
              <a:gs pos="0">
                <a:srgbClr val="205A88">
                  <a:alpha val="0"/>
                </a:srgbClr>
              </a:gs>
              <a:gs pos="99000">
                <a:srgbClr val="0A86C9">
                  <a:alpha val="88000"/>
                </a:srgbClr>
              </a:gs>
              <a:gs pos="75000">
                <a:srgbClr val="0A86C9">
                  <a:alpha val="5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9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 dirty="0"/>
              <a:t>Presenter Name (16PT)</a:t>
            </a:r>
          </a:p>
          <a:p>
            <a:r>
              <a:rPr lang="en-US" sz="1600" cap="none" baseline="0" noProof="0" dirty="0"/>
              <a:t>Month date, year</a:t>
            </a:r>
          </a:p>
        </p:txBody>
      </p:sp>
      <p:sp>
        <p:nvSpPr>
          <p:cNvPr id="3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48pt)</a:t>
            </a:r>
          </a:p>
        </p:txBody>
      </p:sp>
      <p:pic>
        <p:nvPicPr>
          <p:cNvPr id="14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8901" y="5418973"/>
            <a:ext cx="4473179" cy="99554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" y="1587"/>
            <a:ext cx="12186358" cy="6854826"/>
          </a:xfrm>
          <a:prstGeom prst="rect">
            <a:avLst/>
          </a:prstGeom>
        </p:spPr>
      </p:pic>
      <p:sp>
        <p:nvSpPr>
          <p:cNvPr id="4" name="Blue Fade"/>
          <p:cNvSpPr/>
          <p:nvPr userDrawn="1"/>
        </p:nvSpPr>
        <p:spPr>
          <a:xfrm>
            <a:off x="2821" y="-1587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3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Sample Divider Slide (Arial 48pt)</a:t>
            </a:r>
          </a:p>
        </p:txBody>
      </p:sp>
      <p:sp>
        <p:nvSpPr>
          <p:cNvPr id="10" name="Freihandform 9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  <p:pic>
        <p:nvPicPr>
          <p:cNvPr id="12" name="Bild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3" y="934202"/>
            <a:ext cx="1371596" cy="137159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3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Sample Divider Slide (Arial 48pt)</a:t>
            </a:r>
          </a:p>
        </p:txBody>
      </p:sp>
      <p:sp>
        <p:nvSpPr>
          <p:cNvPr id="10" name="Freihandform 9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Blue Fade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3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Sample Divider Slide (Arial 48pt)</a:t>
            </a:r>
          </a:p>
        </p:txBody>
      </p:sp>
      <p:sp>
        <p:nvSpPr>
          <p:cNvPr id="10" name="Freihandform 9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" y="0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" y="0"/>
            <a:ext cx="12192000" cy="6858000"/>
          </a:xfrm>
          <a:prstGeom prst="rect">
            <a:avLst/>
          </a:prstGeom>
        </p:spPr>
      </p:pic>
      <p:sp>
        <p:nvSpPr>
          <p:cNvPr id="10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16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Sample Divider Slide (Arial 48pt)</a:t>
            </a:r>
          </a:p>
        </p:txBody>
      </p:sp>
      <p:sp>
        <p:nvSpPr>
          <p:cNvPr id="18" name="Freihandform 17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" y="0"/>
            <a:ext cx="121793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11831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-11998" y="-2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" y="0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1361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rgbClr val="205A88"/>
            </a:gs>
            <a:gs pos="100000">
              <a:srgbClr val="0A86C9"/>
            </a:gs>
            <a:gs pos="75000">
              <a:srgbClr val="0A86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iennummernplatzhalter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ußzeilenplatzhalte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2" name="Hide"/>
          <p:cNvSpPr/>
          <p:nvPr userDrawn="1"/>
        </p:nvSpPr>
        <p:spPr>
          <a:xfrm>
            <a:off x="-2" y="6138000"/>
            <a:ext cx="205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sp>
        <p:nvSpPr>
          <p:cNvPr id="6" name="Text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2016000"/>
            <a:ext cx="10515600" cy="3783569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 b="1">
                <a:solidFill>
                  <a:schemeClr val="bg1"/>
                </a:solidFill>
              </a:defRPr>
            </a:lvl1pPr>
            <a:lvl2pPr marL="522895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2pPr>
            <a:lvl3pPr marL="702891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3pPr>
            <a:lvl4pPr marL="768586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4pPr>
            <a:lvl5pPr marL="948582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First level (Arial 18pt)</a:t>
            </a:r>
          </a:p>
          <a:p>
            <a:pPr lvl="1"/>
            <a:r>
              <a:rPr lang="en-US" noProof="0" dirty="0"/>
              <a:t>Second level (Arial 18pt)</a:t>
            </a:r>
          </a:p>
          <a:p>
            <a:pPr lvl="2"/>
            <a:r>
              <a:rPr lang="en-US" noProof="0" dirty="0"/>
              <a:t>Third level (Arial 18pt)</a:t>
            </a:r>
          </a:p>
          <a:p>
            <a:pPr lvl="3"/>
            <a:r>
              <a:rPr lang="en-US" noProof="0" dirty="0"/>
              <a:t>Fourth level (Arial 18pt)</a:t>
            </a:r>
          </a:p>
          <a:p>
            <a:pPr lvl="4"/>
            <a:r>
              <a:rPr lang="en-US" noProof="0" dirty="0"/>
              <a:t>Fifth level (Arial 18pt)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Agenda Title (Arial 28pt)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838200" y="1948721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838200" y="2350957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838200" y="2753193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838200" y="3155429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838200" y="3557665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838200" y="3959901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838200" y="4362137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838200" y="4764373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>
            <a:off x="838200" y="5166609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>
            <a:off x="838200" y="5568846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" y="1587"/>
            <a:ext cx="12186358" cy="6854826"/>
          </a:xfrm>
          <a:prstGeom prst="rect">
            <a:avLst/>
          </a:prstGeom>
        </p:spPr>
      </p:pic>
      <p:sp>
        <p:nvSpPr>
          <p:cNvPr id="8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9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 dirty="0"/>
              <a:t>Presenter Name (16PT)</a:t>
            </a:r>
          </a:p>
          <a:p>
            <a:r>
              <a:rPr lang="en-US" sz="1600" cap="none" baseline="0" noProof="0" dirty="0"/>
              <a:t>Month date, year</a:t>
            </a:r>
          </a:p>
        </p:txBody>
      </p:sp>
      <p:sp>
        <p:nvSpPr>
          <p:cNvPr id="3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48pt)</a:t>
            </a:r>
          </a:p>
        </p:txBody>
      </p:sp>
      <p:pic>
        <p:nvPicPr>
          <p:cNvPr id="13" name="Bild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8927" y="930055"/>
            <a:ext cx="1371596" cy="1371596"/>
          </a:xfrm>
          <a:prstGeom prst="rect">
            <a:avLst/>
          </a:prstGeom>
        </p:spPr>
      </p:pic>
      <p:pic>
        <p:nvPicPr>
          <p:cNvPr id="14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gradFill flip="none" rotWithShape="1">
          <a:gsLst>
            <a:gs pos="0">
              <a:srgbClr val="205A88"/>
            </a:gs>
            <a:gs pos="100000">
              <a:srgbClr val="0A86C9"/>
            </a:gs>
            <a:gs pos="75000">
              <a:srgbClr val="0A86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1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oliennummernplatzhalter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ußzeilenplatzhalte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6" name="Text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2016000"/>
            <a:ext cx="10515600" cy="3783569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 b="1">
                <a:solidFill>
                  <a:schemeClr val="bg1"/>
                </a:solidFill>
              </a:defRPr>
            </a:lvl1pPr>
            <a:lvl2pPr marL="522895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2pPr>
            <a:lvl3pPr marL="702891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3pPr>
            <a:lvl4pPr marL="768586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4pPr>
            <a:lvl5pPr marL="948582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First level (Arial 18pt)</a:t>
            </a:r>
          </a:p>
          <a:p>
            <a:pPr lvl="1"/>
            <a:r>
              <a:rPr lang="en-US" noProof="0" dirty="0"/>
              <a:t>Second level (Arial 18pt)</a:t>
            </a:r>
          </a:p>
          <a:p>
            <a:pPr lvl="2"/>
            <a:r>
              <a:rPr lang="en-US" noProof="0" dirty="0"/>
              <a:t>Third level (Arial 18pt)</a:t>
            </a:r>
          </a:p>
          <a:p>
            <a:pPr lvl="3"/>
            <a:r>
              <a:rPr lang="en-US" noProof="0" dirty="0"/>
              <a:t>Fourth level (Arial 18pt)</a:t>
            </a:r>
          </a:p>
          <a:p>
            <a:pPr lvl="4"/>
            <a:r>
              <a:rPr lang="en-US" noProof="0" dirty="0"/>
              <a:t>Fifth level (Arial 18pt)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Agenda Title (Arial 28pt)</a:t>
            </a:r>
          </a:p>
        </p:txBody>
      </p:sp>
      <p:sp>
        <p:nvSpPr>
          <p:cNvPr id="32" name="Freihandform 31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2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2088829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3" name="Content"/>
          <p:cNvSpPr>
            <a:spLocks noGrp="1"/>
          </p:cNvSpPr>
          <p:nvPr>
            <p:ph idx="1" hasCustomPrompt="1"/>
          </p:nvPr>
        </p:nvSpPr>
        <p:spPr>
          <a:xfrm>
            <a:off x="838200" y="2015999"/>
            <a:ext cx="10515600" cy="3808800"/>
          </a:xfrm>
        </p:spPr>
        <p:txBody>
          <a:bodyPr/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7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1660799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 - no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3" name="Content"/>
          <p:cNvSpPr>
            <a:spLocks noGrp="1"/>
          </p:cNvSpPr>
          <p:nvPr>
            <p:ph idx="1" hasCustomPrompt="1"/>
          </p:nvPr>
        </p:nvSpPr>
        <p:spPr>
          <a:xfrm>
            <a:off x="838200" y="2015999"/>
            <a:ext cx="10515600" cy="3808800"/>
          </a:xfrm>
        </p:spPr>
        <p:txBody>
          <a:bodyPr/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2084438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 +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ICON"/>
          <p:cNvGrpSpPr>
            <a:grpSpLocks noChangeAspect="1"/>
          </p:cNvGrpSpPr>
          <p:nvPr userDrawn="1"/>
        </p:nvGrpSpPr>
        <p:grpSpPr bwMode="auto">
          <a:xfrm>
            <a:off x="6002146" y="534257"/>
            <a:ext cx="5752703" cy="5752703"/>
            <a:chOff x="2267" y="994"/>
            <a:chExt cx="2000" cy="200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2267" y="994"/>
              <a:ext cx="2001" cy="2001"/>
            </a:xfrm>
            <a:custGeom>
              <a:avLst/>
              <a:gdLst>
                <a:gd name="T0" fmla="*/ 4502 w 8827"/>
                <a:gd name="T1" fmla="*/ 7111 h 8827"/>
                <a:gd name="T2" fmla="*/ 2792 w 8827"/>
                <a:gd name="T3" fmla="*/ 6737 h 8827"/>
                <a:gd name="T4" fmla="*/ 2499 w 8827"/>
                <a:gd name="T5" fmla="*/ 3003 h 8827"/>
                <a:gd name="T6" fmla="*/ 2543 w 8827"/>
                <a:gd name="T7" fmla="*/ 2950 h 8827"/>
                <a:gd name="T8" fmla="*/ 3367 w 8827"/>
                <a:gd name="T9" fmla="*/ 2943 h 8827"/>
                <a:gd name="T10" fmla="*/ 3420 w 8827"/>
                <a:gd name="T11" fmla="*/ 2981 h 8827"/>
                <a:gd name="T12" fmla="*/ 3446 w 8827"/>
                <a:gd name="T13" fmla="*/ 5944 h 8827"/>
                <a:gd name="T14" fmla="*/ 3912 w 8827"/>
                <a:gd name="T15" fmla="*/ 6331 h 8827"/>
                <a:gd name="T16" fmla="*/ 4377 w 8827"/>
                <a:gd name="T17" fmla="*/ 5944 h 8827"/>
                <a:gd name="T18" fmla="*/ 4405 w 8827"/>
                <a:gd name="T19" fmla="*/ 2984 h 8827"/>
                <a:gd name="T20" fmla="*/ 4460 w 8827"/>
                <a:gd name="T21" fmla="*/ 2943 h 8827"/>
                <a:gd name="T22" fmla="*/ 5282 w 8827"/>
                <a:gd name="T23" fmla="*/ 2949 h 8827"/>
                <a:gd name="T24" fmla="*/ 5323 w 8827"/>
                <a:gd name="T25" fmla="*/ 3000 h 8827"/>
                <a:gd name="T26" fmla="*/ 8285 w 8827"/>
                <a:gd name="T27" fmla="*/ 3456 h 8827"/>
                <a:gd name="T28" fmla="*/ 6677 w 8827"/>
                <a:gd name="T29" fmla="*/ 5448 h 8827"/>
                <a:gd name="T30" fmla="*/ 6648 w 8827"/>
                <a:gd name="T31" fmla="*/ 5511 h 8827"/>
                <a:gd name="T32" fmla="*/ 5820 w 8827"/>
                <a:gd name="T33" fmla="*/ 5531 h 8827"/>
                <a:gd name="T34" fmla="*/ 5762 w 8827"/>
                <a:gd name="T35" fmla="*/ 5504 h 8827"/>
                <a:gd name="T36" fmla="*/ 5741 w 8827"/>
                <a:gd name="T37" fmla="*/ 1391 h 8827"/>
                <a:gd name="T38" fmla="*/ 5766 w 8827"/>
                <a:gd name="T39" fmla="*/ 1334 h 8827"/>
                <a:gd name="T40" fmla="*/ 7373 w 8827"/>
                <a:gd name="T41" fmla="*/ 1309 h 8827"/>
                <a:gd name="T42" fmla="*/ 6879 w 8827"/>
                <a:gd name="T43" fmla="*/ 752 h 8827"/>
                <a:gd name="T44" fmla="*/ 3543 w 8827"/>
                <a:gd name="T45" fmla="*/ 80 h 8827"/>
                <a:gd name="T46" fmla="*/ 591 w 8827"/>
                <a:gd name="T47" fmla="*/ 2207 h 8827"/>
                <a:gd name="T48" fmla="*/ 226 w 8827"/>
                <a:gd name="T49" fmla="*/ 5826 h 8827"/>
                <a:gd name="T50" fmla="*/ 2733 w 8827"/>
                <a:gd name="T51" fmla="*/ 8499 h 8827"/>
                <a:gd name="T52" fmla="*/ 6356 w 8827"/>
                <a:gd name="T53" fmla="*/ 8377 h 8827"/>
                <a:gd name="T54" fmla="*/ 8682 w 8827"/>
                <a:gd name="T55" fmla="*/ 5557 h 8827"/>
                <a:gd name="T56" fmla="*/ 8536 w 8827"/>
                <a:gd name="T57" fmla="*/ 2832 h 8827"/>
                <a:gd name="T58" fmla="*/ 7517 w 8827"/>
                <a:gd name="T59" fmla="*/ 2918 h 8827"/>
                <a:gd name="T60" fmla="*/ 7458 w 8827"/>
                <a:gd name="T61" fmla="*/ 2237 h 8827"/>
                <a:gd name="T62" fmla="*/ 8034 w 8827"/>
                <a:gd name="T63" fmla="*/ 8206 h 8827"/>
                <a:gd name="T64" fmla="*/ 8211 w 8827"/>
                <a:gd name="T65" fmla="*/ 8285 h 8827"/>
                <a:gd name="T66" fmla="*/ 8267 w 8827"/>
                <a:gd name="T67" fmla="*/ 8472 h 8827"/>
                <a:gd name="T68" fmla="*/ 8166 w 8827"/>
                <a:gd name="T69" fmla="*/ 8637 h 8827"/>
                <a:gd name="T70" fmla="*/ 7973 w 8827"/>
                <a:gd name="T71" fmla="*/ 8669 h 8827"/>
                <a:gd name="T72" fmla="*/ 7823 w 8827"/>
                <a:gd name="T73" fmla="*/ 8544 h 8827"/>
                <a:gd name="T74" fmla="*/ 7803 w 8827"/>
                <a:gd name="T75" fmla="*/ 8391 h 8827"/>
                <a:gd name="T76" fmla="*/ 7915 w 8827"/>
                <a:gd name="T77" fmla="*/ 8237 h 8827"/>
                <a:gd name="T78" fmla="*/ 8010 w 8827"/>
                <a:gd name="T79" fmla="*/ 8242 h 8827"/>
                <a:gd name="T80" fmla="*/ 7866 w 8827"/>
                <a:gd name="T81" fmla="*/ 8319 h 8827"/>
                <a:gd name="T82" fmla="*/ 7828 w 8827"/>
                <a:gd name="T83" fmla="*/ 8480 h 8827"/>
                <a:gd name="T84" fmla="*/ 7924 w 8827"/>
                <a:gd name="T85" fmla="*/ 8613 h 8827"/>
                <a:gd name="T86" fmla="*/ 8087 w 8827"/>
                <a:gd name="T87" fmla="*/ 8630 h 8827"/>
                <a:gd name="T88" fmla="*/ 8208 w 8827"/>
                <a:gd name="T89" fmla="*/ 8517 h 8827"/>
                <a:gd name="T90" fmla="*/ 8212 w 8827"/>
                <a:gd name="T91" fmla="*/ 8373 h 8827"/>
                <a:gd name="T92" fmla="*/ 8104 w 8827"/>
                <a:gd name="T93" fmla="*/ 8257 h 8827"/>
                <a:gd name="T94" fmla="*/ 8003 w 8827"/>
                <a:gd name="T95" fmla="*/ 8309 h 8827"/>
                <a:gd name="T96" fmla="*/ 8102 w 8827"/>
                <a:gd name="T97" fmla="*/ 8327 h 8827"/>
                <a:gd name="T98" fmla="*/ 8111 w 8827"/>
                <a:gd name="T99" fmla="*/ 8335 h 8827"/>
                <a:gd name="T100" fmla="*/ 8128 w 8827"/>
                <a:gd name="T101" fmla="*/ 8378 h 8827"/>
                <a:gd name="T102" fmla="*/ 8111 w 8827"/>
                <a:gd name="T103" fmla="*/ 8424 h 8827"/>
                <a:gd name="T104" fmla="*/ 8077 w 8827"/>
                <a:gd name="T105" fmla="*/ 8444 h 8827"/>
                <a:gd name="T106" fmla="*/ 8114 w 8827"/>
                <a:gd name="T107" fmla="*/ 8482 h 8827"/>
                <a:gd name="T108" fmla="*/ 8093 w 8827"/>
                <a:gd name="T109" fmla="*/ 8570 h 8827"/>
                <a:gd name="T110" fmla="*/ 8074 w 8827"/>
                <a:gd name="T111" fmla="*/ 8492 h 8827"/>
                <a:gd name="T112" fmla="*/ 8048 w 8827"/>
                <a:gd name="T113" fmla="*/ 8462 h 8827"/>
                <a:gd name="T114" fmla="*/ 8032 w 8827"/>
                <a:gd name="T115" fmla="*/ 8432 h 8827"/>
                <a:gd name="T116" fmla="*/ 8081 w 8827"/>
                <a:gd name="T117" fmla="*/ 8393 h 8827"/>
                <a:gd name="T118" fmla="*/ 8048 w 8827"/>
                <a:gd name="T119" fmla="*/ 8345 h 8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7" h="8827">
                  <a:moveTo>
                    <a:pt x="5325" y="5810"/>
                  </a:moveTo>
                  <a:lnTo>
                    <a:pt x="5319" y="5968"/>
                  </a:lnTo>
                  <a:lnTo>
                    <a:pt x="5300" y="6117"/>
                  </a:lnTo>
                  <a:lnTo>
                    <a:pt x="5270" y="6259"/>
                  </a:lnTo>
                  <a:lnTo>
                    <a:pt x="5227" y="6392"/>
                  </a:lnTo>
                  <a:lnTo>
                    <a:pt x="5173" y="6516"/>
                  </a:lnTo>
                  <a:lnTo>
                    <a:pt x="5108" y="6631"/>
                  </a:lnTo>
                  <a:lnTo>
                    <a:pt x="5033" y="6736"/>
                  </a:lnTo>
                  <a:lnTo>
                    <a:pt x="4946" y="6832"/>
                  </a:lnTo>
                  <a:lnTo>
                    <a:pt x="4850" y="6917"/>
                  </a:lnTo>
                  <a:lnTo>
                    <a:pt x="4743" y="6993"/>
                  </a:lnTo>
                  <a:lnTo>
                    <a:pt x="4627" y="7057"/>
                  </a:lnTo>
                  <a:lnTo>
                    <a:pt x="4502" y="7111"/>
                  </a:lnTo>
                  <a:lnTo>
                    <a:pt x="4367" y="7153"/>
                  </a:lnTo>
                  <a:lnTo>
                    <a:pt x="4224" y="7183"/>
                  </a:lnTo>
                  <a:lnTo>
                    <a:pt x="4073" y="7202"/>
                  </a:lnTo>
                  <a:lnTo>
                    <a:pt x="3914" y="7208"/>
                  </a:lnTo>
                  <a:lnTo>
                    <a:pt x="3754" y="7202"/>
                  </a:lnTo>
                  <a:lnTo>
                    <a:pt x="3602" y="7184"/>
                  </a:lnTo>
                  <a:lnTo>
                    <a:pt x="3459" y="7153"/>
                  </a:lnTo>
                  <a:lnTo>
                    <a:pt x="3325" y="7111"/>
                  </a:lnTo>
                  <a:lnTo>
                    <a:pt x="3199" y="7058"/>
                  </a:lnTo>
                  <a:lnTo>
                    <a:pt x="3082" y="6993"/>
                  </a:lnTo>
                  <a:lnTo>
                    <a:pt x="2975" y="6918"/>
                  </a:lnTo>
                  <a:lnTo>
                    <a:pt x="2878" y="6833"/>
                  </a:lnTo>
                  <a:lnTo>
                    <a:pt x="2792" y="6737"/>
                  </a:lnTo>
                  <a:lnTo>
                    <a:pt x="2715" y="6631"/>
                  </a:lnTo>
                  <a:lnTo>
                    <a:pt x="2650" y="6516"/>
                  </a:lnTo>
                  <a:lnTo>
                    <a:pt x="2596" y="6392"/>
                  </a:lnTo>
                  <a:lnTo>
                    <a:pt x="2553" y="6259"/>
                  </a:lnTo>
                  <a:lnTo>
                    <a:pt x="2522" y="6118"/>
                  </a:lnTo>
                  <a:lnTo>
                    <a:pt x="2503" y="5968"/>
                  </a:lnTo>
                  <a:lnTo>
                    <a:pt x="2497" y="5810"/>
                  </a:lnTo>
                  <a:lnTo>
                    <a:pt x="2497" y="3023"/>
                  </a:lnTo>
                  <a:lnTo>
                    <a:pt x="2497" y="3023"/>
                  </a:lnTo>
                  <a:lnTo>
                    <a:pt x="2497" y="3017"/>
                  </a:lnTo>
                  <a:lnTo>
                    <a:pt x="2497" y="3012"/>
                  </a:lnTo>
                  <a:lnTo>
                    <a:pt x="2498" y="3008"/>
                  </a:lnTo>
                  <a:lnTo>
                    <a:pt x="2499" y="3003"/>
                  </a:lnTo>
                  <a:lnTo>
                    <a:pt x="2501" y="2998"/>
                  </a:lnTo>
                  <a:lnTo>
                    <a:pt x="2503" y="2993"/>
                  </a:lnTo>
                  <a:lnTo>
                    <a:pt x="2505" y="2988"/>
                  </a:lnTo>
                  <a:lnTo>
                    <a:pt x="2508" y="2984"/>
                  </a:lnTo>
                  <a:lnTo>
                    <a:pt x="2511" y="2979"/>
                  </a:lnTo>
                  <a:lnTo>
                    <a:pt x="2514" y="2974"/>
                  </a:lnTo>
                  <a:lnTo>
                    <a:pt x="2517" y="2970"/>
                  </a:lnTo>
                  <a:lnTo>
                    <a:pt x="2521" y="2966"/>
                  </a:lnTo>
                  <a:lnTo>
                    <a:pt x="2525" y="2962"/>
                  </a:lnTo>
                  <a:lnTo>
                    <a:pt x="2529" y="2959"/>
                  </a:lnTo>
                  <a:lnTo>
                    <a:pt x="2534" y="2956"/>
                  </a:lnTo>
                  <a:lnTo>
                    <a:pt x="2539" y="2953"/>
                  </a:lnTo>
                  <a:lnTo>
                    <a:pt x="2543" y="2950"/>
                  </a:lnTo>
                  <a:lnTo>
                    <a:pt x="2548" y="2948"/>
                  </a:lnTo>
                  <a:lnTo>
                    <a:pt x="2552" y="2946"/>
                  </a:lnTo>
                  <a:lnTo>
                    <a:pt x="2557" y="2945"/>
                  </a:lnTo>
                  <a:lnTo>
                    <a:pt x="2562" y="2944"/>
                  </a:lnTo>
                  <a:lnTo>
                    <a:pt x="2567" y="2943"/>
                  </a:lnTo>
                  <a:lnTo>
                    <a:pt x="2572" y="2942"/>
                  </a:lnTo>
                  <a:lnTo>
                    <a:pt x="2577" y="2942"/>
                  </a:lnTo>
                  <a:lnTo>
                    <a:pt x="3352" y="2942"/>
                  </a:lnTo>
                  <a:lnTo>
                    <a:pt x="3352" y="2942"/>
                  </a:lnTo>
                  <a:lnTo>
                    <a:pt x="3352" y="2942"/>
                  </a:lnTo>
                  <a:lnTo>
                    <a:pt x="3357" y="2942"/>
                  </a:lnTo>
                  <a:lnTo>
                    <a:pt x="3362" y="2942"/>
                  </a:lnTo>
                  <a:lnTo>
                    <a:pt x="3367" y="2943"/>
                  </a:lnTo>
                  <a:lnTo>
                    <a:pt x="3371" y="2944"/>
                  </a:lnTo>
                  <a:lnTo>
                    <a:pt x="3376" y="2945"/>
                  </a:lnTo>
                  <a:lnTo>
                    <a:pt x="3381" y="2947"/>
                  </a:lnTo>
                  <a:lnTo>
                    <a:pt x="3386" y="2949"/>
                  </a:lnTo>
                  <a:lnTo>
                    <a:pt x="3391" y="2952"/>
                  </a:lnTo>
                  <a:lnTo>
                    <a:pt x="3395" y="2955"/>
                  </a:lnTo>
                  <a:lnTo>
                    <a:pt x="3400" y="2958"/>
                  </a:lnTo>
                  <a:lnTo>
                    <a:pt x="3404" y="2961"/>
                  </a:lnTo>
                  <a:lnTo>
                    <a:pt x="3407" y="2964"/>
                  </a:lnTo>
                  <a:lnTo>
                    <a:pt x="3411" y="2968"/>
                  </a:lnTo>
                  <a:lnTo>
                    <a:pt x="3414" y="2972"/>
                  </a:lnTo>
                  <a:lnTo>
                    <a:pt x="3417" y="2976"/>
                  </a:lnTo>
                  <a:lnTo>
                    <a:pt x="3420" y="2981"/>
                  </a:lnTo>
                  <a:lnTo>
                    <a:pt x="3422" y="2985"/>
                  </a:lnTo>
                  <a:lnTo>
                    <a:pt x="3424" y="2990"/>
                  </a:lnTo>
                  <a:lnTo>
                    <a:pt x="3426" y="2995"/>
                  </a:lnTo>
                  <a:lnTo>
                    <a:pt x="3427" y="3000"/>
                  </a:lnTo>
                  <a:lnTo>
                    <a:pt x="3428" y="3004"/>
                  </a:lnTo>
                  <a:lnTo>
                    <a:pt x="3429" y="3009"/>
                  </a:lnTo>
                  <a:lnTo>
                    <a:pt x="3429" y="3014"/>
                  </a:lnTo>
                  <a:lnTo>
                    <a:pt x="3430" y="3020"/>
                  </a:lnTo>
                  <a:lnTo>
                    <a:pt x="3430" y="3025"/>
                  </a:lnTo>
                  <a:lnTo>
                    <a:pt x="3430" y="5742"/>
                  </a:lnTo>
                  <a:lnTo>
                    <a:pt x="3431" y="5814"/>
                  </a:lnTo>
                  <a:lnTo>
                    <a:pt x="3437" y="5882"/>
                  </a:lnTo>
                  <a:lnTo>
                    <a:pt x="3446" y="5944"/>
                  </a:lnTo>
                  <a:lnTo>
                    <a:pt x="3459" y="6002"/>
                  </a:lnTo>
                  <a:lnTo>
                    <a:pt x="3476" y="6055"/>
                  </a:lnTo>
                  <a:lnTo>
                    <a:pt x="3497" y="6103"/>
                  </a:lnTo>
                  <a:lnTo>
                    <a:pt x="3521" y="6147"/>
                  </a:lnTo>
                  <a:lnTo>
                    <a:pt x="3549" y="6186"/>
                  </a:lnTo>
                  <a:lnTo>
                    <a:pt x="3581" y="6220"/>
                  </a:lnTo>
                  <a:lnTo>
                    <a:pt x="3616" y="6250"/>
                  </a:lnTo>
                  <a:lnTo>
                    <a:pt x="3656" y="6275"/>
                  </a:lnTo>
                  <a:lnTo>
                    <a:pt x="3699" y="6295"/>
                  </a:lnTo>
                  <a:lnTo>
                    <a:pt x="3747" y="6311"/>
                  </a:lnTo>
                  <a:lnTo>
                    <a:pt x="3798" y="6322"/>
                  </a:lnTo>
                  <a:lnTo>
                    <a:pt x="3853" y="6329"/>
                  </a:lnTo>
                  <a:lnTo>
                    <a:pt x="3912" y="6331"/>
                  </a:lnTo>
                  <a:lnTo>
                    <a:pt x="3970" y="6329"/>
                  </a:lnTo>
                  <a:lnTo>
                    <a:pt x="4025" y="6322"/>
                  </a:lnTo>
                  <a:lnTo>
                    <a:pt x="4077" y="6311"/>
                  </a:lnTo>
                  <a:lnTo>
                    <a:pt x="4124" y="6295"/>
                  </a:lnTo>
                  <a:lnTo>
                    <a:pt x="4167" y="6275"/>
                  </a:lnTo>
                  <a:lnTo>
                    <a:pt x="4207" y="6250"/>
                  </a:lnTo>
                  <a:lnTo>
                    <a:pt x="4242" y="6220"/>
                  </a:lnTo>
                  <a:lnTo>
                    <a:pt x="4274" y="6186"/>
                  </a:lnTo>
                  <a:lnTo>
                    <a:pt x="4302" y="6147"/>
                  </a:lnTo>
                  <a:lnTo>
                    <a:pt x="4327" y="6103"/>
                  </a:lnTo>
                  <a:lnTo>
                    <a:pt x="4347" y="6055"/>
                  </a:lnTo>
                  <a:lnTo>
                    <a:pt x="4364" y="6002"/>
                  </a:lnTo>
                  <a:lnTo>
                    <a:pt x="4377" y="5944"/>
                  </a:lnTo>
                  <a:lnTo>
                    <a:pt x="4386" y="5882"/>
                  </a:lnTo>
                  <a:lnTo>
                    <a:pt x="4392" y="5814"/>
                  </a:lnTo>
                  <a:lnTo>
                    <a:pt x="4394" y="5742"/>
                  </a:lnTo>
                  <a:lnTo>
                    <a:pt x="4394" y="3023"/>
                  </a:lnTo>
                  <a:lnTo>
                    <a:pt x="4394" y="3023"/>
                  </a:lnTo>
                  <a:lnTo>
                    <a:pt x="4394" y="3017"/>
                  </a:lnTo>
                  <a:lnTo>
                    <a:pt x="4395" y="3012"/>
                  </a:lnTo>
                  <a:lnTo>
                    <a:pt x="4395" y="3008"/>
                  </a:lnTo>
                  <a:lnTo>
                    <a:pt x="4397" y="3003"/>
                  </a:lnTo>
                  <a:lnTo>
                    <a:pt x="4398" y="2998"/>
                  </a:lnTo>
                  <a:lnTo>
                    <a:pt x="4400" y="2993"/>
                  </a:lnTo>
                  <a:lnTo>
                    <a:pt x="4402" y="2988"/>
                  </a:lnTo>
                  <a:lnTo>
                    <a:pt x="4405" y="2984"/>
                  </a:lnTo>
                  <a:lnTo>
                    <a:pt x="4407" y="2979"/>
                  </a:lnTo>
                  <a:lnTo>
                    <a:pt x="4411" y="2974"/>
                  </a:lnTo>
                  <a:lnTo>
                    <a:pt x="4414" y="2970"/>
                  </a:lnTo>
                  <a:lnTo>
                    <a:pt x="4418" y="2966"/>
                  </a:lnTo>
                  <a:lnTo>
                    <a:pt x="4422" y="2963"/>
                  </a:lnTo>
                  <a:lnTo>
                    <a:pt x="4427" y="2959"/>
                  </a:lnTo>
                  <a:lnTo>
                    <a:pt x="4431" y="2956"/>
                  </a:lnTo>
                  <a:lnTo>
                    <a:pt x="4436" y="2953"/>
                  </a:lnTo>
                  <a:lnTo>
                    <a:pt x="4441" y="2950"/>
                  </a:lnTo>
                  <a:lnTo>
                    <a:pt x="4446" y="2948"/>
                  </a:lnTo>
                  <a:lnTo>
                    <a:pt x="4450" y="2946"/>
                  </a:lnTo>
                  <a:lnTo>
                    <a:pt x="4455" y="2945"/>
                  </a:lnTo>
                  <a:lnTo>
                    <a:pt x="4460" y="2943"/>
                  </a:lnTo>
                  <a:lnTo>
                    <a:pt x="4465" y="2942"/>
                  </a:lnTo>
                  <a:lnTo>
                    <a:pt x="4470" y="2942"/>
                  </a:lnTo>
                  <a:lnTo>
                    <a:pt x="4475" y="2942"/>
                  </a:lnTo>
                  <a:lnTo>
                    <a:pt x="5244" y="2942"/>
                  </a:lnTo>
                  <a:lnTo>
                    <a:pt x="5244" y="2942"/>
                  </a:lnTo>
                  <a:lnTo>
                    <a:pt x="5246" y="2942"/>
                  </a:lnTo>
                  <a:lnTo>
                    <a:pt x="5252" y="2942"/>
                  </a:lnTo>
                  <a:lnTo>
                    <a:pt x="5257" y="2942"/>
                  </a:lnTo>
                  <a:lnTo>
                    <a:pt x="5262" y="2943"/>
                  </a:lnTo>
                  <a:lnTo>
                    <a:pt x="5267" y="2944"/>
                  </a:lnTo>
                  <a:lnTo>
                    <a:pt x="5272" y="2945"/>
                  </a:lnTo>
                  <a:lnTo>
                    <a:pt x="5277" y="2947"/>
                  </a:lnTo>
                  <a:lnTo>
                    <a:pt x="5282" y="2949"/>
                  </a:lnTo>
                  <a:lnTo>
                    <a:pt x="5286" y="2952"/>
                  </a:lnTo>
                  <a:lnTo>
                    <a:pt x="5291" y="2955"/>
                  </a:lnTo>
                  <a:lnTo>
                    <a:pt x="5295" y="2958"/>
                  </a:lnTo>
                  <a:lnTo>
                    <a:pt x="5299" y="2961"/>
                  </a:lnTo>
                  <a:lnTo>
                    <a:pt x="5303" y="2964"/>
                  </a:lnTo>
                  <a:lnTo>
                    <a:pt x="5306" y="2968"/>
                  </a:lnTo>
                  <a:lnTo>
                    <a:pt x="5310" y="2972"/>
                  </a:lnTo>
                  <a:lnTo>
                    <a:pt x="5313" y="2976"/>
                  </a:lnTo>
                  <a:lnTo>
                    <a:pt x="5315" y="2981"/>
                  </a:lnTo>
                  <a:lnTo>
                    <a:pt x="5318" y="2985"/>
                  </a:lnTo>
                  <a:lnTo>
                    <a:pt x="5320" y="2990"/>
                  </a:lnTo>
                  <a:lnTo>
                    <a:pt x="5322" y="2995"/>
                  </a:lnTo>
                  <a:lnTo>
                    <a:pt x="5323" y="3000"/>
                  </a:lnTo>
                  <a:lnTo>
                    <a:pt x="5324" y="3005"/>
                  </a:lnTo>
                  <a:lnTo>
                    <a:pt x="5325" y="3010"/>
                  </a:lnTo>
                  <a:lnTo>
                    <a:pt x="5325" y="3015"/>
                  </a:lnTo>
                  <a:lnTo>
                    <a:pt x="5325" y="3021"/>
                  </a:lnTo>
                  <a:lnTo>
                    <a:pt x="5325" y="3023"/>
                  </a:lnTo>
                  <a:lnTo>
                    <a:pt x="5325" y="5810"/>
                  </a:lnTo>
                  <a:close/>
                  <a:moveTo>
                    <a:pt x="8536" y="2832"/>
                  </a:moveTo>
                  <a:lnTo>
                    <a:pt x="8515" y="2948"/>
                  </a:lnTo>
                  <a:lnTo>
                    <a:pt x="8485" y="3060"/>
                  </a:lnTo>
                  <a:lnTo>
                    <a:pt x="8446" y="3167"/>
                  </a:lnTo>
                  <a:lnTo>
                    <a:pt x="8400" y="3269"/>
                  </a:lnTo>
                  <a:lnTo>
                    <a:pt x="8346" y="3366"/>
                  </a:lnTo>
                  <a:lnTo>
                    <a:pt x="8285" y="3456"/>
                  </a:lnTo>
                  <a:lnTo>
                    <a:pt x="8218" y="3540"/>
                  </a:lnTo>
                  <a:lnTo>
                    <a:pt x="8144" y="3617"/>
                  </a:lnTo>
                  <a:lnTo>
                    <a:pt x="8064" y="3687"/>
                  </a:lnTo>
                  <a:lnTo>
                    <a:pt x="7979" y="3749"/>
                  </a:lnTo>
                  <a:lnTo>
                    <a:pt x="7889" y="3802"/>
                  </a:lnTo>
                  <a:lnTo>
                    <a:pt x="7794" y="3847"/>
                  </a:lnTo>
                  <a:lnTo>
                    <a:pt x="7694" y="3882"/>
                  </a:lnTo>
                  <a:lnTo>
                    <a:pt x="7591" y="3908"/>
                  </a:lnTo>
                  <a:lnTo>
                    <a:pt x="7485" y="3924"/>
                  </a:lnTo>
                  <a:lnTo>
                    <a:pt x="7375" y="3930"/>
                  </a:lnTo>
                  <a:lnTo>
                    <a:pt x="6677" y="3930"/>
                  </a:lnTo>
                  <a:lnTo>
                    <a:pt x="6677" y="5448"/>
                  </a:lnTo>
                  <a:lnTo>
                    <a:pt x="6677" y="5448"/>
                  </a:lnTo>
                  <a:lnTo>
                    <a:pt x="6677" y="5454"/>
                  </a:lnTo>
                  <a:lnTo>
                    <a:pt x="6676" y="5459"/>
                  </a:lnTo>
                  <a:lnTo>
                    <a:pt x="6675" y="5464"/>
                  </a:lnTo>
                  <a:lnTo>
                    <a:pt x="6674" y="5469"/>
                  </a:lnTo>
                  <a:lnTo>
                    <a:pt x="6672" y="5474"/>
                  </a:lnTo>
                  <a:lnTo>
                    <a:pt x="6670" y="5479"/>
                  </a:lnTo>
                  <a:lnTo>
                    <a:pt x="6668" y="5484"/>
                  </a:lnTo>
                  <a:lnTo>
                    <a:pt x="6665" y="5488"/>
                  </a:lnTo>
                  <a:lnTo>
                    <a:pt x="6662" y="5493"/>
                  </a:lnTo>
                  <a:lnTo>
                    <a:pt x="6659" y="5498"/>
                  </a:lnTo>
                  <a:lnTo>
                    <a:pt x="6655" y="5503"/>
                  </a:lnTo>
                  <a:lnTo>
                    <a:pt x="6652" y="5507"/>
                  </a:lnTo>
                  <a:lnTo>
                    <a:pt x="6648" y="5511"/>
                  </a:lnTo>
                  <a:lnTo>
                    <a:pt x="6644" y="5514"/>
                  </a:lnTo>
                  <a:lnTo>
                    <a:pt x="6639" y="5517"/>
                  </a:lnTo>
                  <a:lnTo>
                    <a:pt x="6634" y="5520"/>
                  </a:lnTo>
                  <a:lnTo>
                    <a:pt x="6630" y="5523"/>
                  </a:lnTo>
                  <a:lnTo>
                    <a:pt x="6625" y="5525"/>
                  </a:lnTo>
                  <a:lnTo>
                    <a:pt x="6620" y="5527"/>
                  </a:lnTo>
                  <a:lnTo>
                    <a:pt x="6615" y="5529"/>
                  </a:lnTo>
                  <a:lnTo>
                    <a:pt x="6610" y="5530"/>
                  </a:lnTo>
                  <a:lnTo>
                    <a:pt x="6605" y="5531"/>
                  </a:lnTo>
                  <a:lnTo>
                    <a:pt x="6600" y="5531"/>
                  </a:lnTo>
                  <a:lnTo>
                    <a:pt x="6594" y="5531"/>
                  </a:lnTo>
                  <a:lnTo>
                    <a:pt x="5820" y="5531"/>
                  </a:lnTo>
                  <a:lnTo>
                    <a:pt x="5820" y="5531"/>
                  </a:lnTo>
                  <a:lnTo>
                    <a:pt x="5815" y="5531"/>
                  </a:lnTo>
                  <a:lnTo>
                    <a:pt x="5810" y="5531"/>
                  </a:lnTo>
                  <a:lnTo>
                    <a:pt x="5805" y="5530"/>
                  </a:lnTo>
                  <a:lnTo>
                    <a:pt x="5800" y="5529"/>
                  </a:lnTo>
                  <a:lnTo>
                    <a:pt x="5795" y="5527"/>
                  </a:lnTo>
                  <a:lnTo>
                    <a:pt x="5791" y="5525"/>
                  </a:lnTo>
                  <a:lnTo>
                    <a:pt x="5786" y="5523"/>
                  </a:lnTo>
                  <a:lnTo>
                    <a:pt x="5781" y="5520"/>
                  </a:lnTo>
                  <a:lnTo>
                    <a:pt x="5777" y="5517"/>
                  </a:lnTo>
                  <a:lnTo>
                    <a:pt x="5773" y="5514"/>
                  </a:lnTo>
                  <a:lnTo>
                    <a:pt x="5769" y="5511"/>
                  </a:lnTo>
                  <a:lnTo>
                    <a:pt x="5765" y="5508"/>
                  </a:lnTo>
                  <a:lnTo>
                    <a:pt x="5762" y="5504"/>
                  </a:lnTo>
                  <a:lnTo>
                    <a:pt x="5758" y="5500"/>
                  </a:lnTo>
                  <a:lnTo>
                    <a:pt x="5755" y="5496"/>
                  </a:lnTo>
                  <a:lnTo>
                    <a:pt x="5752" y="5491"/>
                  </a:lnTo>
                  <a:lnTo>
                    <a:pt x="5750" y="5487"/>
                  </a:lnTo>
                  <a:lnTo>
                    <a:pt x="5747" y="5482"/>
                  </a:lnTo>
                  <a:lnTo>
                    <a:pt x="5746" y="5477"/>
                  </a:lnTo>
                  <a:lnTo>
                    <a:pt x="5744" y="5472"/>
                  </a:lnTo>
                  <a:lnTo>
                    <a:pt x="5743" y="5468"/>
                  </a:lnTo>
                  <a:lnTo>
                    <a:pt x="5742" y="5463"/>
                  </a:lnTo>
                  <a:lnTo>
                    <a:pt x="5742" y="5458"/>
                  </a:lnTo>
                  <a:lnTo>
                    <a:pt x="5741" y="5452"/>
                  </a:lnTo>
                  <a:lnTo>
                    <a:pt x="5741" y="5448"/>
                  </a:lnTo>
                  <a:lnTo>
                    <a:pt x="5741" y="1391"/>
                  </a:lnTo>
                  <a:lnTo>
                    <a:pt x="5741" y="1391"/>
                  </a:lnTo>
                  <a:lnTo>
                    <a:pt x="5742" y="1386"/>
                  </a:lnTo>
                  <a:lnTo>
                    <a:pt x="5743" y="1381"/>
                  </a:lnTo>
                  <a:lnTo>
                    <a:pt x="5744" y="1375"/>
                  </a:lnTo>
                  <a:lnTo>
                    <a:pt x="5745" y="1371"/>
                  </a:lnTo>
                  <a:lnTo>
                    <a:pt x="5746" y="1366"/>
                  </a:lnTo>
                  <a:lnTo>
                    <a:pt x="5748" y="1361"/>
                  </a:lnTo>
                  <a:lnTo>
                    <a:pt x="5751" y="1356"/>
                  </a:lnTo>
                  <a:lnTo>
                    <a:pt x="5753" y="1351"/>
                  </a:lnTo>
                  <a:lnTo>
                    <a:pt x="5756" y="1346"/>
                  </a:lnTo>
                  <a:lnTo>
                    <a:pt x="5759" y="1342"/>
                  </a:lnTo>
                  <a:lnTo>
                    <a:pt x="5763" y="1338"/>
                  </a:lnTo>
                  <a:lnTo>
                    <a:pt x="5766" y="1334"/>
                  </a:lnTo>
                  <a:lnTo>
                    <a:pt x="5770" y="1330"/>
                  </a:lnTo>
                  <a:lnTo>
                    <a:pt x="5775" y="1326"/>
                  </a:lnTo>
                  <a:lnTo>
                    <a:pt x="5779" y="1323"/>
                  </a:lnTo>
                  <a:lnTo>
                    <a:pt x="5784" y="1320"/>
                  </a:lnTo>
                  <a:lnTo>
                    <a:pt x="5789" y="1317"/>
                  </a:lnTo>
                  <a:lnTo>
                    <a:pt x="5794" y="1315"/>
                  </a:lnTo>
                  <a:lnTo>
                    <a:pt x="5799" y="1313"/>
                  </a:lnTo>
                  <a:lnTo>
                    <a:pt x="5804" y="1311"/>
                  </a:lnTo>
                  <a:lnTo>
                    <a:pt x="5809" y="1310"/>
                  </a:lnTo>
                  <a:lnTo>
                    <a:pt x="5814" y="1309"/>
                  </a:lnTo>
                  <a:lnTo>
                    <a:pt x="5819" y="1309"/>
                  </a:lnTo>
                  <a:lnTo>
                    <a:pt x="5824" y="1309"/>
                  </a:lnTo>
                  <a:lnTo>
                    <a:pt x="7373" y="1309"/>
                  </a:lnTo>
                  <a:lnTo>
                    <a:pt x="7373" y="1309"/>
                  </a:lnTo>
                  <a:lnTo>
                    <a:pt x="7376" y="1309"/>
                  </a:lnTo>
                  <a:lnTo>
                    <a:pt x="7424" y="1310"/>
                  </a:lnTo>
                  <a:lnTo>
                    <a:pt x="7470" y="1312"/>
                  </a:lnTo>
                  <a:lnTo>
                    <a:pt x="7516" y="1316"/>
                  </a:lnTo>
                  <a:lnTo>
                    <a:pt x="7563" y="1323"/>
                  </a:lnTo>
                  <a:lnTo>
                    <a:pt x="7563" y="1323"/>
                  </a:lnTo>
                  <a:lnTo>
                    <a:pt x="7453" y="1214"/>
                  </a:lnTo>
                  <a:lnTo>
                    <a:pt x="7343" y="1111"/>
                  </a:lnTo>
                  <a:lnTo>
                    <a:pt x="7231" y="1015"/>
                  </a:lnTo>
                  <a:lnTo>
                    <a:pt x="7118" y="923"/>
                  </a:lnTo>
                  <a:lnTo>
                    <a:pt x="7001" y="836"/>
                  </a:lnTo>
                  <a:lnTo>
                    <a:pt x="6879" y="752"/>
                  </a:lnTo>
                  <a:lnTo>
                    <a:pt x="6753" y="670"/>
                  </a:lnTo>
                  <a:lnTo>
                    <a:pt x="6619" y="591"/>
                  </a:lnTo>
                  <a:lnTo>
                    <a:pt x="6356" y="449"/>
                  </a:lnTo>
                  <a:lnTo>
                    <a:pt x="6092" y="327"/>
                  </a:lnTo>
                  <a:lnTo>
                    <a:pt x="5826" y="225"/>
                  </a:lnTo>
                  <a:lnTo>
                    <a:pt x="5557" y="143"/>
                  </a:lnTo>
                  <a:lnTo>
                    <a:pt x="5282" y="80"/>
                  </a:lnTo>
                  <a:lnTo>
                    <a:pt x="5001" y="35"/>
                  </a:lnTo>
                  <a:lnTo>
                    <a:pt x="4712" y="9"/>
                  </a:lnTo>
                  <a:lnTo>
                    <a:pt x="4412" y="0"/>
                  </a:lnTo>
                  <a:lnTo>
                    <a:pt x="4113" y="9"/>
                  </a:lnTo>
                  <a:lnTo>
                    <a:pt x="3824" y="35"/>
                  </a:lnTo>
                  <a:lnTo>
                    <a:pt x="3543" y="80"/>
                  </a:lnTo>
                  <a:lnTo>
                    <a:pt x="3268" y="143"/>
                  </a:lnTo>
                  <a:lnTo>
                    <a:pt x="2999" y="225"/>
                  </a:lnTo>
                  <a:lnTo>
                    <a:pt x="2733" y="327"/>
                  </a:lnTo>
                  <a:lnTo>
                    <a:pt x="2469" y="449"/>
                  </a:lnTo>
                  <a:lnTo>
                    <a:pt x="2206" y="591"/>
                  </a:lnTo>
                  <a:lnTo>
                    <a:pt x="1951" y="748"/>
                  </a:lnTo>
                  <a:lnTo>
                    <a:pt x="1714" y="916"/>
                  </a:lnTo>
                  <a:lnTo>
                    <a:pt x="1493" y="1095"/>
                  </a:lnTo>
                  <a:lnTo>
                    <a:pt x="1287" y="1287"/>
                  </a:lnTo>
                  <a:lnTo>
                    <a:pt x="1095" y="1494"/>
                  </a:lnTo>
                  <a:lnTo>
                    <a:pt x="916" y="1715"/>
                  </a:lnTo>
                  <a:lnTo>
                    <a:pt x="748" y="1952"/>
                  </a:lnTo>
                  <a:lnTo>
                    <a:pt x="591" y="2207"/>
                  </a:lnTo>
                  <a:lnTo>
                    <a:pt x="449" y="2470"/>
                  </a:lnTo>
                  <a:lnTo>
                    <a:pt x="327" y="2734"/>
                  </a:lnTo>
                  <a:lnTo>
                    <a:pt x="226" y="3000"/>
                  </a:lnTo>
                  <a:lnTo>
                    <a:pt x="143" y="3269"/>
                  </a:lnTo>
                  <a:lnTo>
                    <a:pt x="80" y="3543"/>
                  </a:lnTo>
                  <a:lnTo>
                    <a:pt x="35" y="3824"/>
                  </a:lnTo>
                  <a:lnTo>
                    <a:pt x="9" y="4113"/>
                  </a:lnTo>
                  <a:lnTo>
                    <a:pt x="0" y="4413"/>
                  </a:lnTo>
                  <a:lnTo>
                    <a:pt x="9" y="4712"/>
                  </a:lnTo>
                  <a:lnTo>
                    <a:pt x="35" y="5001"/>
                  </a:lnTo>
                  <a:lnTo>
                    <a:pt x="80" y="5282"/>
                  </a:lnTo>
                  <a:lnTo>
                    <a:pt x="143" y="5557"/>
                  </a:lnTo>
                  <a:lnTo>
                    <a:pt x="226" y="5826"/>
                  </a:lnTo>
                  <a:lnTo>
                    <a:pt x="327" y="6092"/>
                  </a:lnTo>
                  <a:lnTo>
                    <a:pt x="449" y="6356"/>
                  </a:lnTo>
                  <a:lnTo>
                    <a:pt x="591" y="6619"/>
                  </a:lnTo>
                  <a:lnTo>
                    <a:pt x="748" y="6874"/>
                  </a:lnTo>
                  <a:lnTo>
                    <a:pt x="916" y="7111"/>
                  </a:lnTo>
                  <a:lnTo>
                    <a:pt x="1095" y="7332"/>
                  </a:lnTo>
                  <a:lnTo>
                    <a:pt x="1287" y="7539"/>
                  </a:lnTo>
                  <a:lnTo>
                    <a:pt x="1493" y="7731"/>
                  </a:lnTo>
                  <a:lnTo>
                    <a:pt x="1714" y="7910"/>
                  </a:lnTo>
                  <a:lnTo>
                    <a:pt x="1951" y="8078"/>
                  </a:lnTo>
                  <a:lnTo>
                    <a:pt x="2206" y="8235"/>
                  </a:lnTo>
                  <a:lnTo>
                    <a:pt x="2469" y="8377"/>
                  </a:lnTo>
                  <a:lnTo>
                    <a:pt x="2733" y="8499"/>
                  </a:lnTo>
                  <a:lnTo>
                    <a:pt x="2999" y="8601"/>
                  </a:lnTo>
                  <a:lnTo>
                    <a:pt x="3268" y="8683"/>
                  </a:lnTo>
                  <a:lnTo>
                    <a:pt x="3543" y="8746"/>
                  </a:lnTo>
                  <a:lnTo>
                    <a:pt x="3824" y="8791"/>
                  </a:lnTo>
                  <a:lnTo>
                    <a:pt x="4113" y="8817"/>
                  </a:lnTo>
                  <a:lnTo>
                    <a:pt x="4412" y="8826"/>
                  </a:lnTo>
                  <a:lnTo>
                    <a:pt x="4712" y="8817"/>
                  </a:lnTo>
                  <a:lnTo>
                    <a:pt x="5001" y="8791"/>
                  </a:lnTo>
                  <a:lnTo>
                    <a:pt x="5282" y="8746"/>
                  </a:lnTo>
                  <a:lnTo>
                    <a:pt x="5557" y="8683"/>
                  </a:lnTo>
                  <a:lnTo>
                    <a:pt x="5826" y="8601"/>
                  </a:lnTo>
                  <a:lnTo>
                    <a:pt x="6092" y="8499"/>
                  </a:lnTo>
                  <a:lnTo>
                    <a:pt x="6356" y="8377"/>
                  </a:lnTo>
                  <a:lnTo>
                    <a:pt x="6619" y="8235"/>
                  </a:lnTo>
                  <a:lnTo>
                    <a:pt x="6874" y="8078"/>
                  </a:lnTo>
                  <a:lnTo>
                    <a:pt x="7111" y="7910"/>
                  </a:lnTo>
                  <a:lnTo>
                    <a:pt x="7332" y="7731"/>
                  </a:lnTo>
                  <a:lnTo>
                    <a:pt x="7538" y="7539"/>
                  </a:lnTo>
                  <a:lnTo>
                    <a:pt x="7730" y="7332"/>
                  </a:lnTo>
                  <a:lnTo>
                    <a:pt x="7909" y="7111"/>
                  </a:lnTo>
                  <a:lnTo>
                    <a:pt x="8077" y="6874"/>
                  </a:lnTo>
                  <a:lnTo>
                    <a:pt x="8234" y="6619"/>
                  </a:lnTo>
                  <a:lnTo>
                    <a:pt x="8376" y="6356"/>
                  </a:lnTo>
                  <a:lnTo>
                    <a:pt x="8498" y="6092"/>
                  </a:lnTo>
                  <a:lnTo>
                    <a:pt x="8600" y="5826"/>
                  </a:lnTo>
                  <a:lnTo>
                    <a:pt x="8682" y="5557"/>
                  </a:lnTo>
                  <a:lnTo>
                    <a:pt x="8746" y="5283"/>
                  </a:lnTo>
                  <a:lnTo>
                    <a:pt x="8791" y="5001"/>
                  </a:lnTo>
                  <a:lnTo>
                    <a:pt x="8817" y="4712"/>
                  </a:lnTo>
                  <a:lnTo>
                    <a:pt x="8826" y="4413"/>
                  </a:lnTo>
                  <a:lnTo>
                    <a:pt x="8822" y="4203"/>
                  </a:lnTo>
                  <a:lnTo>
                    <a:pt x="8809" y="4001"/>
                  </a:lnTo>
                  <a:lnTo>
                    <a:pt x="8787" y="3803"/>
                  </a:lnTo>
                  <a:lnTo>
                    <a:pt x="8756" y="3608"/>
                  </a:lnTo>
                  <a:lnTo>
                    <a:pt x="8715" y="3415"/>
                  </a:lnTo>
                  <a:lnTo>
                    <a:pt x="8664" y="3223"/>
                  </a:lnTo>
                  <a:lnTo>
                    <a:pt x="8603" y="3029"/>
                  </a:lnTo>
                  <a:lnTo>
                    <a:pt x="8532" y="2832"/>
                  </a:lnTo>
                  <a:lnTo>
                    <a:pt x="8536" y="2832"/>
                  </a:lnTo>
                  <a:close/>
                  <a:moveTo>
                    <a:pt x="6677" y="2137"/>
                  </a:moveTo>
                  <a:lnTo>
                    <a:pt x="6677" y="3102"/>
                  </a:lnTo>
                  <a:lnTo>
                    <a:pt x="7178" y="3102"/>
                  </a:lnTo>
                  <a:lnTo>
                    <a:pt x="7216" y="3100"/>
                  </a:lnTo>
                  <a:lnTo>
                    <a:pt x="7254" y="3094"/>
                  </a:lnTo>
                  <a:lnTo>
                    <a:pt x="7291" y="3086"/>
                  </a:lnTo>
                  <a:lnTo>
                    <a:pt x="7328" y="3073"/>
                  </a:lnTo>
                  <a:lnTo>
                    <a:pt x="7364" y="3057"/>
                  </a:lnTo>
                  <a:lnTo>
                    <a:pt x="7399" y="3036"/>
                  </a:lnTo>
                  <a:lnTo>
                    <a:pt x="7432" y="3013"/>
                  </a:lnTo>
                  <a:lnTo>
                    <a:pt x="7463" y="2985"/>
                  </a:lnTo>
                  <a:lnTo>
                    <a:pt x="7491" y="2953"/>
                  </a:lnTo>
                  <a:lnTo>
                    <a:pt x="7517" y="2918"/>
                  </a:lnTo>
                  <a:lnTo>
                    <a:pt x="7540" y="2878"/>
                  </a:lnTo>
                  <a:lnTo>
                    <a:pt x="7559" y="2835"/>
                  </a:lnTo>
                  <a:lnTo>
                    <a:pt x="7575" y="2787"/>
                  </a:lnTo>
                  <a:lnTo>
                    <a:pt x="7586" y="2735"/>
                  </a:lnTo>
                  <a:lnTo>
                    <a:pt x="7594" y="2680"/>
                  </a:lnTo>
                  <a:lnTo>
                    <a:pt x="7596" y="2620"/>
                  </a:lnTo>
                  <a:lnTo>
                    <a:pt x="7593" y="2540"/>
                  </a:lnTo>
                  <a:lnTo>
                    <a:pt x="7582" y="2470"/>
                  </a:lnTo>
                  <a:lnTo>
                    <a:pt x="7566" y="2409"/>
                  </a:lnTo>
                  <a:lnTo>
                    <a:pt x="7545" y="2355"/>
                  </a:lnTo>
                  <a:lnTo>
                    <a:pt x="7519" y="2309"/>
                  </a:lnTo>
                  <a:lnTo>
                    <a:pt x="7490" y="2270"/>
                  </a:lnTo>
                  <a:lnTo>
                    <a:pt x="7458" y="2237"/>
                  </a:lnTo>
                  <a:lnTo>
                    <a:pt x="7424" y="2210"/>
                  </a:lnTo>
                  <a:lnTo>
                    <a:pt x="7389" y="2188"/>
                  </a:lnTo>
                  <a:lnTo>
                    <a:pt x="7354" y="2171"/>
                  </a:lnTo>
                  <a:lnTo>
                    <a:pt x="7319" y="2159"/>
                  </a:lnTo>
                  <a:lnTo>
                    <a:pt x="7285" y="2149"/>
                  </a:lnTo>
                  <a:lnTo>
                    <a:pt x="7253" y="2143"/>
                  </a:lnTo>
                  <a:lnTo>
                    <a:pt x="7224" y="2139"/>
                  </a:lnTo>
                  <a:lnTo>
                    <a:pt x="7199" y="2137"/>
                  </a:lnTo>
                  <a:lnTo>
                    <a:pt x="7178" y="2137"/>
                  </a:lnTo>
                  <a:lnTo>
                    <a:pt x="6677" y="2137"/>
                  </a:lnTo>
                  <a:close/>
                  <a:moveTo>
                    <a:pt x="8033" y="8206"/>
                  </a:moveTo>
                  <a:lnTo>
                    <a:pt x="8033" y="8206"/>
                  </a:lnTo>
                  <a:lnTo>
                    <a:pt x="8034" y="8206"/>
                  </a:lnTo>
                  <a:lnTo>
                    <a:pt x="8050" y="8207"/>
                  </a:lnTo>
                  <a:lnTo>
                    <a:pt x="8066" y="8208"/>
                  </a:lnTo>
                  <a:lnTo>
                    <a:pt x="8081" y="8210"/>
                  </a:lnTo>
                  <a:lnTo>
                    <a:pt x="8096" y="8213"/>
                  </a:lnTo>
                  <a:lnTo>
                    <a:pt x="8110" y="8218"/>
                  </a:lnTo>
                  <a:lnTo>
                    <a:pt x="8124" y="8223"/>
                  </a:lnTo>
                  <a:lnTo>
                    <a:pt x="8138" y="8229"/>
                  </a:lnTo>
                  <a:lnTo>
                    <a:pt x="8152" y="8237"/>
                  </a:lnTo>
                  <a:lnTo>
                    <a:pt x="8166" y="8246"/>
                  </a:lnTo>
                  <a:lnTo>
                    <a:pt x="8178" y="8255"/>
                  </a:lnTo>
                  <a:lnTo>
                    <a:pt x="8190" y="8264"/>
                  </a:lnTo>
                  <a:lnTo>
                    <a:pt x="8201" y="8274"/>
                  </a:lnTo>
                  <a:lnTo>
                    <a:pt x="8211" y="8285"/>
                  </a:lnTo>
                  <a:lnTo>
                    <a:pt x="8221" y="8297"/>
                  </a:lnTo>
                  <a:lnTo>
                    <a:pt x="8230" y="8310"/>
                  </a:lnTo>
                  <a:lnTo>
                    <a:pt x="8238" y="8323"/>
                  </a:lnTo>
                  <a:lnTo>
                    <a:pt x="8246" y="8337"/>
                  </a:lnTo>
                  <a:lnTo>
                    <a:pt x="8252" y="8351"/>
                  </a:lnTo>
                  <a:lnTo>
                    <a:pt x="8258" y="8365"/>
                  </a:lnTo>
                  <a:lnTo>
                    <a:pt x="8262" y="8380"/>
                  </a:lnTo>
                  <a:lnTo>
                    <a:pt x="8265" y="8395"/>
                  </a:lnTo>
                  <a:lnTo>
                    <a:pt x="8267" y="8410"/>
                  </a:lnTo>
                  <a:lnTo>
                    <a:pt x="8269" y="8425"/>
                  </a:lnTo>
                  <a:lnTo>
                    <a:pt x="8269" y="8441"/>
                  </a:lnTo>
                  <a:lnTo>
                    <a:pt x="8269" y="8457"/>
                  </a:lnTo>
                  <a:lnTo>
                    <a:pt x="8267" y="8472"/>
                  </a:lnTo>
                  <a:lnTo>
                    <a:pt x="8265" y="8487"/>
                  </a:lnTo>
                  <a:lnTo>
                    <a:pt x="8262" y="8502"/>
                  </a:lnTo>
                  <a:lnTo>
                    <a:pt x="8258" y="8516"/>
                  </a:lnTo>
                  <a:lnTo>
                    <a:pt x="8252" y="8530"/>
                  </a:lnTo>
                  <a:lnTo>
                    <a:pt x="8246" y="8544"/>
                  </a:lnTo>
                  <a:lnTo>
                    <a:pt x="8238" y="8558"/>
                  </a:lnTo>
                  <a:lnTo>
                    <a:pt x="8230" y="8572"/>
                  </a:lnTo>
                  <a:lnTo>
                    <a:pt x="8221" y="8584"/>
                  </a:lnTo>
                  <a:lnTo>
                    <a:pt x="8211" y="8596"/>
                  </a:lnTo>
                  <a:lnTo>
                    <a:pt x="8201" y="8608"/>
                  </a:lnTo>
                  <a:lnTo>
                    <a:pt x="8190" y="8618"/>
                  </a:lnTo>
                  <a:lnTo>
                    <a:pt x="8178" y="8628"/>
                  </a:lnTo>
                  <a:lnTo>
                    <a:pt x="8166" y="8637"/>
                  </a:lnTo>
                  <a:lnTo>
                    <a:pt x="8152" y="8645"/>
                  </a:lnTo>
                  <a:lnTo>
                    <a:pt x="8138" y="8653"/>
                  </a:lnTo>
                  <a:lnTo>
                    <a:pt x="8124" y="8659"/>
                  </a:lnTo>
                  <a:lnTo>
                    <a:pt x="8110" y="8664"/>
                  </a:lnTo>
                  <a:lnTo>
                    <a:pt x="8095" y="8669"/>
                  </a:lnTo>
                  <a:lnTo>
                    <a:pt x="8081" y="8672"/>
                  </a:lnTo>
                  <a:lnTo>
                    <a:pt x="8066" y="8674"/>
                  </a:lnTo>
                  <a:lnTo>
                    <a:pt x="8050" y="8676"/>
                  </a:lnTo>
                  <a:lnTo>
                    <a:pt x="8034" y="8676"/>
                  </a:lnTo>
                  <a:lnTo>
                    <a:pt x="8018" y="8676"/>
                  </a:lnTo>
                  <a:lnTo>
                    <a:pt x="8003" y="8674"/>
                  </a:lnTo>
                  <a:lnTo>
                    <a:pt x="7988" y="8672"/>
                  </a:lnTo>
                  <a:lnTo>
                    <a:pt x="7973" y="8669"/>
                  </a:lnTo>
                  <a:lnTo>
                    <a:pt x="7959" y="8664"/>
                  </a:lnTo>
                  <a:lnTo>
                    <a:pt x="7945" y="8659"/>
                  </a:lnTo>
                  <a:lnTo>
                    <a:pt x="7931" y="8653"/>
                  </a:lnTo>
                  <a:lnTo>
                    <a:pt x="7917" y="8645"/>
                  </a:lnTo>
                  <a:lnTo>
                    <a:pt x="7904" y="8637"/>
                  </a:lnTo>
                  <a:lnTo>
                    <a:pt x="7891" y="8628"/>
                  </a:lnTo>
                  <a:lnTo>
                    <a:pt x="7879" y="8618"/>
                  </a:lnTo>
                  <a:lnTo>
                    <a:pt x="7868" y="8608"/>
                  </a:lnTo>
                  <a:lnTo>
                    <a:pt x="7857" y="8596"/>
                  </a:lnTo>
                  <a:lnTo>
                    <a:pt x="7848" y="8584"/>
                  </a:lnTo>
                  <a:lnTo>
                    <a:pt x="7839" y="8572"/>
                  </a:lnTo>
                  <a:lnTo>
                    <a:pt x="7830" y="8558"/>
                  </a:lnTo>
                  <a:lnTo>
                    <a:pt x="7823" y="8544"/>
                  </a:lnTo>
                  <a:lnTo>
                    <a:pt x="7816" y="8530"/>
                  </a:lnTo>
                  <a:lnTo>
                    <a:pt x="7811" y="8516"/>
                  </a:lnTo>
                  <a:lnTo>
                    <a:pt x="7807" y="8502"/>
                  </a:lnTo>
                  <a:lnTo>
                    <a:pt x="7803" y="8487"/>
                  </a:lnTo>
                  <a:lnTo>
                    <a:pt x="7801" y="8472"/>
                  </a:lnTo>
                  <a:lnTo>
                    <a:pt x="7800" y="8457"/>
                  </a:lnTo>
                  <a:lnTo>
                    <a:pt x="7799" y="8441"/>
                  </a:lnTo>
                  <a:lnTo>
                    <a:pt x="7799" y="8440"/>
                  </a:lnTo>
                  <a:lnTo>
                    <a:pt x="7799" y="8440"/>
                  </a:lnTo>
                  <a:lnTo>
                    <a:pt x="7799" y="8437"/>
                  </a:lnTo>
                  <a:lnTo>
                    <a:pt x="7800" y="8421"/>
                  </a:lnTo>
                  <a:lnTo>
                    <a:pt x="7801" y="8406"/>
                  </a:lnTo>
                  <a:lnTo>
                    <a:pt x="7803" y="8391"/>
                  </a:lnTo>
                  <a:lnTo>
                    <a:pt x="7807" y="8377"/>
                  </a:lnTo>
                  <a:lnTo>
                    <a:pt x="7811" y="8363"/>
                  </a:lnTo>
                  <a:lnTo>
                    <a:pt x="7816" y="8349"/>
                  </a:lnTo>
                  <a:lnTo>
                    <a:pt x="7823" y="8335"/>
                  </a:lnTo>
                  <a:lnTo>
                    <a:pt x="7830" y="8321"/>
                  </a:lnTo>
                  <a:lnTo>
                    <a:pt x="7838" y="8308"/>
                  </a:lnTo>
                  <a:lnTo>
                    <a:pt x="7847" y="8295"/>
                  </a:lnTo>
                  <a:lnTo>
                    <a:pt x="7857" y="8284"/>
                  </a:lnTo>
                  <a:lnTo>
                    <a:pt x="7867" y="8273"/>
                  </a:lnTo>
                  <a:lnTo>
                    <a:pt x="7878" y="8263"/>
                  </a:lnTo>
                  <a:lnTo>
                    <a:pt x="7889" y="8254"/>
                  </a:lnTo>
                  <a:lnTo>
                    <a:pt x="7902" y="8245"/>
                  </a:lnTo>
                  <a:lnTo>
                    <a:pt x="7915" y="8237"/>
                  </a:lnTo>
                  <a:lnTo>
                    <a:pt x="7929" y="8230"/>
                  </a:lnTo>
                  <a:lnTo>
                    <a:pt x="7943" y="8223"/>
                  </a:lnTo>
                  <a:lnTo>
                    <a:pt x="7957" y="8218"/>
                  </a:lnTo>
                  <a:lnTo>
                    <a:pt x="7971" y="8214"/>
                  </a:lnTo>
                  <a:lnTo>
                    <a:pt x="7985" y="8210"/>
                  </a:lnTo>
                  <a:lnTo>
                    <a:pt x="8000" y="8208"/>
                  </a:lnTo>
                  <a:lnTo>
                    <a:pt x="8015" y="8207"/>
                  </a:lnTo>
                  <a:lnTo>
                    <a:pt x="8031" y="8206"/>
                  </a:lnTo>
                  <a:lnTo>
                    <a:pt x="8033" y="8206"/>
                  </a:lnTo>
                  <a:close/>
                  <a:moveTo>
                    <a:pt x="8033" y="8242"/>
                  </a:moveTo>
                  <a:lnTo>
                    <a:pt x="8033" y="8242"/>
                  </a:lnTo>
                  <a:lnTo>
                    <a:pt x="8023" y="8242"/>
                  </a:lnTo>
                  <a:lnTo>
                    <a:pt x="8010" y="8242"/>
                  </a:lnTo>
                  <a:lnTo>
                    <a:pt x="7997" y="8244"/>
                  </a:lnTo>
                  <a:lnTo>
                    <a:pt x="7984" y="8245"/>
                  </a:lnTo>
                  <a:lnTo>
                    <a:pt x="7972" y="8248"/>
                  </a:lnTo>
                  <a:lnTo>
                    <a:pt x="7960" y="8252"/>
                  </a:lnTo>
                  <a:lnTo>
                    <a:pt x="7948" y="8256"/>
                  </a:lnTo>
                  <a:lnTo>
                    <a:pt x="7936" y="8262"/>
                  </a:lnTo>
                  <a:lnTo>
                    <a:pt x="7924" y="8268"/>
                  </a:lnTo>
                  <a:lnTo>
                    <a:pt x="7913" y="8275"/>
                  </a:lnTo>
                  <a:lnTo>
                    <a:pt x="7902" y="8283"/>
                  </a:lnTo>
                  <a:lnTo>
                    <a:pt x="7892" y="8291"/>
                  </a:lnTo>
                  <a:lnTo>
                    <a:pt x="7883" y="8300"/>
                  </a:lnTo>
                  <a:lnTo>
                    <a:pt x="7874" y="8309"/>
                  </a:lnTo>
                  <a:lnTo>
                    <a:pt x="7866" y="8319"/>
                  </a:lnTo>
                  <a:lnTo>
                    <a:pt x="7858" y="8330"/>
                  </a:lnTo>
                  <a:lnTo>
                    <a:pt x="7851" y="8341"/>
                  </a:lnTo>
                  <a:lnTo>
                    <a:pt x="7845" y="8353"/>
                  </a:lnTo>
                  <a:lnTo>
                    <a:pt x="7839" y="8365"/>
                  </a:lnTo>
                  <a:lnTo>
                    <a:pt x="7834" y="8377"/>
                  </a:lnTo>
                  <a:lnTo>
                    <a:pt x="7831" y="8389"/>
                  </a:lnTo>
                  <a:lnTo>
                    <a:pt x="7828" y="8402"/>
                  </a:lnTo>
                  <a:lnTo>
                    <a:pt x="7826" y="8415"/>
                  </a:lnTo>
                  <a:lnTo>
                    <a:pt x="7825" y="8428"/>
                  </a:lnTo>
                  <a:lnTo>
                    <a:pt x="7824" y="8441"/>
                  </a:lnTo>
                  <a:lnTo>
                    <a:pt x="7825" y="8455"/>
                  </a:lnTo>
                  <a:lnTo>
                    <a:pt x="7826" y="8467"/>
                  </a:lnTo>
                  <a:lnTo>
                    <a:pt x="7828" y="8480"/>
                  </a:lnTo>
                  <a:lnTo>
                    <a:pt x="7831" y="8492"/>
                  </a:lnTo>
                  <a:lnTo>
                    <a:pt x="7834" y="8504"/>
                  </a:lnTo>
                  <a:lnTo>
                    <a:pt x="7839" y="8516"/>
                  </a:lnTo>
                  <a:lnTo>
                    <a:pt x="7845" y="8528"/>
                  </a:lnTo>
                  <a:lnTo>
                    <a:pt x="7851" y="8540"/>
                  </a:lnTo>
                  <a:lnTo>
                    <a:pt x="7858" y="8552"/>
                  </a:lnTo>
                  <a:lnTo>
                    <a:pt x="7866" y="8562"/>
                  </a:lnTo>
                  <a:lnTo>
                    <a:pt x="7874" y="8572"/>
                  </a:lnTo>
                  <a:lnTo>
                    <a:pt x="7883" y="8582"/>
                  </a:lnTo>
                  <a:lnTo>
                    <a:pt x="7892" y="8591"/>
                  </a:lnTo>
                  <a:lnTo>
                    <a:pt x="7902" y="8599"/>
                  </a:lnTo>
                  <a:lnTo>
                    <a:pt x="7913" y="8606"/>
                  </a:lnTo>
                  <a:lnTo>
                    <a:pt x="7924" y="8613"/>
                  </a:lnTo>
                  <a:lnTo>
                    <a:pt x="7936" y="8619"/>
                  </a:lnTo>
                  <a:lnTo>
                    <a:pt x="7948" y="8625"/>
                  </a:lnTo>
                  <a:lnTo>
                    <a:pt x="7960" y="8630"/>
                  </a:lnTo>
                  <a:lnTo>
                    <a:pt x="7972" y="8633"/>
                  </a:lnTo>
                  <a:lnTo>
                    <a:pt x="7984" y="8636"/>
                  </a:lnTo>
                  <a:lnTo>
                    <a:pt x="7997" y="8638"/>
                  </a:lnTo>
                  <a:lnTo>
                    <a:pt x="8010" y="8640"/>
                  </a:lnTo>
                  <a:lnTo>
                    <a:pt x="8023" y="8640"/>
                  </a:lnTo>
                  <a:lnTo>
                    <a:pt x="8037" y="8640"/>
                  </a:lnTo>
                  <a:lnTo>
                    <a:pt x="8050" y="8638"/>
                  </a:lnTo>
                  <a:lnTo>
                    <a:pt x="8063" y="8636"/>
                  </a:lnTo>
                  <a:lnTo>
                    <a:pt x="8075" y="8633"/>
                  </a:lnTo>
                  <a:lnTo>
                    <a:pt x="8087" y="8630"/>
                  </a:lnTo>
                  <a:lnTo>
                    <a:pt x="8099" y="8625"/>
                  </a:lnTo>
                  <a:lnTo>
                    <a:pt x="8111" y="8619"/>
                  </a:lnTo>
                  <a:lnTo>
                    <a:pt x="8123" y="8613"/>
                  </a:lnTo>
                  <a:lnTo>
                    <a:pt x="8135" y="8606"/>
                  </a:lnTo>
                  <a:lnTo>
                    <a:pt x="8145" y="8599"/>
                  </a:lnTo>
                  <a:lnTo>
                    <a:pt x="8155" y="8591"/>
                  </a:lnTo>
                  <a:lnTo>
                    <a:pt x="8164" y="8582"/>
                  </a:lnTo>
                  <a:lnTo>
                    <a:pt x="8173" y="8573"/>
                  </a:lnTo>
                  <a:lnTo>
                    <a:pt x="8181" y="8562"/>
                  </a:lnTo>
                  <a:lnTo>
                    <a:pt x="8189" y="8552"/>
                  </a:lnTo>
                  <a:lnTo>
                    <a:pt x="8196" y="8540"/>
                  </a:lnTo>
                  <a:lnTo>
                    <a:pt x="8202" y="8528"/>
                  </a:lnTo>
                  <a:lnTo>
                    <a:pt x="8208" y="8517"/>
                  </a:lnTo>
                  <a:lnTo>
                    <a:pt x="8212" y="8505"/>
                  </a:lnTo>
                  <a:lnTo>
                    <a:pt x="8216" y="8493"/>
                  </a:lnTo>
                  <a:lnTo>
                    <a:pt x="8219" y="8481"/>
                  </a:lnTo>
                  <a:lnTo>
                    <a:pt x="8221" y="8468"/>
                  </a:lnTo>
                  <a:lnTo>
                    <a:pt x="8222" y="8455"/>
                  </a:lnTo>
                  <a:lnTo>
                    <a:pt x="8222" y="8441"/>
                  </a:lnTo>
                  <a:lnTo>
                    <a:pt x="8222" y="8441"/>
                  </a:lnTo>
                  <a:lnTo>
                    <a:pt x="8222" y="8435"/>
                  </a:lnTo>
                  <a:lnTo>
                    <a:pt x="8222" y="8422"/>
                  </a:lnTo>
                  <a:lnTo>
                    <a:pt x="8221" y="8409"/>
                  </a:lnTo>
                  <a:lnTo>
                    <a:pt x="8219" y="8397"/>
                  </a:lnTo>
                  <a:lnTo>
                    <a:pt x="8216" y="8385"/>
                  </a:lnTo>
                  <a:lnTo>
                    <a:pt x="8212" y="8373"/>
                  </a:lnTo>
                  <a:lnTo>
                    <a:pt x="8208" y="8361"/>
                  </a:lnTo>
                  <a:lnTo>
                    <a:pt x="8202" y="8350"/>
                  </a:lnTo>
                  <a:lnTo>
                    <a:pt x="8196" y="8338"/>
                  </a:lnTo>
                  <a:lnTo>
                    <a:pt x="8189" y="8327"/>
                  </a:lnTo>
                  <a:lnTo>
                    <a:pt x="8182" y="8317"/>
                  </a:lnTo>
                  <a:lnTo>
                    <a:pt x="8174" y="8307"/>
                  </a:lnTo>
                  <a:lnTo>
                    <a:pt x="8166" y="8298"/>
                  </a:lnTo>
                  <a:lnTo>
                    <a:pt x="8157" y="8290"/>
                  </a:lnTo>
                  <a:lnTo>
                    <a:pt x="8147" y="8282"/>
                  </a:lnTo>
                  <a:lnTo>
                    <a:pt x="8137" y="8275"/>
                  </a:lnTo>
                  <a:lnTo>
                    <a:pt x="8126" y="8268"/>
                  </a:lnTo>
                  <a:lnTo>
                    <a:pt x="8115" y="8262"/>
                  </a:lnTo>
                  <a:lnTo>
                    <a:pt x="8104" y="8257"/>
                  </a:lnTo>
                  <a:lnTo>
                    <a:pt x="8092" y="8253"/>
                  </a:lnTo>
                  <a:lnTo>
                    <a:pt x="8081" y="8249"/>
                  </a:lnTo>
                  <a:lnTo>
                    <a:pt x="8070" y="8246"/>
                  </a:lnTo>
                  <a:lnTo>
                    <a:pt x="8058" y="8244"/>
                  </a:lnTo>
                  <a:lnTo>
                    <a:pt x="8046" y="8243"/>
                  </a:lnTo>
                  <a:lnTo>
                    <a:pt x="8033" y="8242"/>
                  </a:lnTo>
                  <a:close/>
                  <a:moveTo>
                    <a:pt x="7989" y="8577"/>
                  </a:moveTo>
                  <a:lnTo>
                    <a:pt x="7948" y="8577"/>
                  </a:lnTo>
                  <a:lnTo>
                    <a:pt x="7948" y="8315"/>
                  </a:lnTo>
                  <a:lnTo>
                    <a:pt x="7948" y="8315"/>
                  </a:lnTo>
                  <a:lnTo>
                    <a:pt x="7967" y="8312"/>
                  </a:lnTo>
                  <a:lnTo>
                    <a:pt x="7985" y="8311"/>
                  </a:lnTo>
                  <a:lnTo>
                    <a:pt x="8003" y="8309"/>
                  </a:lnTo>
                  <a:lnTo>
                    <a:pt x="8022" y="8309"/>
                  </a:lnTo>
                  <a:lnTo>
                    <a:pt x="8022" y="8309"/>
                  </a:lnTo>
                  <a:lnTo>
                    <a:pt x="8032" y="8309"/>
                  </a:lnTo>
                  <a:lnTo>
                    <a:pt x="8041" y="8309"/>
                  </a:lnTo>
                  <a:lnTo>
                    <a:pt x="8050" y="8310"/>
                  </a:lnTo>
                  <a:lnTo>
                    <a:pt x="8059" y="8312"/>
                  </a:lnTo>
                  <a:lnTo>
                    <a:pt x="8068" y="8314"/>
                  </a:lnTo>
                  <a:lnTo>
                    <a:pt x="8076" y="8316"/>
                  </a:lnTo>
                  <a:lnTo>
                    <a:pt x="8085" y="8319"/>
                  </a:lnTo>
                  <a:lnTo>
                    <a:pt x="8093" y="8323"/>
                  </a:lnTo>
                  <a:lnTo>
                    <a:pt x="8101" y="8327"/>
                  </a:lnTo>
                  <a:lnTo>
                    <a:pt x="8101" y="8327"/>
                  </a:lnTo>
                  <a:lnTo>
                    <a:pt x="8102" y="8327"/>
                  </a:lnTo>
                  <a:lnTo>
                    <a:pt x="8102" y="8328"/>
                  </a:lnTo>
                  <a:lnTo>
                    <a:pt x="8102" y="8328"/>
                  </a:lnTo>
                  <a:lnTo>
                    <a:pt x="8102" y="8328"/>
                  </a:lnTo>
                  <a:lnTo>
                    <a:pt x="8103" y="8328"/>
                  </a:lnTo>
                  <a:lnTo>
                    <a:pt x="8103" y="8328"/>
                  </a:lnTo>
                  <a:lnTo>
                    <a:pt x="8103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9" y="8333"/>
                  </a:lnTo>
                  <a:lnTo>
                    <a:pt x="8111" y="8335"/>
                  </a:lnTo>
                  <a:lnTo>
                    <a:pt x="8113" y="8337"/>
                  </a:lnTo>
                  <a:lnTo>
                    <a:pt x="8115" y="8339"/>
                  </a:lnTo>
                  <a:lnTo>
                    <a:pt x="8117" y="8342"/>
                  </a:lnTo>
                  <a:lnTo>
                    <a:pt x="8118" y="8344"/>
                  </a:lnTo>
                  <a:lnTo>
                    <a:pt x="8120" y="8347"/>
                  </a:lnTo>
                  <a:lnTo>
                    <a:pt x="8122" y="8351"/>
                  </a:lnTo>
                  <a:lnTo>
                    <a:pt x="8124" y="8354"/>
                  </a:lnTo>
                  <a:lnTo>
                    <a:pt x="8125" y="8358"/>
                  </a:lnTo>
                  <a:lnTo>
                    <a:pt x="8126" y="8362"/>
                  </a:lnTo>
                  <a:lnTo>
                    <a:pt x="8127" y="8366"/>
                  </a:lnTo>
                  <a:lnTo>
                    <a:pt x="8128" y="8370"/>
                  </a:lnTo>
                  <a:lnTo>
                    <a:pt x="8128" y="8374"/>
                  </a:lnTo>
                  <a:lnTo>
                    <a:pt x="8128" y="8378"/>
                  </a:lnTo>
                  <a:lnTo>
                    <a:pt x="8128" y="8383"/>
                  </a:lnTo>
                  <a:lnTo>
                    <a:pt x="8128" y="8383"/>
                  </a:lnTo>
                  <a:lnTo>
                    <a:pt x="8128" y="8387"/>
                  </a:lnTo>
                  <a:lnTo>
                    <a:pt x="8127" y="8391"/>
                  </a:lnTo>
                  <a:lnTo>
                    <a:pt x="8126" y="8395"/>
                  </a:lnTo>
                  <a:lnTo>
                    <a:pt x="8125" y="8399"/>
                  </a:lnTo>
                  <a:lnTo>
                    <a:pt x="8124" y="8402"/>
                  </a:lnTo>
                  <a:lnTo>
                    <a:pt x="8123" y="8406"/>
                  </a:lnTo>
                  <a:lnTo>
                    <a:pt x="8121" y="8410"/>
                  </a:lnTo>
                  <a:lnTo>
                    <a:pt x="8119" y="8413"/>
                  </a:lnTo>
                  <a:lnTo>
                    <a:pt x="8117" y="8417"/>
                  </a:lnTo>
                  <a:lnTo>
                    <a:pt x="8114" y="8421"/>
                  </a:lnTo>
                  <a:lnTo>
                    <a:pt x="8111" y="8424"/>
                  </a:lnTo>
                  <a:lnTo>
                    <a:pt x="8108" y="8427"/>
                  </a:lnTo>
                  <a:lnTo>
                    <a:pt x="8105" y="8430"/>
                  </a:lnTo>
                  <a:lnTo>
                    <a:pt x="8102" y="8432"/>
                  </a:lnTo>
                  <a:lnTo>
                    <a:pt x="8099" y="8435"/>
                  </a:lnTo>
                  <a:lnTo>
                    <a:pt x="8095" y="8437"/>
                  </a:lnTo>
                  <a:lnTo>
                    <a:pt x="8093" y="8438"/>
                  </a:lnTo>
                  <a:lnTo>
                    <a:pt x="8091" y="8440"/>
                  </a:lnTo>
                  <a:lnTo>
                    <a:pt x="8088" y="8441"/>
                  </a:lnTo>
                  <a:lnTo>
                    <a:pt x="8086" y="8442"/>
                  </a:lnTo>
                  <a:lnTo>
                    <a:pt x="8084" y="8442"/>
                  </a:lnTo>
                  <a:lnTo>
                    <a:pt x="8082" y="8443"/>
                  </a:lnTo>
                  <a:lnTo>
                    <a:pt x="8079" y="8444"/>
                  </a:lnTo>
                  <a:lnTo>
                    <a:pt x="8077" y="8444"/>
                  </a:lnTo>
                  <a:lnTo>
                    <a:pt x="8077" y="8444"/>
                  </a:lnTo>
                  <a:lnTo>
                    <a:pt x="8081" y="8445"/>
                  </a:lnTo>
                  <a:lnTo>
                    <a:pt x="8085" y="8447"/>
                  </a:lnTo>
                  <a:lnTo>
                    <a:pt x="8089" y="8449"/>
                  </a:lnTo>
                  <a:lnTo>
                    <a:pt x="8092" y="8451"/>
                  </a:lnTo>
                  <a:lnTo>
                    <a:pt x="8096" y="8453"/>
                  </a:lnTo>
                  <a:lnTo>
                    <a:pt x="8099" y="8456"/>
                  </a:lnTo>
                  <a:lnTo>
                    <a:pt x="8102" y="8460"/>
                  </a:lnTo>
                  <a:lnTo>
                    <a:pt x="8105" y="8463"/>
                  </a:lnTo>
                  <a:lnTo>
                    <a:pt x="8108" y="8468"/>
                  </a:lnTo>
                  <a:lnTo>
                    <a:pt x="8110" y="8472"/>
                  </a:lnTo>
                  <a:lnTo>
                    <a:pt x="8112" y="8477"/>
                  </a:lnTo>
                  <a:lnTo>
                    <a:pt x="8114" y="8482"/>
                  </a:lnTo>
                  <a:lnTo>
                    <a:pt x="8116" y="8487"/>
                  </a:lnTo>
                  <a:lnTo>
                    <a:pt x="8118" y="8493"/>
                  </a:lnTo>
                  <a:lnTo>
                    <a:pt x="8120" y="8506"/>
                  </a:lnTo>
                  <a:lnTo>
                    <a:pt x="8120" y="8506"/>
                  </a:lnTo>
                  <a:lnTo>
                    <a:pt x="8121" y="8515"/>
                  </a:lnTo>
                  <a:lnTo>
                    <a:pt x="8122" y="8523"/>
                  </a:lnTo>
                  <a:lnTo>
                    <a:pt x="8124" y="8531"/>
                  </a:lnTo>
                  <a:lnTo>
                    <a:pt x="8126" y="8539"/>
                  </a:lnTo>
                  <a:lnTo>
                    <a:pt x="8128" y="8547"/>
                  </a:lnTo>
                  <a:lnTo>
                    <a:pt x="8131" y="8554"/>
                  </a:lnTo>
                  <a:lnTo>
                    <a:pt x="8137" y="8570"/>
                  </a:lnTo>
                  <a:lnTo>
                    <a:pt x="8093" y="8570"/>
                  </a:lnTo>
                  <a:lnTo>
                    <a:pt x="8093" y="8570"/>
                  </a:lnTo>
                  <a:lnTo>
                    <a:pt x="8090" y="8562"/>
                  </a:lnTo>
                  <a:lnTo>
                    <a:pt x="8086" y="8554"/>
                  </a:lnTo>
                  <a:lnTo>
                    <a:pt x="8084" y="8546"/>
                  </a:lnTo>
                  <a:lnTo>
                    <a:pt x="8081" y="8538"/>
                  </a:lnTo>
                  <a:lnTo>
                    <a:pt x="8079" y="8529"/>
                  </a:lnTo>
                  <a:lnTo>
                    <a:pt x="8077" y="8521"/>
                  </a:lnTo>
                  <a:lnTo>
                    <a:pt x="8076" y="8512"/>
                  </a:lnTo>
                  <a:lnTo>
                    <a:pt x="8075" y="8503"/>
                  </a:lnTo>
                  <a:lnTo>
                    <a:pt x="8075" y="8503"/>
                  </a:lnTo>
                  <a:lnTo>
                    <a:pt x="8075" y="8500"/>
                  </a:lnTo>
                  <a:lnTo>
                    <a:pt x="8075" y="8497"/>
                  </a:lnTo>
                  <a:lnTo>
                    <a:pt x="8074" y="8494"/>
                  </a:lnTo>
                  <a:lnTo>
                    <a:pt x="8074" y="8492"/>
                  </a:lnTo>
                  <a:lnTo>
                    <a:pt x="8073" y="8489"/>
                  </a:lnTo>
                  <a:lnTo>
                    <a:pt x="8072" y="8486"/>
                  </a:lnTo>
                  <a:lnTo>
                    <a:pt x="8071" y="8484"/>
                  </a:lnTo>
                  <a:lnTo>
                    <a:pt x="8069" y="8481"/>
                  </a:lnTo>
                  <a:lnTo>
                    <a:pt x="8067" y="8478"/>
                  </a:lnTo>
                  <a:lnTo>
                    <a:pt x="8065" y="8476"/>
                  </a:lnTo>
                  <a:lnTo>
                    <a:pt x="8064" y="8473"/>
                  </a:lnTo>
                  <a:lnTo>
                    <a:pt x="8061" y="8471"/>
                  </a:lnTo>
                  <a:lnTo>
                    <a:pt x="8059" y="8469"/>
                  </a:lnTo>
                  <a:lnTo>
                    <a:pt x="8057" y="8467"/>
                  </a:lnTo>
                  <a:lnTo>
                    <a:pt x="8054" y="8465"/>
                  </a:lnTo>
                  <a:lnTo>
                    <a:pt x="8051" y="8463"/>
                  </a:lnTo>
                  <a:lnTo>
                    <a:pt x="8048" y="8462"/>
                  </a:lnTo>
                  <a:lnTo>
                    <a:pt x="8045" y="8460"/>
                  </a:lnTo>
                  <a:lnTo>
                    <a:pt x="8042" y="8459"/>
                  </a:lnTo>
                  <a:lnTo>
                    <a:pt x="8039" y="8458"/>
                  </a:lnTo>
                  <a:lnTo>
                    <a:pt x="8036" y="8458"/>
                  </a:lnTo>
                  <a:lnTo>
                    <a:pt x="8033" y="8457"/>
                  </a:lnTo>
                  <a:lnTo>
                    <a:pt x="8029" y="8457"/>
                  </a:lnTo>
                  <a:lnTo>
                    <a:pt x="8026" y="8457"/>
                  </a:lnTo>
                  <a:lnTo>
                    <a:pt x="8019" y="8457"/>
                  </a:lnTo>
                  <a:lnTo>
                    <a:pt x="7989" y="8457"/>
                  </a:lnTo>
                  <a:lnTo>
                    <a:pt x="7989" y="8577"/>
                  </a:lnTo>
                  <a:close/>
                  <a:moveTo>
                    <a:pt x="7989" y="8432"/>
                  </a:moveTo>
                  <a:lnTo>
                    <a:pt x="8019" y="8432"/>
                  </a:lnTo>
                  <a:lnTo>
                    <a:pt x="8032" y="8432"/>
                  </a:lnTo>
                  <a:lnTo>
                    <a:pt x="8038" y="8431"/>
                  </a:lnTo>
                  <a:lnTo>
                    <a:pt x="8044" y="8430"/>
                  </a:lnTo>
                  <a:lnTo>
                    <a:pt x="8049" y="8428"/>
                  </a:lnTo>
                  <a:lnTo>
                    <a:pt x="8054" y="8427"/>
                  </a:lnTo>
                  <a:lnTo>
                    <a:pt x="8059" y="8424"/>
                  </a:lnTo>
                  <a:lnTo>
                    <a:pt x="8063" y="8422"/>
                  </a:lnTo>
                  <a:lnTo>
                    <a:pt x="8067" y="8419"/>
                  </a:lnTo>
                  <a:lnTo>
                    <a:pt x="8071" y="8416"/>
                  </a:lnTo>
                  <a:lnTo>
                    <a:pt x="8074" y="8412"/>
                  </a:lnTo>
                  <a:lnTo>
                    <a:pt x="8076" y="8408"/>
                  </a:lnTo>
                  <a:lnTo>
                    <a:pt x="8078" y="8404"/>
                  </a:lnTo>
                  <a:lnTo>
                    <a:pt x="8080" y="8399"/>
                  </a:lnTo>
                  <a:lnTo>
                    <a:pt x="8081" y="8393"/>
                  </a:lnTo>
                  <a:lnTo>
                    <a:pt x="8081" y="8387"/>
                  </a:lnTo>
                  <a:lnTo>
                    <a:pt x="8081" y="8383"/>
                  </a:lnTo>
                  <a:lnTo>
                    <a:pt x="8080" y="8379"/>
                  </a:lnTo>
                  <a:lnTo>
                    <a:pt x="8079" y="8375"/>
                  </a:lnTo>
                  <a:lnTo>
                    <a:pt x="8078" y="8371"/>
                  </a:lnTo>
                  <a:lnTo>
                    <a:pt x="8076" y="8367"/>
                  </a:lnTo>
                  <a:lnTo>
                    <a:pt x="8073" y="8363"/>
                  </a:lnTo>
                  <a:lnTo>
                    <a:pt x="8070" y="8359"/>
                  </a:lnTo>
                  <a:lnTo>
                    <a:pt x="8067" y="8356"/>
                  </a:lnTo>
                  <a:lnTo>
                    <a:pt x="8063" y="8353"/>
                  </a:lnTo>
                  <a:lnTo>
                    <a:pt x="8059" y="8350"/>
                  </a:lnTo>
                  <a:lnTo>
                    <a:pt x="8053" y="8347"/>
                  </a:lnTo>
                  <a:lnTo>
                    <a:pt x="8048" y="8345"/>
                  </a:lnTo>
                  <a:lnTo>
                    <a:pt x="8042" y="8343"/>
                  </a:lnTo>
                  <a:lnTo>
                    <a:pt x="8035" y="8342"/>
                  </a:lnTo>
                  <a:lnTo>
                    <a:pt x="8027" y="8341"/>
                  </a:lnTo>
                  <a:lnTo>
                    <a:pt x="8019" y="8341"/>
                  </a:lnTo>
                  <a:lnTo>
                    <a:pt x="8019" y="8341"/>
                  </a:lnTo>
                  <a:lnTo>
                    <a:pt x="8004" y="8341"/>
                  </a:lnTo>
                  <a:lnTo>
                    <a:pt x="7989" y="8341"/>
                  </a:lnTo>
                  <a:lnTo>
                    <a:pt x="7989" y="843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noProof="0" dirty="0"/>
            </a:p>
          </p:txBody>
        </p:sp>
      </p:grpSp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7" name="Content"/>
          <p:cNvSpPr>
            <a:spLocks noGrp="1"/>
          </p:cNvSpPr>
          <p:nvPr>
            <p:ph idx="1" hasCustomPrompt="1"/>
          </p:nvPr>
        </p:nvSpPr>
        <p:spPr>
          <a:xfrm>
            <a:off x="838200" y="2015999"/>
            <a:ext cx="10515600" cy="3809887"/>
          </a:xfrm>
        </p:spPr>
        <p:txBody>
          <a:bodyPr/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4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1742667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172200" y="2015999"/>
            <a:ext cx="5180400" cy="3809887"/>
          </a:xfrm>
        </p:spPr>
        <p:txBody>
          <a:bodyPr/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/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587985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no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172200" y="2015999"/>
            <a:ext cx="5180400" cy="3809887"/>
          </a:xfrm>
        </p:spPr>
        <p:txBody>
          <a:bodyPr/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/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2034038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33" hasCustomPrompt="1"/>
          </p:nvPr>
        </p:nvSpPr>
        <p:spPr>
          <a:xfrm>
            <a:off x="7968836" y="2015999"/>
            <a:ext cx="3383999" cy="38098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4404001" y="2015999"/>
            <a:ext cx="3383999" cy="38098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3384000" cy="38098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172200" y="2465951"/>
            <a:ext cx="4532400" cy="137819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465951"/>
            <a:ext cx="4532400" cy="137819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33" hasCustomPrompt="1"/>
          </p:nvPr>
        </p:nvSpPr>
        <p:spPr>
          <a:xfrm>
            <a:off x="6172200" y="4447694"/>
            <a:ext cx="4531200" cy="137819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5" name="Inhaltsplatzhalter 1"/>
          <p:cNvSpPr>
            <a:spLocks noGrp="1"/>
          </p:cNvSpPr>
          <p:nvPr>
            <p:ph sz="half" idx="34" hasCustomPrompt="1"/>
          </p:nvPr>
        </p:nvSpPr>
        <p:spPr>
          <a:xfrm>
            <a:off x="838200" y="4447694"/>
            <a:ext cx="4531200" cy="137819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6" name="Textplatzhalter 1"/>
          <p:cNvSpPr>
            <a:spLocks noGrp="1"/>
          </p:cNvSpPr>
          <p:nvPr>
            <p:ph type="body" idx="37" hasCustomPrompt="1"/>
          </p:nvPr>
        </p:nvSpPr>
        <p:spPr>
          <a:xfrm>
            <a:off x="6171000" y="3997742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Header (Arial 16pt)</a:t>
            </a:r>
          </a:p>
        </p:txBody>
      </p:sp>
      <p:sp>
        <p:nvSpPr>
          <p:cNvPr id="18" name="Textplatzhalter 1"/>
          <p:cNvSpPr>
            <a:spLocks noGrp="1"/>
          </p:cNvSpPr>
          <p:nvPr>
            <p:ph type="body" idx="38" hasCustomPrompt="1"/>
          </p:nvPr>
        </p:nvSpPr>
        <p:spPr>
          <a:xfrm>
            <a:off x="6171000" y="2015999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Header (Arial 16pt)</a:t>
            </a:r>
          </a:p>
        </p:txBody>
      </p:sp>
      <p:sp>
        <p:nvSpPr>
          <p:cNvPr id="20" name="Textplatzhalter 1"/>
          <p:cNvSpPr>
            <a:spLocks noGrp="1"/>
          </p:cNvSpPr>
          <p:nvPr>
            <p:ph type="body" idx="39" hasCustomPrompt="1"/>
          </p:nvPr>
        </p:nvSpPr>
        <p:spPr>
          <a:xfrm>
            <a:off x="838200" y="2015999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Header (Arial 16pt)</a:t>
            </a:r>
          </a:p>
        </p:txBody>
      </p:sp>
      <p:sp>
        <p:nvSpPr>
          <p:cNvPr id="21" name="Textplatzhalter 1"/>
          <p:cNvSpPr>
            <a:spLocks noGrp="1"/>
          </p:cNvSpPr>
          <p:nvPr>
            <p:ph type="body" idx="40" hasCustomPrompt="1"/>
          </p:nvPr>
        </p:nvSpPr>
        <p:spPr>
          <a:xfrm>
            <a:off x="838200" y="3997742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Header (Arial 16pt)</a:t>
            </a:r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095400" y="2015999"/>
            <a:ext cx="0" cy="3809886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flipH="1">
            <a:off x="838200" y="3920942"/>
            <a:ext cx="10514401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 userDrawn="1"/>
        </p:nvSpPr>
        <p:spPr>
          <a:xfrm>
            <a:off x="5370600" y="3191099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 dirty="0">
                <a:solidFill>
                  <a:schemeClr val="bg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10704600" y="3191099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 dirty="0">
                <a:solidFill>
                  <a:schemeClr val="bg1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5370600" y="5172842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 dirty="0">
                <a:solidFill>
                  <a:schemeClr val="bg1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10704600" y="5172842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 dirty="0">
                <a:solidFill>
                  <a:schemeClr val="bg1">
                    <a:lumMod val="75000"/>
                  </a:schemeClr>
                </a:solidFill>
              </a:rPr>
              <a:t>R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6174000" y="2015999"/>
            <a:ext cx="5180400" cy="3809887"/>
          </a:xfrm>
        </p:spPr>
        <p:txBody>
          <a:bodyPr/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5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  <p:sp>
        <p:nvSpPr>
          <p:cNvPr id="17" name="Eine Ecke des Rechtecks abrunden 16"/>
          <p:cNvSpPr/>
          <p:nvPr userDrawn="1"/>
        </p:nvSpPr>
        <p:spPr>
          <a:xfrm flipV="1">
            <a:off x="837601" y="2015998"/>
            <a:ext cx="5181000" cy="3809884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9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 dirty="0"/>
              <a:t>Presenter Name (16PT)</a:t>
            </a:r>
          </a:p>
          <a:p>
            <a:r>
              <a:rPr lang="en-US" sz="1600" cap="none" baseline="0" noProof="0" dirty="0"/>
              <a:t>Month date, year</a:t>
            </a:r>
          </a:p>
        </p:txBody>
      </p:sp>
      <p:sp>
        <p:nvSpPr>
          <p:cNvPr id="3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48pt)</a:t>
            </a:r>
          </a:p>
        </p:txBody>
      </p:sp>
    </p:spTree>
    <p:extLst>
      <p:ext uri="{BB962C8B-B14F-4D97-AF65-F5344CB8AC3E}">
        <p14:creationId xmlns:p14="http://schemas.microsoft.com/office/powerpoint/2010/main" val="485672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/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5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  <p:sp>
        <p:nvSpPr>
          <p:cNvPr id="17" name="Eine Ecke des Rechtecks abrunden 16"/>
          <p:cNvSpPr/>
          <p:nvPr userDrawn="1"/>
        </p:nvSpPr>
        <p:spPr>
          <a:xfrm flipV="1">
            <a:off x="6172201" y="2015997"/>
            <a:ext cx="5180400" cy="3809885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2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6172201" y="2015999"/>
            <a:ext cx="5180400" cy="380988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/>
              <a:t>This is an example of intro text that is 18pt. This text should be no more than the length of this text.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  <p:sp>
        <p:nvSpPr>
          <p:cNvPr id="9" name="Eine Ecke des Rechtecks abrunden 16"/>
          <p:cNvSpPr/>
          <p:nvPr userDrawn="1"/>
        </p:nvSpPr>
        <p:spPr>
          <a:xfrm flipV="1">
            <a:off x="837601" y="2015998"/>
            <a:ext cx="5181000" cy="3809884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/>
              <a:t>This is an example of intro text that is 18pt. This text should be no more than the length of this text.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  <p:sp>
        <p:nvSpPr>
          <p:cNvPr id="8" name="Eine Ecke des Rechtecks abrunden 16"/>
          <p:cNvSpPr/>
          <p:nvPr userDrawn="1"/>
        </p:nvSpPr>
        <p:spPr>
          <a:xfrm flipV="1">
            <a:off x="6172201" y="2015997"/>
            <a:ext cx="5180400" cy="3809885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5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3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ine Ecke des Rechtecks abrunden 8"/>
          <p:cNvSpPr/>
          <p:nvPr userDrawn="1"/>
        </p:nvSpPr>
        <p:spPr>
          <a:xfrm flipV="1">
            <a:off x="0" y="0"/>
            <a:ext cx="12192000" cy="2286000"/>
          </a:xfrm>
          <a:prstGeom prst="round1Rect">
            <a:avLst>
              <a:gd name="adj" fmla="val 35543"/>
            </a:avLst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sp>
        <p:nvSpPr>
          <p:cNvPr id="4" name="Foliennummernplatzhalt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ußzeilenplatzhalt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96" y="3703298"/>
            <a:ext cx="3384000" cy="21225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400798" y="3703298"/>
            <a:ext cx="3384000" cy="21225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5" name="Textplatzhalter 1"/>
          <p:cNvSpPr>
            <a:spLocks noGrp="1"/>
          </p:cNvSpPr>
          <p:nvPr>
            <p:ph type="body" sz="quarter" idx="34" hasCustomPrompt="1"/>
          </p:nvPr>
        </p:nvSpPr>
        <p:spPr>
          <a:xfrm>
            <a:off x="838200" y="3703298"/>
            <a:ext cx="3384000" cy="21225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 dirty="0"/>
              <a:t>First level text (Arial 16pt)</a:t>
            </a:r>
          </a:p>
          <a:p>
            <a:pPr lvl="1"/>
            <a:r>
              <a:rPr lang="en-US" noProof="0" dirty="0"/>
              <a:t>Second level (Arial 14pt)</a:t>
            </a:r>
          </a:p>
          <a:p>
            <a:pPr lvl="2"/>
            <a:r>
              <a:rPr lang="en-US" noProof="0" dirty="0"/>
              <a:t>Third level (Arial 14pt)</a:t>
            </a:r>
          </a:p>
          <a:p>
            <a:pPr lvl="3"/>
            <a:r>
              <a:rPr lang="en-US" noProof="0" dirty="0"/>
              <a:t>Fourth level (Arial 12pt)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9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31633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26233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  <p:sp>
        <p:nvSpPr>
          <p:cNvPr id="13" name="Freihandform 12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7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"/>
          <p:cNvSpPr>
            <a:spLocks noGrp="1"/>
          </p:cNvSpPr>
          <p:nvPr>
            <p:ph type="sldNum" sz="quarter" idx="11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Fußzeilenplatzhalter"/>
          <p:cNvSpPr>
            <a:spLocks noGrp="1"/>
          </p:cNvSpPr>
          <p:nvPr>
            <p:ph type="ftr" sz="quarter" idx="10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2" name="Content"/>
          <p:cNvSpPr>
            <a:spLocks noGrp="1"/>
          </p:cNvSpPr>
          <p:nvPr>
            <p:ph sz="half" idx="1" hasCustomPrompt="1"/>
          </p:nvPr>
        </p:nvSpPr>
        <p:spPr>
          <a:xfrm>
            <a:off x="838200" y="3919300"/>
            <a:ext cx="10515600" cy="1906587"/>
          </a:xfrm>
        </p:spPr>
        <p:txBody>
          <a:bodyPr lIns="720000" rIns="7200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accent3"/>
                </a:solidFill>
              </a:defRPr>
            </a:lvl1pPr>
            <a:lvl2pPr marL="179996" indent="0">
              <a:buNone/>
              <a:defRPr/>
            </a:lvl2pPr>
            <a:lvl3pPr marL="359991" indent="0">
              <a:buNone/>
              <a:defRPr/>
            </a:lvl3pPr>
            <a:lvl4pPr marL="539987" indent="0">
              <a:buNone/>
              <a:defRPr/>
            </a:lvl4pPr>
            <a:lvl5pPr marL="719982" indent="0">
              <a:buNone/>
              <a:defRPr/>
            </a:lvl5pPr>
          </a:lstStyle>
          <a:p>
            <a:pPr lvl="0"/>
            <a:r>
              <a:rPr lang="en-US" noProof="0" dirty="0"/>
              <a:t>This is an example of intro text that is 18pt. This text should be no more than the length of this text*</a:t>
            </a:r>
          </a:p>
        </p:txBody>
      </p:sp>
      <p:sp>
        <p:nvSpPr>
          <p:cNvPr id="9" name="Eine Ecke des Rechtecks abrunden 8"/>
          <p:cNvSpPr/>
          <p:nvPr userDrawn="1"/>
        </p:nvSpPr>
        <p:spPr>
          <a:xfrm flipV="1">
            <a:off x="0" y="0"/>
            <a:ext cx="12192000" cy="2286000"/>
          </a:xfrm>
          <a:prstGeom prst="round1Rect">
            <a:avLst>
              <a:gd name="adj" fmla="val 35543"/>
            </a:avLst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sp>
        <p:nvSpPr>
          <p:cNvPr id="15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31633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8200" y="26233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  <p:sp>
        <p:nvSpPr>
          <p:cNvPr id="14" name="Freihandform 13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8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Large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liennummernplatzhalter"/>
          <p:cNvSpPr>
            <a:spLocks noGrp="1"/>
          </p:cNvSpPr>
          <p:nvPr>
            <p:ph type="sldNum" sz="quarter" idx="11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Fußzeilenplatzhalter"/>
          <p:cNvSpPr>
            <a:spLocks noGrp="1"/>
          </p:cNvSpPr>
          <p:nvPr>
            <p:ph type="ftr" sz="quarter" idx="10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8" name="Content"/>
          <p:cNvSpPr>
            <a:spLocks noGrp="1"/>
          </p:cNvSpPr>
          <p:nvPr>
            <p:ph sz="half" idx="1" hasCustomPrompt="1"/>
          </p:nvPr>
        </p:nvSpPr>
        <p:spPr>
          <a:xfrm>
            <a:off x="838200" y="3919300"/>
            <a:ext cx="10515600" cy="1906587"/>
          </a:xfrm>
        </p:spPr>
        <p:txBody>
          <a:bodyPr lIns="720000" rIns="7200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accent3"/>
                </a:solidFill>
              </a:defRPr>
            </a:lvl1pPr>
            <a:lvl2pPr marL="179996" indent="0">
              <a:buNone/>
              <a:defRPr/>
            </a:lvl2pPr>
            <a:lvl3pPr marL="359991" indent="0">
              <a:buNone/>
              <a:defRPr/>
            </a:lvl3pPr>
            <a:lvl4pPr marL="539987" indent="0">
              <a:buNone/>
              <a:defRPr/>
            </a:lvl4pPr>
            <a:lvl5pPr marL="719982" indent="0">
              <a:buNone/>
              <a:defRPr/>
            </a:lvl5pPr>
          </a:lstStyle>
          <a:p>
            <a:pPr lvl="0"/>
            <a:r>
              <a:rPr lang="en-US" noProof="0" dirty="0"/>
              <a:t>This is an example of intro text that is 18pt. This text should be no more than the length of this text*</a:t>
            </a:r>
          </a:p>
        </p:txBody>
      </p:sp>
      <p:sp>
        <p:nvSpPr>
          <p:cNvPr id="13" name="Eine Ecke des Rechtecks abrunden 12"/>
          <p:cNvSpPr/>
          <p:nvPr userDrawn="1"/>
        </p:nvSpPr>
        <p:spPr>
          <a:xfrm flipV="1">
            <a:off x="0" y="0"/>
            <a:ext cx="12192000" cy="2286000"/>
          </a:xfrm>
          <a:prstGeom prst="round1Rect">
            <a:avLst>
              <a:gd name="adj" fmla="val 35543"/>
            </a:avLst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31633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tx1"/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38200" y="26233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  <p:sp>
        <p:nvSpPr>
          <p:cNvPr id="12" name="Freihandform 11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ine Ecke des Rechtecks abrunden 95"/>
          <p:cNvSpPr/>
          <p:nvPr userDrawn="1"/>
        </p:nvSpPr>
        <p:spPr>
          <a:xfrm flipV="1">
            <a:off x="9174001" y="413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ine Ecke des Rechtecks abrunden 94"/>
          <p:cNvSpPr/>
          <p:nvPr userDrawn="1"/>
        </p:nvSpPr>
        <p:spPr>
          <a:xfrm flipV="1">
            <a:off x="9174001" y="341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ine Ecke des Rechtecks abrunden 93"/>
          <p:cNvSpPr/>
          <p:nvPr userDrawn="1"/>
        </p:nvSpPr>
        <p:spPr>
          <a:xfrm flipV="1">
            <a:off x="6546001" y="413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ine Ecke des Rechtecks abrunden 92"/>
          <p:cNvSpPr/>
          <p:nvPr userDrawn="1"/>
        </p:nvSpPr>
        <p:spPr>
          <a:xfrm flipV="1">
            <a:off x="3918001" y="557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ine Ecke des Rechtecks abrunden 91"/>
          <p:cNvSpPr/>
          <p:nvPr userDrawn="1"/>
        </p:nvSpPr>
        <p:spPr>
          <a:xfrm flipV="1">
            <a:off x="3918001" y="485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ine Ecke des Rechtecks abrunden 90"/>
          <p:cNvSpPr/>
          <p:nvPr userDrawn="1"/>
        </p:nvSpPr>
        <p:spPr>
          <a:xfrm flipV="1">
            <a:off x="1290001" y="413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ine Ecke des Rechtecks abrunden 72"/>
          <p:cNvSpPr/>
          <p:nvPr userDrawn="1"/>
        </p:nvSpPr>
        <p:spPr>
          <a:xfrm flipV="1">
            <a:off x="1290000" y="341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ine Ecke des Rechtecks abrunden 58"/>
          <p:cNvSpPr/>
          <p:nvPr userDrawn="1"/>
        </p:nvSpPr>
        <p:spPr>
          <a:xfrm flipV="1">
            <a:off x="4872001" y="1800000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ine Ecke des Rechtecks abrunden 56"/>
          <p:cNvSpPr/>
          <p:nvPr userDrawn="1"/>
        </p:nvSpPr>
        <p:spPr>
          <a:xfrm flipV="1">
            <a:off x="6186001" y="341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ine Ecke des Rechtecks abrunden 54"/>
          <p:cNvSpPr/>
          <p:nvPr userDrawn="1"/>
        </p:nvSpPr>
        <p:spPr>
          <a:xfrm flipV="1">
            <a:off x="3558001" y="413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ine Ecke des Rechtecks abrunden 52"/>
          <p:cNvSpPr/>
          <p:nvPr userDrawn="1"/>
        </p:nvSpPr>
        <p:spPr>
          <a:xfrm flipV="1">
            <a:off x="3558001" y="341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ine Ecke des Rechtecks abrunden 51"/>
          <p:cNvSpPr/>
          <p:nvPr userDrawn="1"/>
        </p:nvSpPr>
        <p:spPr>
          <a:xfrm flipV="1">
            <a:off x="8814001" y="269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ine Ecke des Rechtecks abrunden 50"/>
          <p:cNvSpPr/>
          <p:nvPr userDrawn="1"/>
        </p:nvSpPr>
        <p:spPr>
          <a:xfrm flipV="1">
            <a:off x="6186001" y="269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ine Ecke des Rechtecks abrunden 49"/>
          <p:cNvSpPr/>
          <p:nvPr userDrawn="1"/>
        </p:nvSpPr>
        <p:spPr>
          <a:xfrm flipV="1">
            <a:off x="3558001" y="269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ine Ecke des Rechtecks abrunden 48"/>
          <p:cNvSpPr/>
          <p:nvPr userDrawn="1"/>
        </p:nvSpPr>
        <p:spPr>
          <a:xfrm flipV="1">
            <a:off x="930000" y="2697303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2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 dirty="0"/>
              <a:t>Title (Arial 28pt)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558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930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8814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186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4872000" y="1800000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3558000" y="341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3558000" y="413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3918000" y="485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3918000" y="557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6186000" y="341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6546000" y="413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9174000" y="341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5" hasCustomPrompt="1"/>
          </p:nvPr>
        </p:nvSpPr>
        <p:spPr>
          <a:xfrm>
            <a:off x="9174000" y="413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1290000" y="341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1290000" y="413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Line one</a:t>
            </a:r>
            <a:br>
              <a:rPr lang="en-US" noProof="0" dirty="0"/>
            </a:br>
            <a:r>
              <a:rPr lang="en-US" noProof="0" dirty="0"/>
              <a:t>line two</a:t>
            </a:r>
          </a:p>
        </p:txBody>
      </p:sp>
      <p:grpSp>
        <p:nvGrpSpPr>
          <p:cNvPr id="78" name="Gruppierung 77"/>
          <p:cNvGrpSpPr/>
          <p:nvPr userDrawn="1"/>
        </p:nvGrpSpPr>
        <p:grpSpPr>
          <a:xfrm>
            <a:off x="1110000" y="3236715"/>
            <a:ext cx="180000" cy="1170000"/>
            <a:chOff x="1110000" y="3236715"/>
            <a:chExt cx="180000" cy="1170000"/>
          </a:xfrm>
        </p:grpSpPr>
        <p:cxnSp>
          <p:nvCxnSpPr>
            <p:cNvPr id="4" name="Gerade Verbindung 3"/>
            <p:cNvCxnSpPr/>
            <p:nvPr userDrawn="1"/>
          </p:nvCxnSpPr>
          <p:spPr>
            <a:xfrm flipH="1" flipV="1">
              <a:off x="1110000" y="4402862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 userDrawn="1"/>
          </p:nvCxnSpPr>
          <p:spPr>
            <a:xfrm flipV="1">
              <a:off x="1110000" y="3236715"/>
              <a:ext cx="0" cy="1166147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 userDrawn="1"/>
        </p:nvCxnSpPr>
        <p:spPr>
          <a:xfrm flipV="1">
            <a:off x="2154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 userDrawn="1"/>
        </p:nvCxnSpPr>
        <p:spPr>
          <a:xfrm flipV="1">
            <a:off x="4782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 userDrawn="1"/>
        </p:nvCxnSpPr>
        <p:spPr>
          <a:xfrm flipV="1">
            <a:off x="7410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 userDrawn="1"/>
        </p:nvCxnSpPr>
        <p:spPr>
          <a:xfrm flipV="1">
            <a:off x="10038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 userDrawn="1"/>
        </p:nvCxnSpPr>
        <p:spPr>
          <a:xfrm flipH="1">
            <a:off x="2154000" y="2516715"/>
            <a:ext cx="7884000" cy="1"/>
          </a:xfrm>
          <a:prstGeom prst="line">
            <a:avLst/>
          </a:prstGeom>
          <a:ln w="127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 userDrawn="1"/>
        </p:nvCxnSpPr>
        <p:spPr>
          <a:xfrm flipV="1">
            <a:off x="6096000" y="233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 userDrawn="1"/>
        </p:nvCxnSpPr>
        <p:spPr>
          <a:xfrm flipV="1">
            <a:off x="4782000" y="323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 userDrawn="1"/>
        </p:nvCxnSpPr>
        <p:spPr>
          <a:xfrm flipV="1">
            <a:off x="4782000" y="395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 userDrawn="1"/>
        </p:nvCxnSpPr>
        <p:spPr>
          <a:xfrm flipV="1">
            <a:off x="7410000" y="323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ung 78"/>
          <p:cNvGrpSpPr/>
          <p:nvPr userDrawn="1"/>
        </p:nvGrpSpPr>
        <p:grpSpPr>
          <a:xfrm>
            <a:off x="3738000" y="4676715"/>
            <a:ext cx="180000" cy="1170000"/>
            <a:chOff x="1110000" y="3236715"/>
            <a:chExt cx="180000" cy="1170000"/>
          </a:xfrm>
        </p:grpSpPr>
        <p:cxnSp>
          <p:nvCxnSpPr>
            <p:cNvPr id="80" name="Gerade Verbindung 79"/>
            <p:cNvCxnSpPr/>
            <p:nvPr userDrawn="1"/>
          </p:nvCxnSpPr>
          <p:spPr>
            <a:xfrm flipH="1" flipV="1">
              <a:off x="1110000" y="4402862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>
            <a:xfrm flipV="1">
              <a:off x="1110000" y="3236715"/>
              <a:ext cx="0" cy="1166147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ung 82"/>
          <p:cNvGrpSpPr/>
          <p:nvPr userDrawn="1"/>
        </p:nvGrpSpPr>
        <p:grpSpPr>
          <a:xfrm>
            <a:off x="8994000" y="3236715"/>
            <a:ext cx="180000" cy="1170000"/>
            <a:chOff x="1110000" y="3236715"/>
            <a:chExt cx="180000" cy="1170000"/>
          </a:xfrm>
        </p:grpSpPr>
        <p:cxnSp>
          <p:nvCxnSpPr>
            <p:cNvPr id="84" name="Gerade Verbindung 83"/>
            <p:cNvCxnSpPr/>
            <p:nvPr userDrawn="1"/>
          </p:nvCxnSpPr>
          <p:spPr>
            <a:xfrm flipH="1" flipV="1">
              <a:off x="1110000" y="4402862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>
            <a:xfrm flipV="1">
              <a:off x="1110000" y="3236715"/>
              <a:ext cx="0" cy="1166147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ung 86"/>
          <p:cNvGrpSpPr/>
          <p:nvPr userDrawn="1"/>
        </p:nvGrpSpPr>
        <p:grpSpPr>
          <a:xfrm>
            <a:off x="6366000" y="3956716"/>
            <a:ext cx="180000" cy="451926"/>
            <a:chOff x="1110000" y="3236716"/>
            <a:chExt cx="180000" cy="451926"/>
          </a:xfrm>
        </p:grpSpPr>
        <p:cxnSp>
          <p:nvCxnSpPr>
            <p:cNvPr id="89" name="Gerade Verbindung 88"/>
            <p:cNvCxnSpPr/>
            <p:nvPr userDrawn="1"/>
          </p:nvCxnSpPr>
          <p:spPr>
            <a:xfrm flipV="1">
              <a:off x="1110000" y="3236716"/>
              <a:ext cx="0" cy="446146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 (blue)">
    <p:bg>
      <p:bgPr>
        <a:gradFill flip="none" rotWithShape="1">
          <a:gsLst>
            <a:gs pos="0">
              <a:srgbClr val="205A88"/>
            </a:gs>
            <a:gs pos="100000">
              <a:srgbClr val="0A86C9"/>
            </a:gs>
            <a:gs pos="75000">
              <a:srgbClr val="0A86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16" name="Asterisk"/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5825885"/>
            <a:ext cx="10515600" cy="360000"/>
          </a:xfrm>
        </p:spPr>
        <p:txBody>
          <a:bodyPr anchor="b">
            <a:normAutofit/>
          </a:bodyPr>
          <a:lstStyle>
            <a:lvl1pPr marL="0" indent="0">
              <a:buNone/>
              <a:defRPr sz="1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*This is an example of asterisk text</a:t>
            </a:r>
          </a:p>
        </p:txBody>
      </p:sp>
      <p:sp>
        <p:nvSpPr>
          <p:cNvPr id="10" name="Hide"/>
          <p:cNvSpPr/>
          <p:nvPr userDrawn="1"/>
        </p:nvSpPr>
        <p:spPr>
          <a:xfrm>
            <a:off x="0" y="6221888"/>
            <a:ext cx="2052000" cy="63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sp>
        <p:nvSpPr>
          <p:cNvPr id="8" name="Content"/>
          <p:cNvSpPr>
            <a:spLocks noGrp="1"/>
          </p:cNvSpPr>
          <p:nvPr>
            <p:ph idx="1" hasCustomPrompt="1"/>
          </p:nvPr>
        </p:nvSpPr>
        <p:spPr>
          <a:xfrm>
            <a:off x="838200" y="2016001"/>
            <a:ext cx="10515601" cy="3809887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bg1">
                    <a:alpha val="7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 dirty="0"/>
              <a:t>Subline (Arial 16pt)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28pt)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1" y="6453852"/>
            <a:ext cx="1123184" cy="1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2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Rounded Rectangle Content"/>
          <p:cNvSpPr/>
          <p:nvPr userDrawn="1"/>
        </p:nvSpPr>
        <p:spPr>
          <a:xfrm flipV="1">
            <a:off x="-1" y="0"/>
            <a:ext cx="11520000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351" noProof="0" dirty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9634188" y="6452600"/>
            <a:ext cx="1371597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1" y="576000"/>
            <a:ext cx="1892572" cy="288000"/>
          </a:xfrm>
          <a:prstGeom prst="rect">
            <a:avLst/>
          </a:prstGeom>
        </p:spPr>
      </p:pic>
      <p:sp>
        <p:nvSpPr>
          <p:cNvPr id="12" name="SUBLINE"/>
          <p:cNvSpPr>
            <a:spLocks noGrp="1"/>
          </p:cNvSpPr>
          <p:nvPr>
            <p:ph type="body" idx="1" hasCustomPrompt="1"/>
          </p:nvPr>
        </p:nvSpPr>
        <p:spPr>
          <a:xfrm>
            <a:off x="576001" y="4680000"/>
            <a:ext cx="81000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576001" y="2903541"/>
            <a:ext cx="8100000" cy="159645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CLOSING SLIDE (Arial 48pt)</a:t>
            </a:r>
          </a:p>
        </p:txBody>
      </p:sp>
    </p:spTree>
    <p:extLst>
      <p:ext uri="{BB962C8B-B14F-4D97-AF65-F5344CB8AC3E}">
        <p14:creationId xmlns:p14="http://schemas.microsoft.com/office/powerpoint/2010/main" val="246722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" y="0"/>
            <a:ext cx="12179300" cy="6858000"/>
          </a:xfrm>
          <a:prstGeom prst="rect">
            <a:avLst/>
          </a:prstGeom>
        </p:spPr>
      </p:pic>
      <p:sp>
        <p:nvSpPr>
          <p:cNvPr id="9" name="Rounded Rectangle Content"/>
          <p:cNvSpPr/>
          <p:nvPr userDrawn="1"/>
        </p:nvSpPr>
        <p:spPr>
          <a:xfrm flipV="1">
            <a:off x="-1" y="0"/>
            <a:ext cx="11520000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351" noProof="0" dirty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9634188" y="6452600"/>
            <a:ext cx="1371597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1" y="576000"/>
            <a:ext cx="1892572" cy="288000"/>
          </a:xfrm>
          <a:prstGeom prst="rect">
            <a:avLst/>
          </a:prstGeom>
        </p:spPr>
      </p:pic>
      <p:sp>
        <p:nvSpPr>
          <p:cNvPr id="12" name="SUBLINE"/>
          <p:cNvSpPr>
            <a:spLocks noGrp="1"/>
          </p:cNvSpPr>
          <p:nvPr>
            <p:ph type="body" idx="1" hasCustomPrompt="1"/>
          </p:nvPr>
        </p:nvSpPr>
        <p:spPr>
          <a:xfrm>
            <a:off x="576001" y="4680000"/>
            <a:ext cx="81000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576001" y="2903541"/>
            <a:ext cx="8100000" cy="159645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CLOSING SLIDE (Arial 48pt)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 dirty="0"/>
              <a:t>Presenter Name (16PT)</a:t>
            </a:r>
          </a:p>
          <a:p>
            <a:r>
              <a:rPr lang="en-US" sz="1600" cap="none" baseline="0" noProof="0" dirty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9" name="Rounded Rectangle Content"/>
          <p:cNvSpPr/>
          <p:nvPr userDrawn="1"/>
        </p:nvSpPr>
        <p:spPr>
          <a:xfrm flipV="1">
            <a:off x="-1" y="0"/>
            <a:ext cx="11520000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351" noProof="0" dirty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9634188" y="6452600"/>
            <a:ext cx="1371597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1" y="576000"/>
            <a:ext cx="1892572" cy="288000"/>
          </a:xfrm>
          <a:prstGeom prst="rect">
            <a:avLst/>
          </a:prstGeom>
        </p:spPr>
      </p:pic>
      <p:sp>
        <p:nvSpPr>
          <p:cNvPr id="12" name="SUBLINE"/>
          <p:cNvSpPr>
            <a:spLocks noGrp="1"/>
          </p:cNvSpPr>
          <p:nvPr>
            <p:ph type="body" idx="1" hasCustomPrompt="1"/>
          </p:nvPr>
        </p:nvSpPr>
        <p:spPr>
          <a:xfrm>
            <a:off x="576001" y="4680000"/>
            <a:ext cx="81000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576001" y="2903541"/>
            <a:ext cx="8100000" cy="159645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CLOSING SLIDE (Arial 48pt)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 dirty="0"/>
              <a:t>Presenter Name (16PT)</a:t>
            </a:r>
          </a:p>
          <a:p>
            <a:r>
              <a:rPr lang="en-US" sz="1600" cap="none" baseline="0" noProof="0" dirty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67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" y="0"/>
            <a:ext cx="121793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 dirty="0"/>
              <a:t>Presenter Name (16PT)</a:t>
            </a:r>
          </a:p>
          <a:p>
            <a:r>
              <a:rPr lang="en-US" sz="1600" cap="none" baseline="0" noProof="0" dirty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 dirty="0"/>
              <a:t>Presenter Name (16PT)</a:t>
            </a:r>
          </a:p>
          <a:p>
            <a:r>
              <a:rPr lang="en-US" sz="1600" cap="none" baseline="0" noProof="0" dirty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421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2" y="0"/>
            <a:ext cx="2184400" cy="6858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90" y="1606"/>
            <a:ext cx="10002910" cy="6854786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 dirty="0"/>
              <a:t>Presenter Name (16PT)</a:t>
            </a:r>
          </a:p>
          <a:p>
            <a:r>
              <a:rPr lang="en-US" sz="1600" cap="none" baseline="0" noProof="0" dirty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" y="0"/>
            <a:ext cx="121920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 dirty="0"/>
              <a:t>Presenter Name (16PT)</a:t>
            </a:r>
          </a:p>
          <a:p>
            <a:r>
              <a:rPr lang="en-US" sz="1600" cap="none" baseline="0" noProof="0" dirty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0993800" y="6452600"/>
            <a:ext cx="36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chemeClr val="tx1">
                    <a:alpha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4369200" y="6452600"/>
            <a:ext cx="66246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cap="all" baseline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838200" y="1607798"/>
            <a:ext cx="10515600" cy="45691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 text (Arial 18pt)</a:t>
            </a:r>
          </a:p>
          <a:p>
            <a:pPr lvl="1"/>
            <a:r>
              <a:rPr lang="en-US" noProof="0" dirty="0"/>
              <a:t>Second level (Arial 16pt)</a:t>
            </a:r>
          </a:p>
          <a:p>
            <a:pPr lvl="2"/>
            <a:r>
              <a:rPr lang="en-US" noProof="0" dirty="0"/>
              <a:t>Third level (Arial 16pt)</a:t>
            </a:r>
          </a:p>
          <a:p>
            <a:pPr lvl="3"/>
            <a:r>
              <a:rPr lang="en-US" noProof="0" dirty="0"/>
              <a:t>Fourth level (Arial 14pt)</a:t>
            </a:r>
          </a:p>
          <a:p>
            <a:pPr lvl="4"/>
            <a:r>
              <a:rPr lang="en-US" noProof="0" dirty="0"/>
              <a:t>Fifth level (Arial 12pt)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6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Title (Arial 28pt)</a:t>
            </a:r>
          </a:p>
        </p:txBody>
      </p:sp>
      <p:sp>
        <p:nvSpPr>
          <p:cNvPr id="13" name="Freihandform 12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55171"/>
            <a:ext cx="1064572" cy="1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684" r:id="rId3"/>
    <p:sldLayoutId id="2147483735" r:id="rId4"/>
    <p:sldLayoutId id="2147483649" r:id="rId5"/>
    <p:sldLayoutId id="2147483711" r:id="rId6"/>
    <p:sldLayoutId id="2147483685" r:id="rId7"/>
    <p:sldLayoutId id="2147483730" r:id="rId8"/>
    <p:sldLayoutId id="2147483734" r:id="rId9"/>
    <p:sldLayoutId id="2147483743" r:id="rId10"/>
    <p:sldLayoutId id="2147483745" r:id="rId11"/>
    <p:sldLayoutId id="2147483651" r:id="rId12"/>
    <p:sldLayoutId id="2147483737" r:id="rId13"/>
    <p:sldLayoutId id="2147483716" r:id="rId14"/>
    <p:sldLayoutId id="2147483718" r:id="rId15"/>
    <p:sldLayoutId id="2147483715" r:id="rId16"/>
    <p:sldLayoutId id="2147483733" r:id="rId17"/>
    <p:sldLayoutId id="2147483736" r:id="rId18"/>
    <p:sldLayoutId id="2147483701" r:id="rId19"/>
    <p:sldLayoutId id="2147483727" r:id="rId20"/>
    <p:sldLayoutId id="2147483662" r:id="rId21"/>
    <p:sldLayoutId id="2147483650" r:id="rId22"/>
    <p:sldLayoutId id="2147483728" r:id="rId23"/>
    <p:sldLayoutId id="2147483668" r:id="rId24"/>
    <p:sldLayoutId id="2147483652" r:id="rId25"/>
    <p:sldLayoutId id="2147483729" r:id="rId26"/>
    <p:sldLayoutId id="2147483723" r:id="rId27"/>
    <p:sldLayoutId id="2147483726" r:id="rId28"/>
    <p:sldLayoutId id="2147483719" r:id="rId29"/>
    <p:sldLayoutId id="2147483663" r:id="rId30"/>
    <p:sldLayoutId id="2147483720" r:id="rId31"/>
    <p:sldLayoutId id="2147483664" r:id="rId32"/>
    <p:sldLayoutId id="2147483689" r:id="rId33"/>
    <p:sldLayoutId id="2147483692" r:id="rId34"/>
    <p:sldLayoutId id="2147483688" r:id="rId35"/>
    <p:sldLayoutId id="2147483725" r:id="rId36"/>
    <p:sldLayoutId id="2147483697" r:id="rId37"/>
    <p:sldLayoutId id="2147483667" r:id="rId38"/>
    <p:sldLayoutId id="2147483731" r:id="rId39"/>
    <p:sldLayoutId id="2147483732" r:id="rId40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i="0" kern="1200" cap="none" baseline="0">
          <a:solidFill>
            <a:srgbClr val="0A86C9"/>
          </a:solidFill>
          <a:latin typeface="Arial" charset="0"/>
          <a:ea typeface="Arial" charset="0"/>
          <a:cs typeface="Arial" charset="0"/>
        </a:defRPr>
      </a:lvl1pPr>
    </p:titleStyle>
    <p:bodyStyle>
      <a:lvl1pPr marL="180000" indent="-180000" algn="l" defTabSz="914377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charset="0"/>
        <a:buChar char="•"/>
        <a:defRPr sz="18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1pPr>
      <a:lvl2pPr marL="359991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charset="2"/>
        <a:buChar char="-"/>
        <a:defRPr sz="16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539987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719982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4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4pPr>
      <a:lvl5pPr marL="899978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charset="2"/>
        <a:buChar char="-"/>
        <a:defRPr sz="12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test.org/user_guide/selecting_a_style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TheThreeRulesOfTdd" TargetMode="External"/><Relationship Id="rId2" Type="http://schemas.openxmlformats.org/officeDocument/2006/relationships/hyperlink" Target="https://twitter.com/unclebobmartin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3600" y="4895384"/>
            <a:ext cx="5220000" cy="1115123"/>
          </a:xfrm>
        </p:spPr>
        <p:txBody>
          <a:bodyPr/>
          <a:lstStyle/>
          <a:p>
            <a:r>
              <a:rPr lang="en-US" sz="2400" dirty="0"/>
              <a:t>Venkataramana  Uppara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2, 2018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6000" y="-3907812"/>
            <a:ext cx="5220000" cy="76344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SCALA</a:t>
            </a:r>
            <a:r>
              <a:rPr lang="en-US" sz="3600" dirty="0">
                <a:solidFill>
                  <a:srgbClr val="A0DC5F"/>
                </a:solidFill>
              </a:rPr>
              <a:t>TEST</a:t>
            </a:r>
            <a:r>
              <a:rPr lang="en-US" sz="3600" dirty="0"/>
              <a:t> Frame WORK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5" name="AutoShape 2" descr="Image result for scala test  logo">
            <a:extLst>
              <a:ext uri="{FF2B5EF4-FFF2-40B4-BE49-F238E27FC236}">
                <a16:creationId xmlns:a16="http://schemas.microsoft.com/office/drawing/2014/main" id="{9F0A4274-87F6-47BF-BF56-B9A300961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cala test  logo">
            <a:extLst>
              <a:ext uri="{FF2B5EF4-FFF2-40B4-BE49-F238E27FC236}">
                <a16:creationId xmlns:a16="http://schemas.microsoft.com/office/drawing/2014/main" id="{06E1C183-41DA-4739-BCC1-14E8BC48AE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558562"/>
            <a:ext cx="304800" cy="11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8DD94-6F5F-4B28-BF22-18189042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2739812"/>
            <a:ext cx="1178170" cy="841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19B2C-9736-40AD-B146-321A8EE5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170" y="2739812"/>
            <a:ext cx="1266092" cy="8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1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5F86A-0103-4BFE-BDCF-3B483F7F6B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3A22C-CDC2-45DB-A237-9127C5C4DEF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3AD9E-DA9C-497A-91D3-9ED1AAA6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869"/>
            <a:ext cx="12192000" cy="5300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B9F4C6-5ECA-4CB6-9EF0-5EE56EF44C2F}"/>
              </a:ext>
            </a:extLst>
          </p:cNvPr>
          <p:cNvSpPr txBox="1"/>
          <p:nvPr/>
        </p:nvSpPr>
        <p:spPr>
          <a:xfrm>
            <a:off x="131885" y="465686"/>
            <a:ext cx="5081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Positive Test Case</a:t>
            </a:r>
          </a:p>
        </p:txBody>
      </p:sp>
    </p:spTree>
    <p:extLst>
      <p:ext uri="{BB962C8B-B14F-4D97-AF65-F5344CB8AC3E}">
        <p14:creationId xmlns:p14="http://schemas.microsoft.com/office/powerpoint/2010/main" val="152745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CF3FE-B462-422C-80E1-E18CB84B1D3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C12D4-50A6-4966-841F-F51A8BAD3AC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B3E03B-D733-4415-83E1-77394D59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00" y="450623"/>
            <a:ext cx="10515600" cy="454985"/>
          </a:xfrm>
        </p:spPr>
        <p:txBody>
          <a:bodyPr>
            <a:normAutofit fontScale="90000"/>
          </a:bodyPr>
          <a:lstStyle/>
          <a:p>
            <a:r>
              <a:rPr lang="en-US" dirty="0"/>
              <a:t>Negative Test  case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3CBC5-5248-4D89-82A0-7BF43421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492"/>
            <a:ext cx="12192000" cy="52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F3AF6-F48B-4117-9628-FCBA395801D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0FE5F-BCB5-4F56-B1DB-EFD78166FD0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2C1BC6-E755-40EE-88DC-0E41A56D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Thank You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33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C1975-2B9D-4F41-85D1-3C0D95A7C3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27EC0-BCF8-4512-8723-35D6E88FA3C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369200" y="6442854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74CBF9-1D9E-43CD-BBA3-4063F410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http://www.guru99.com/unit-testing.html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15714CB-22ED-455D-9249-590380A9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000"/>
            <a:ext cx="7077808" cy="367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8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9D4D1-866B-46AD-A2B2-CBAA0A250D3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DB68D-0E45-429E-B6F9-460046FF3C2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4D408-448D-4187-97D9-2AC1DC5447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8200" y="1855178"/>
            <a:ext cx="10515600" cy="39443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 TDD is a technique in which you write the tests </a:t>
            </a:r>
            <a:r>
              <a:rPr lang="en-US" altLang="en-US" sz="2400" i="1" dirty="0"/>
              <a:t>before</a:t>
            </a:r>
            <a:r>
              <a:rPr lang="en-US" altLang="en-US" sz="2400" dirty="0"/>
              <a:t> you write the code you want to test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  This seems backward, but it really does work better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 When tests are written first,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You have a clearer idea what to do when you write the methods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 The code is necessarily written to be testable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 You are encouraged to write simpler, single-purpose methods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 Methods tend to be more independent of the environment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They are called from more than one environment (the </a:t>
            </a:r>
            <a:r>
              <a:rPr lang="en-US" altLang="ja-JP" sz="1600" dirty="0"/>
              <a:t>“real” one, plus your test class)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  You are never far away from code that works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You end up with a program that can be modified and maintained safely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 To do TDD, it must be </a:t>
            </a:r>
            <a:r>
              <a:rPr lang="en-US" altLang="en-US" sz="2400" i="1" dirty="0"/>
              <a:t>easy</a:t>
            </a:r>
            <a:r>
              <a:rPr lang="en-US" altLang="en-US" sz="2400" dirty="0"/>
              <a:t> to create and run tests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C00000"/>
                </a:solidFill>
              </a:rPr>
              <a:t> Scalatest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and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JUnit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are frameworks that makes this much easier to do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C62385-4D64-450C-9940-0DC71F5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                                               Test-Driven Development (TDD)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0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4438E-4CEC-443C-B7A3-D057C4555DBF}"/>
              </a:ext>
            </a:extLst>
          </p:cNvPr>
          <p:cNvSpPr txBox="1"/>
          <p:nvPr/>
        </p:nvSpPr>
        <p:spPr>
          <a:xfrm>
            <a:off x="738554" y="1002323"/>
            <a:ext cx="10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C56DF26-FB3C-4F60-8A39-D9E7A4EFBB85}"/>
              </a:ext>
            </a:extLst>
          </p:cNvPr>
          <p:cNvSpPr txBox="1">
            <a:spLocks/>
          </p:cNvSpPr>
          <p:nvPr/>
        </p:nvSpPr>
        <p:spPr>
          <a:xfrm>
            <a:off x="457200" y="1002323"/>
            <a:ext cx="10040815" cy="53984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 sz="1800" b="0" i="1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None/>
              <a:defRPr sz="2000" b="0" i="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377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None/>
              <a:defRPr sz="1800" b="0" i="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566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754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Wingdings" panose="05000000000000000000" pitchFamily="2" charset="2"/>
              <a:buChar char="ü"/>
            </a:pPr>
            <a:r>
              <a:rPr lang="en-US" altLang="en-US" dirty="0"/>
              <a:t> Scalatest is a testing framework inspired by Junit.</a:t>
            </a:r>
          </a:p>
          <a:p>
            <a:pPr marL="400050" indent="-400050">
              <a:buFont typeface="Wingdings" panose="05000000000000000000" pitchFamily="2" charset="2"/>
              <a:buChar char="ü"/>
            </a:pPr>
            <a:r>
              <a:rPr lang="en-US" altLang="en-US" dirty="0"/>
              <a:t> Scalatest comes in various styles: </a:t>
            </a:r>
            <a:r>
              <a:rPr lang="en-US" alt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FunSuite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FlatSpec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FunSpec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WordSpec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FreeSpec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PropSpec</a:t>
            </a:r>
            <a:r>
              <a:rPr lang="en-US" altLang="en-US" dirty="0"/>
              <a:t>, and </a:t>
            </a:r>
            <a:r>
              <a:rPr lang="en-US" alt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FeatureSpec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00050" indent="-40005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/>
              <a:t>Examples of these can be seen at </a:t>
            </a:r>
            <a:r>
              <a:rPr lang="en-US" altLang="en-US" dirty="0">
                <a:hlinkClick r:id="rId2"/>
              </a:rPr>
              <a:t>http://www.scalatest.org/user_guide/selecting_a_style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en-US" sz="3600" u="sng" dirty="0">
                <a:latin typeface="+mn-lt"/>
                <a:cs typeface="Consolas" panose="020B0609020204030204" pitchFamily="49" charset="0"/>
              </a:rPr>
              <a:t>before</a:t>
            </a:r>
            <a:r>
              <a:rPr lang="en-US" altLang="en-US" sz="3600" u="sng" dirty="0">
                <a:latin typeface="+mn-lt"/>
              </a:rPr>
              <a:t> and </a:t>
            </a:r>
            <a:r>
              <a:rPr lang="en-US" altLang="en-US" sz="3600" u="sng" dirty="0">
                <a:latin typeface="+mn-lt"/>
                <a:cs typeface="Consolas" panose="020B0609020204030204" pitchFamily="49" charset="0"/>
              </a:rPr>
              <a:t>after </a:t>
            </a:r>
          </a:p>
          <a:p>
            <a:endParaRPr lang="en-US" altLang="en-US" sz="1400" u="sng" dirty="0">
              <a:latin typeface="+mn-lt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/>
              <a:t>Like JUnit, Scalatest has methods that are automatically called before each test (to make sure each test starts in a known state) and after each test (to clean up afterward)</a:t>
            </a:r>
          </a:p>
          <a:p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before { </a:t>
            </a:r>
            <a:r>
              <a:rPr lang="en-US" altLang="en-US" b="1" dirty="0">
                <a:solidFill>
                  <a:srgbClr val="DD11B6"/>
                </a:solidFill>
                <a:cs typeface="Consolas" panose="020B0609020204030204" pitchFamily="49" charset="0"/>
              </a:rPr>
              <a:t>code</a:t>
            </a:r>
            <a:r>
              <a:rPr lang="en-US" altLang="en-US" dirty="0">
                <a:solidFill>
                  <a:srgbClr val="DD11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after { </a:t>
            </a:r>
            <a:r>
              <a:rPr lang="en-US" altLang="en-US" b="1" dirty="0">
                <a:solidFill>
                  <a:srgbClr val="DD11B6"/>
                </a:solidFill>
                <a:cs typeface="Consolas" panose="020B0609020204030204" pitchFamily="49" charset="0"/>
              </a:rPr>
              <a:t>code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en-US" dirty="0"/>
              <a:t>     As with JUnit,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en-US" altLang="en-US" dirty="0"/>
              <a:t> is often used,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-US" altLang="en-US" dirty="0"/>
              <a:t> is seldom used</a:t>
            </a:r>
          </a:p>
          <a:p>
            <a:pPr marL="400050" indent="-400050">
              <a:buFont typeface="Wingdings" panose="05000000000000000000" pitchFamily="2" charset="2"/>
              <a:buChar char="ü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396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AD077-DB56-4599-A2E9-A004358DD10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6B9F8-8D03-4D20-911E-B4304455EA3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3A7702-B371-4EA0-8AE9-0521028C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861646"/>
            <a:ext cx="10515600" cy="53633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                   What to test</a:t>
            </a:r>
            <a:endParaRPr lang="en-US" dirty="0"/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78996A01-A94C-4E97-8C83-250C78287E27}"/>
              </a:ext>
            </a:extLst>
          </p:cNvPr>
          <p:cNvGrpSpPr>
            <a:grpSpLocks/>
          </p:cNvGrpSpPr>
          <p:nvPr/>
        </p:nvGrpSpPr>
        <p:grpSpPr bwMode="auto">
          <a:xfrm>
            <a:off x="533399" y="2303584"/>
            <a:ext cx="9832731" cy="3933745"/>
            <a:chOff x="533400" y="1600200"/>
            <a:chExt cx="8229600" cy="4654288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888544-75AA-4517-9D3D-638CABBF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600200"/>
              <a:ext cx="4635500" cy="3356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F5D44F8D-6419-47B4-9FA8-AC70868E0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562600"/>
              <a:ext cx="8229600" cy="69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dirty="0">
                  <a:solidFill>
                    <a:srgbClr val="FFFF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http://chimera.labs.oreilly.com/books/1234000000754/ch04.html#_programming_is_like_pulling_a_bucket_of_water_up_from_a_well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9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0C82F-81F6-437C-97FB-E2861C52540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6EBE8-1423-453F-B542-5EA55A3CC2E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75C7B-75B8-48BA-90D2-E4D7759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1890346"/>
            <a:ext cx="10515600" cy="422965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solidFill>
                  <a:srgbClr val="FFFFFF"/>
                </a:solidFill>
                <a:hlinkClick r:id="rId2"/>
              </a:rPr>
              <a:t>Uncle Bob</a:t>
            </a:r>
            <a:r>
              <a:rPr lang="en-US" altLang="en-US" sz="2400" dirty="0">
                <a:solidFill>
                  <a:srgbClr val="FFFFFF"/>
                </a:solidFill>
              </a:rPr>
              <a:t>’s </a:t>
            </a:r>
            <a:r>
              <a:rPr lang="en-US" altLang="en-US" sz="2400" dirty="0">
                <a:solidFill>
                  <a:srgbClr val="C00000"/>
                </a:solidFill>
                <a:hlinkClick r:id="rId3"/>
              </a:rPr>
              <a:t>3 basic rules of TDD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are:</a:t>
            </a:r>
          </a:p>
          <a:p>
            <a:pPr lvl="1"/>
            <a:r>
              <a:rPr lang="en-US" altLang="en-US" dirty="0"/>
              <a:t>You are not allowed to write any production code unless it is to make a failing unit test pass.</a:t>
            </a:r>
          </a:p>
          <a:p>
            <a:pPr lvl="1"/>
            <a:r>
              <a:rPr lang="en-US" altLang="en-US" dirty="0"/>
              <a:t>You are not allowed to write any more of a unit test than is sufficient to fail; and compilation failures are failures.</a:t>
            </a:r>
          </a:p>
          <a:p>
            <a:pPr lvl="1"/>
            <a:r>
              <a:rPr lang="en-US" altLang="en-US" dirty="0"/>
              <a:t>You are not allowed to write any more production code than is sufficient to pass the one failing unit test.</a:t>
            </a:r>
          </a:p>
          <a:p>
            <a:r>
              <a:rPr lang="en-US" altLang="en-US" sz="2400" dirty="0"/>
              <a:t>To summarize Uncle Bob’s rules: </a:t>
            </a:r>
          </a:p>
          <a:p>
            <a:pPr lvl="1"/>
            <a:r>
              <a:rPr lang="en-US" altLang="en-US" dirty="0"/>
              <a:t>Only write code that is tested.</a:t>
            </a:r>
          </a:p>
          <a:p>
            <a:pPr lvl="1"/>
            <a:r>
              <a:rPr lang="en-US" altLang="en-US" dirty="0"/>
              <a:t>Start your tests small, then work your way up.</a:t>
            </a:r>
          </a:p>
          <a:p>
            <a:pPr lvl="1"/>
            <a:r>
              <a:rPr lang="en-US" altLang="en-US" dirty="0"/>
              <a:t>Only write enough production code to make a test pass.</a:t>
            </a:r>
          </a:p>
          <a:p>
            <a:r>
              <a:rPr lang="en-US" altLang="en-US" sz="2400" dirty="0"/>
              <a:t>The basic process of TDD has 3 steps: Red, Green, and Refactor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http://spin.atomicobject.com/2012/12/06/writing-tests-is-not-tdd/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3DD71B-8F6F-411A-B2FC-7A1E4D4C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25316"/>
            <a:ext cx="10515600" cy="12573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Simply Writing Tests Is Not Test 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3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8A311-F2BF-40D6-93FA-736DE40A003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7012F-5003-45EA-91BF-8EB0E04F345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741235-D9FD-4D56-AD78-49AFC4C0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00" y="222093"/>
            <a:ext cx="10515600" cy="114071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http://diogoosorio.com/blog/entry/test-driven-development-tdd-using-phpunit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AD067-A8EC-4B68-AA85-D0D613C80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654" y="1569462"/>
            <a:ext cx="5981700" cy="412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6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01EAD6-A046-41EA-A405-19806DE4367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5EE4F-B428-4F50-A549-6FD5CD6B5DA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31420-8C3A-417B-8E8A-C01C7142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0" y="1084525"/>
            <a:ext cx="11813930" cy="465630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BFF4EE6-4518-4206-9251-0A53DDF9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66" y="204439"/>
            <a:ext cx="10515600" cy="815469"/>
          </a:xfrm>
        </p:spPr>
        <p:txBody>
          <a:bodyPr/>
          <a:lstStyle/>
          <a:p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133344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424C6-638E-4B6C-A7FA-DD3438AEB47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FDC90-6A0F-4888-9005-9000B822C4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8F706-6013-45E9-84EB-8AC63AB8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281355"/>
            <a:ext cx="11998570" cy="46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6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ACI">
      <a:dk1>
        <a:srgbClr val="000000"/>
      </a:dk1>
      <a:lt1>
        <a:srgbClr val="FFFFFF"/>
      </a:lt1>
      <a:dk2>
        <a:srgbClr val="44546A"/>
      </a:dk2>
      <a:lt2>
        <a:srgbClr val="F2F2F2"/>
      </a:lt2>
      <a:accent1>
        <a:srgbClr val="0A86C9"/>
      </a:accent1>
      <a:accent2>
        <a:srgbClr val="DB6026"/>
      </a:accent2>
      <a:accent3>
        <a:srgbClr val="666666"/>
      </a:accent3>
      <a:accent4>
        <a:srgbClr val="999999"/>
      </a:accent4>
      <a:accent5>
        <a:srgbClr val="CCCCCC"/>
      </a:accent5>
      <a:accent6>
        <a:srgbClr val="F2F2F2"/>
      </a:accent6>
      <a:hlink>
        <a:srgbClr val="0A86C9"/>
      </a:hlink>
      <a:folHlink>
        <a:srgbClr val="2059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5" id="{310D02AE-96C9-4AFE-8144-2505E8FA27F3}" vid="{E9898983-3658-4223-AF98-3514734C05A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EC87D35B59E4DA2535E5F57BDF864" ma:contentTypeVersion="1" ma:contentTypeDescription="Create a new document." ma:contentTypeScope="" ma:versionID="08c016e71da66dde8ff67aaa1ee5ecb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71F024-64FE-4E3E-A536-17CDE89D2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4C988A-AA4C-4B74-AC2F-D71ABAE3A3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3FE9752-3B25-4622-A113-639E322796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ACI PPT Template 16_9 widescreen</Template>
  <TotalTime>86</TotalTime>
  <Words>521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Calibri</vt:lpstr>
      <vt:lpstr>Consolas</vt:lpstr>
      <vt:lpstr>Symbol</vt:lpstr>
      <vt:lpstr>Wingdings</vt:lpstr>
      <vt:lpstr>Office-Design</vt:lpstr>
      <vt:lpstr>SCALATEST Frame WORK  </vt:lpstr>
      <vt:lpstr>http://www.guru99.com/unit-testing.html</vt:lpstr>
      <vt:lpstr>                                               Test-Driven Development (TDD)</vt:lpstr>
      <vt:lpstr>PowerPoint Presentation</vt:lpstr>
      <vt:lpstr>                    What to test</vt:lpstr>
      <vt:lpstr>Simply Writing Tests Is Not Test Driven Development</vt:lpstr>
      <vt:lpstr>http://diogoosorio.com/blog/entry/test-driven-development-tdd-using-phpunit</vt:lpstr>
      <vt:lpstr>Sample code</vt:lpstr>
      <vt:lpstr>PowerPoint Presentation</vt:lpstr>
      <vt:lpstr>PowerPoint Presentation</vt:lpstr>
      <vt:lpstr>Negative Test  case </vt:lpstr>
      <vt:lpstr>                       Thank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TEST Frame WORK  </dc:title>
  <dc:creator>Uppara, Venkataramana</dc:creator>
  <cp:lastModifiedBy>Uppara, Venkataramana</cp:lastModifiedBy>
  <cp:revision>12</cp:revision>
  <cp:lastPrinted>2016-10-10T13:51:00Z</cp:lastPrinted>
  <dcterms:created xsi:type="dcterms:W3CDTF">2018-07-02T06:24:54Z</dcterms:created>
  <dcterms:modified xsi:type="dcterms:W3CDTF">2018-07-02T07:51:06Z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0x01010016CEC87D35B59E4DA2535E5F57BDF864</vt:lpwstr>
  </property>
</Properties>
</file>