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0A977-BED6-4B69-8691-AE030D95C2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5B35AF-DB03-4641-A2FD-22A291FD17D7}">
      <dgm:prSet phldrT="[Text]"/>
      <dgm:spPr/>
      <dgm:t>
        <a:bodyPr/>
        <a:lstStyle/>
        <a:p>
          <a:r>
            <a:rPr lang="en-US" dirty="0" smtClean="0"/>
            <a:t>EDD</a:t>
          </a:r>
          <a:endParaRPr lang="en-GB" dirty="0"/>
        </a:p>
      </dgm:t>
    </dgm:pt>
    <dgm:pt modelId="{68973397-6F0A-4858-B178-757CF8395778}" type="parTrans" cxnId="{351A9ADD-6A0E-4EFB-BDF8-996797A5600F}">
      <dgm:prSet/>
      <dgm:spPr/>
      <dgm:t>
        <a:bodyPr/>
        <a:lstStyle/>
        <a:p>
          <a:endParaRPr lang="en-GB"/>
        </a:p>
      </dgm:t>
    </dgm:pt>
    <dgm:pt modelId="{FC2C8497-5F61-4C7F-9565-BD0C721B93EE}" type="sibTrans" cxnId="{351A9ADD-6A0E-4EFB-BDF8-996797A5600F}">
      <dgm:prSet/>
      <dgm:spPr/>
      <dgm:t>
        <a:bodyPr/>
        <a:lstStyle/>
        <a:p>
          <a:endParaRPr lang="en-GB"/>
        </a:p>
      </dgm:t>
    </dgm:pt>
    <dgm:pt modelId="{99B25583-4C6A-4155-9838-21BB3A154826}">
      <dgm:prSet phldrT="[Text]"/>
      <dgm:spPr/>
      <dgm:t>
        <a:bodyPr/>
        <a:lstStyle/>
        <a:p>
          <a:r>
            <a:rPr lang="en-US" dirty="0" smtClean="0"/>
            <a:t>Architecture Specific</a:t>
          </a:r>
          <a:endParaRPr lang="en-GB" dirty="0"/>
        </a:p>
      </dgm:t>
    </dgm:pt>
    <dgm:pt modelId="{08F9915F-982D-4F71-B348-FA6D5B97D5BA}" type="parTrans" cxnId="{098CD58A-A81F-4219-B4D9-7CF02B650A3C}">
      <dgm:prSet/>
      <dgm:spPr/>
      <dgm:t>
        <a:bodyPr/>
        <a:lstStyle/>
        <a:p>
          <a:endParaRPr lang="en-GB"/>
        </a:p>
      </dgm:t>
    </dgm:pt>
    <dgm:pt modelId="{B3F1F58B-4627-4A6E-9D22-6F7C42554AA0}" type="sibTrans" cxnId="{098CD58A-A81F-4219-B4D9-7CF02B650A3C}">
      <dgm:prSet/>
      <dgm:spPr/>
      <dgm:t>
        <a:bodyPr/>
        <a:lstStyle/>
        <a:p>
          <a:endParaRPr lang="en-GB"/>
        </a:p>
      </dgm:t>
    </dgm:pt>
    <dgm:pt modelId="{BA828FCB-0776-4023-A418-66B263ABC7CD}">
      <dgm:prSet phldrT="[Text]"/>
      <dgm:spPr/>
      <dgm:t>
        <a:bodyPr/>
        <a:lstStyle/>
        <a:p>
          <a:r>
            <a:rPr lang="en-US" dirty="0" smtClean="0"/>
            <a:t>e.g. On-Chip memory, MMU etc</a:t>
          </a:r>
          <a:endParaRPr lang="en-GB" dirty="0"/>
        </a:p>
      </dgm:t>
    </dgm:pt>
    <dgm:pt modelId="{0EAD717F-942D-4B0C-B104-89A7C94E56E0}" type="parTrans" cxnId="{8B865E12-EE86-4662-AB4B-A331CAF1F3F7}">
      <dgm:prSet/>
      <dgm:spPr/>
      <dgm:t>
        <a:bodyPr/>
        <a:lstStyle/>
        <a:p>
          <a:endParaRPr lang="en-GB"/>
        </a:p>
      </dgm:t>
    </dgm:pt>
    <dgm:pt modelId="{703F9AB7-2060-476C-8BC7-8F47905D14A6}" type="sibTrans" cxnId="{8B865E12-EE86-4662-AB4B-A331CAF1F3F7}">
      <dgm:prSet/>
      <dgm:spPr/>
      <dgm:t>
        <a:bodyPr/>
        <a:lstStyle/>
        <a:p>
          <a:endParaRPr lang="en-GB"/>
        </a:p>
      </dgm:t>
    </dgm:pt>
    <dgm:pt modelId="{43A35ED2-99CB-4823-8C5B-305710A27D20}">
      <dgm:prSet phldrT="[Text]"/>
      <dgm:spPr/>
      <dgm:t>
        <a:bodyPr/>
        <a:lstStyle/>
        <a:p>
          <a:r>
            <a:rPr lang="en-US" dirty="0" smtClean="0"/>
            <a:t>Generic</a:t>
          </a:r>
          <a:endParaRPr lang="en-GB" dirty="0"/>
        </a:p>
      </dgm:t>
    </dgm:pt>
    <dgm:pt modelId="{464D1F3C-C444-4391-B973-CE196CB3531F}" type="parTrans" cxnId="{64D81502-2CDE-4D42-93EA-6F360937A871}">
      <dgm:prSet/>
      <dgm:spPr/>
      <dgm:t>
        <a:bodyPr/>
        <a:lstStyle/>
        <a:p>
          <a:endParaRPr lang="en-GB"/>
        </a:p>
      </dgm:t>
    </dgm:pt>
    <dgm:pt modelId="{3E84EE4B-F616-469B-8C03-6FB8572BB341}" type="sibTrans" cxnId="{64D81502-2CDE-4D42-93EA-6F360937A871}">
      <dgm:prSet/>
      <dgm:spPr/>
      <dgm:t>
        <a:bodyPr/>
        <a:lstStyle/>
        <a:p>
          <a:endParaRPr lang="en-GB"/>
        </a:p>
      </dgm:t>
    </dgm:pt>
    <dgm:pt modelId="{7ABFC7A2-D436-498A-A2D1-4126C9E5D4F6}">
      <dgm:prSet phldrT="[Text]"/>
      <dgm:spPr/>
      <dgm:t>
        <a:bodyPr/>
        <a:lstStyle/>
        <a:p>
          <a:r>
            <a:rPr lang="en-US" dirty="0" smtClean="0"/>
            <a:t>e.g. OFF-Chip memory, I/o..etc</a:t>
          </a:r>
          <a:endParaRPr lang="en-GB" dirty="0"/>
        </a:p>
      </dgm:t>
    </dgm:pt>
    <dgm:pt modelId="{41ABFC32-85D3-4F16-A4BE-463D2DC46B04}" type="parTrans" cxnId="{CCE9D9A6-39D7-4AD9-BE00-54ECC5F8220B}">
      <dgm:prSet/>
      <dgm:spPr/>
      <dgm:t>
        <a:bodyPr/>
        <a:lstStyle/>
        <a:p>
          <a:endParaRPr lang="en-GB"/>
        </a:p>
      </dgm:t>
    </dgm:pt>
    <dgm:pt modelId="{701B0AED-A4CE-4875-BD51-3C3F8EEDA23B}" type="sibTrans" cxnId="{CCE9D9A6-39D7-4AD9-BE00-54ECC5F8220B}">
      <dgm:prSet/>
      <dgm:spPr/>
      <dgm:t>
        <a:bodyPr/>
        <a:lstStyle/>
        <a:p>
          <a:endParaRPr lang="en-GB"/>
        </a:p>
      </dgm:t>
    </dgm:pt>
    <dgm:pt modelId="{25E8B626-5DC4-418A-BBF9-5CA64F2ABF31}" type="pres">
      <dgm:prSet presAssocID="{C690A977-BED6-4B69-8691-AE030D95C2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C73584-AF1D-44FF-848E-E7FBC0B4390A}" type="pres">
      <dgm:prSet presAssocID="{3A5B35AF-DB03-4641-A2FD-22A291FD17D7}" presName="hierRoot1" presStyleCnt="0"/>
      <dgm:spPr/>
    </dgm:pt>
    <dgm:pt modelId="{520EA9E5-0DDA-4B19-AD82-1B91529F6050}" type="pres">
      <dgm:prSet presAssocID="{3A5B35AF-DB03-4641-A2FD-22A291FD17D7}" presName="composite" presStyleCnt="0"/>
      <dgm:spPr/>
    </dgm:pt>
    <dgm:pt modelId="{9A4C6453-319B-47C7-BD01-302F39317407}" type="pres">
      <dgm:prSet presAssocID="{3A5B35AF-DB03-4641-A2FD-22A291FD17D7}" presName="background" presStyleLbl="node0" presStyleIdx="0" presStyleCnt="1"/>
      <dgm:spPr/>
    </dgm:pt>
    <dgm:pt modelId="{37769C16-2DE4-4774-8934-76D1D5EB31B7}" type="pres">
      <dgm:prSet presAssocID="{3A5B35AF-DB03-4641-A2FD-22A291FD17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2F0426-A2B6-4ED7-A979-988D03302B67}" type="pres">
      <dgm:prSet presAssocID="{3A5B35AF-DB03-4641-A2FD-22A291FD17D7}" presName="hierChild2" presStyleCnt="0"/>
      <dgm:spPr/>
    </dgm:pt>
    <dgm:pt modelId="{6ACA7AB0-B313-4FC6-AF50-1DB26292C18C}" type="pres">
      <dgm:prSet presAssocID="{08F9915F-982D-4F71-B348-FA6D5B97D5B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7F172D5-FFAF-4E30-8CC7-BDFD1FCF22DD}" type="pres">
      <dgm:prSet presAssocID="{99B25583-4C6A-4155-9838-21BB3A154826}" presName="hierRoot2" presStyleCnt="0"/>
      <dgm:spPr/>
    </dgm:pt>
    <dgm:pt modelId="{AF2DCEC5-B494-4F97-845D-1BFE9B5C5A7A}" type="pres">
      <dgm:prSet presAssocID="{99B25583-4C6A-4155-9838-21BB3A154826}" presName="composite2" presStyleCnt="0"/>
      <dgm:spPr/>
    </dgm:pt>
    <dgm:pt modelId="{DB4A06C7-ACD3-4170-8EA3-9D640BA21E8D}" type="pres">
      <dgm:prSet presAssocID="{99B25583-4C6A-4155-9838-21BB3A154826}" presName="background2" presStyleLbl="node2" presStyleIdx="0" presStyleCnt="2"/>
      <dgm:spPr/>
    </dgm:pt>
    <dgm:pt modelId="{1E859A91-810E-4227-8BAA-EFDDC4159533}" type="pres">
      <dgm:prSet presAssocID="{99B25583-4C6A-4155-9838-21BB3A15482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05E82-F03F-4EFA-BB8E-F39A3891868E}" type="pres">
      <dgm:prSet presAssocID="{99B25583-4C6A-4155-9838-21BB3A154826}" presName="hierChild3" presStyleCnt="0"/>
      <dgm:spPr/>
    </dgm:pt>
    <dgm:pt modelId="{36CECB45-783E-4985-8581-B50E14C09103}" type="pres">
      <dgm:prSet presAssocID="{0EAD717F-942D-4B0C-B104-89A7C94E56E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C27DC97-99CA-4275-9549-D6C471C76BF6}" type="pres">
      <dgm:prSet presAssocID="{BA828FCB-0776-4023-A418-66B263ABC7CD}" presName="hierRoot3" presStyleCnt="0"/>
      <dgm:spPr/>
    </dgm:pt>
    <dgm:pt modelId="{8049181D-021D-4AFE-8FB9-0C29022027C5}" type="pres">
      <dgm:prSet presAssocID="{BA828FCB-0776-4023-A418-66B263ABC7CD}" presName="composite3" presStyleCnt="0"/>
      <dgm:spPr/>
    </dgm:pt>
    <dgm:pt modelId="{A6AF12EC-CA89-4E01-8EC2-7B5C5079E8E8}" type="pres">
      <dgm:prSet presAssocID="{BA828FCB-0776-4023-A418-66B263ABC7CD}" presName="background3" presStyleLbl="node3" presStyleIdx="0" presStyleCnt="2"/>
      <dgm:spPr/>
    </dgm:pt>
    <dgm:pt modelId="{27A66DB5-6C38-4792-8706-B230711D0620}" type="pres">
      <dgm:prSet presAssocID="{BA828FCB-0776-4023-A418-66B263ABC7C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D267FC-93E8-4F1D-99E3-575B1D1C1B73}" type="pres">
      <dgm:prSet presAssocID="{BA828FCB-0776-4023-A418-66B263ABC7CD}" presName="hierChild4" presStyleCnt="0"/>
      <dgm:spPr/>
    </dgm:pt>
    <dgm:pt modelId="{5E94A83D-5C2B-45D9-99CF-30A2B8067BA3}" type="pres">
      <dgm:prSet presAssocID="{464D1F3C-C444-4391-B973-CE196CB3531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9AA427F-C692-405B-BAD2-2D6262940063}" type="pres">
      <dgm:prSet presAssocID="{43A35ED2-99CB-4823-8C5B-305710A27D20}" presName="hierRoot2" presStyleCnt="0"/>
      <dgm:spPr/>
    </dgm:pt>
    <dgm:pt modelId="{07D6440D-5C0D-4537-834F-09AA998B10D5}" type="pres">
      <dgm:prSet presAssocID="{43A35ED2-99CB-4823-8C5B-305710A27D20}" presName="composite2" presStyleCnt="0"/>
      <dgm:spPr/>
    </dgm:pt>
    <dgm:pt modelId="{FA8EEB45-6353-45FB-9A47-BB46985CA535}" type="pres">
      <dgm:prSet presAssocID="{43A35ED2-99CB-4823-8C5B-305710A27D20}" presName="background2" presStyleLbl="node2" presStyleIdx="1" presStyleCnt="2"/>
      <dgm:spPr/>
    </dgm:pt>
    <dgm:pt modelId="{8374E104-2DF5-488C-B971-F5A08D858166}" type="pres">
      <dgm:prSet presAssocID="{43A35ED2-99CB-4823-8C5B-305710A27D2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AD1AF9-407A-4D6D-9899-B87CAB5268B5}" type="pres">
      <dgm:prSet presAssocID="{43A35ED2-99CB-4823-8C5B-305710A27D20}" presName="hierChild3" presStyleCnt="0"/>
      <dgm:spPr/>
    </dgm:pt>
    <dgm:pt modelId="{1874B6D3-F1FC-446F-AE3B-0F6FF5488A82}" type="pres">
      <dgm:prSet presAssocID="{41ABFC32-85D3-4F16-A4BE-463D2DC46B0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852E956-9FD2-4DB7-B561-26881A91D51A}" type="pres">
      <dgm:prSet presAssocID="{7ABFC7A2-D436-498A-A2D1-4126C9E5D4F6}" presName="hierRoot3" presStyleCnt="0"/>
      <dgm:spPr/>
    </dgm:pt>
    <dgm:pt modelId="{3F7884EE-06FC-4F91-9230-9D86042EAE2E}" type="pres">
      <dgm:prSet presAssocID="{7ABFC7A2-D436-498A-A2D1-4126C9E5D4F6}" presName="composite3" presStyleCnt="0"/>
      <dgm:spPr/>
    </dgm:pt>
    <dgm:pt modelId="{E48D5E13-5717-4EF0-8D5E-3927E69BF3E7}" type="pres">
      <dgm:prSet presAssocID="{7ABFC7A2-D436-498A-A2D1-4126C9E5D4F6}" presName="background3" presStyleLbl="node3" presStyleIdx="1" presStyleCnt="2"/>
      <dgm:spPr/>
    </dgm:pt>
    <dgm:pt modelId="{E1E9C464-48E9-4A90-A239-CAEC7A32EBC1}" type="pres">
      <dgm:prSet presAssocID="{7ABFC7A2-D436-498A-A2D1-4126C9E5D4F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269BC5E-D315-488C-8554-286B88CC0BD3}" type="pres">
      <dgm:prSet presAssocID="{7ABFC7A2-D436-498A-A2D1-4126C9E5D4F6}" presName="hierChild4" presStyleCnt="0"/>
      <dgm:spPr/>
    </dgm:pt>
  </dgm:ptLst>
  <dgm:cxnLst>
    <dgm:cxn modelId="{EBABD935-8E32-4AD1-92A7-C1231AF4898F}" type="presOf" srcId="{464D1F3C-C444-4391-B973-CE196CB3531F}" destId="{5E94A83D-5C2B-45D9-99CF-30A2B8067BA3}" srcOrd="0" destOrd="0" presId="urn:microsoft.com/office/officeart/2005/8/layout/hierarchy1"/>
    <dgm:cxn modelId="{7FBDBEAA-0ED4-4CFA-8393-1EFC46D55762}" type="presOf" srcId="{08F9915F-982D-4F71-B348-FA6D5B97D5BA}" destId="{6ACA7AB0-B313-4FC6-AF50-1DB26292C18C}" srcOrd="0" destOrd="0" presId="urn:microsoft.com/office/officeart/2005/8/layout/hierarchy1"/>
    <dgm:cxn modelId="{64D81502-2CDE-4D42-93EA-6F360937A871}" srcId="{3A5B35AF-DB03-4641-A2FD-22A291FD17D7}" destId="{43A35ED2-99CB-4823-8C5B-305710A27D20}" srcOrd="1" destOrd="0" parTransId="{464D1F3C-C444-4391-B973-CE196CB3531F}" sibTransId="{3E84EE4B-F616-469B-8C03-6FB8572BB341}"/>
    <dgm:cxn modelId="{E3A963D1-4207-406A-B29B-E0305CFDF169}" type="presOf" srcId="{BA828FCB-0776-4023-A418-66B263ABC7CD}" destId="{27A66DB5-6C38-4792-8706-B230711D0620}" srcOrd="0" destOrd="0" presId="urn:microsoft.com/office/officeart/2005/8/layout/hierarchy1"/>
    <dgm:cxn modelId="{351A9ADD-6A0E-4EFB-BDF8-996797A5600F}" srcId="{C690A977-BED6-4B69-8691-AE030D95C24B}" destId="{3A5B35AF-DB03-4641-A2FD-22A291FD17D7}" srcOrd="0" destOrd="0" parTransId="{68973397-6F0A-4858-B178-757CF8395778}" sibTransId="{FC2C8497-5F61-4C7F-9565-BD0C721B93EE}"/>
    <dgm:cxn modelId="{7FCBFF0B-E5B8-4C5C-97E2-47BD14CBBDAF}" type="presOf" srcId="{43A35ED2-99CB-4823-8C5B-305710A27D20}" destId="{8374E104-2DF5-488C-B971-F5A08D858166}" srcOrd="0" destOrd="0" presId="urn:microsoft.com/office/officeart/2005/8/layout/hierarchy1"/>
    <dgm:cxn modelId="{15FF8305-6DD7-4A88-A932-2F21FBE99DF8}" type="presOf" srcId="{7ABFC7A2-D436-498A-A2D1-4126C9E5D4F6}" destId="{E1E9C464-48E9-4A90-A239-CAEC7A32EBC1}" srcOrd="0" destOrd="0" presId="urn:microsoft.com/office/officeart/2005/8/layout/hierarchy1"/>
    <dgm:cxn modelId="{098CD58A-A81F-4219-B4D9-7CF02B650A3C}" srcId="{3A5B35AF-DB03-4641-A2FD-22A291FD17D7}" destId="{99B25583-4C6A-4155-9838-21BB3A154826}" srcOrd="0" destOrd="0" parTransId="{08F9915F-982D-4F71-B348-FA6D5B97D5BA}" sibTransId="{B3F1F58B-4627-4A6E-9D22-6F7C42554AA0}"/>
    <dgm:cxn modelId="{2CC3AB23-FA33-4387-B665-0E3E2DB69E31}" type="presOf" srcId="{3A5B35AF-DB03-4641-A2FD-22A291FD17D7}" destId="{37769C16-2DE4-4774-8934-76D1D5EB31B7}" srcOrd="0" destOrd="0" presId="urn:microsoft.com/office/officeart/2005/8/layout/hierarchy1"/>
    <dgm:cxn modelId="{8B865E12-EE86-4662-AB4B-A331CAF1F3F7}" srcId="{99B25583-4C6A-4155-9838-21BB3A154826}" destId="{BA828FCB-0776-4023-A418-66B263ABC7CD}" srcOrd="0" destOrd="0" parTransId="{0EAD717F-942D-4B0C-B104-89A7C94E56E0}" sibTransId="{703F9AB7-2060-476C-8BC7-8F47905D14A6}"/>
    <dgm:cxn modelId="{5E1D0789-B29D-42AA-B7A1-8A0C2BD6F7F7}" type="presOf" srcId="{99B25583-4C6A-4155-9838-21BB3A154826}" destId="{1E859A91-810E-4227-8BAA-EFDDC4159533}" srcOrd="0" destOrd="0" presId="urn:microsoft.com/office/officeart/2005/8/layout/hierarchy1"/>
    <dgm:cxn modelId="{4DC975A2-D61B-44B9-B547-5E329020F7D3}" type="presOf" srcId="{41ABFC32-85D3-4F16-A4BE-463D2DC46B04}" destId="{1874B6D3-F1FC-446F-AE3B-0F6FF5488A82}" srcOrd="0" destOrd="0" presId="urn:microsoft.com/office/officeart/2005/8/layout/hierarchy1"/>
    <dgm:cxn modelId="{8CE01479-EE13-4B37-9944-B3A96CB151DC}" type="presOf" srcId="{0EAD717F-942D-4B0C-B104-89A7C94E56E0}" destId="{36CECB45-783E-4985-8581-B50E14C09103}" srcOrd="0" destOrd="0" presId="urn:microsoft.com/office/officeart/2005/8/layout/hierarchy1"/>
    <dgm:cxn modelId="{CCE9D9A6-39D7-4AD9-BE00-54ECC5F8220B}" srcId="{43A35ED2-99CB-4823-8C5B-305710A27D20}" destId="{7ABFC7A2-D436-498A-A2D1-4126C9E5D4F6}" srcOrd="0" destOrd="0" parTransId="{41ABFC32-85D3-4F16-A4BE-463D2DC46B04}" sibTransId="{701B0AED-A4CE-4875-BD51-3C3F8EEDA23B}"/>
    <dgm:cxn modelId="{48F8F79A-A118-4EDB-B5E1-3CFCB1EB6C9E}" type="presOf" srcId="{C690A977-BED6-4B69-8691-AE030D95C24B}" destId="{25E8B626-5DC4-418A-BBF9-5CA64F2ABF31}" srcOrd="0" destOrd="0" presId="urn:microsoft.com/office/officeart/2005/8/layout/hierarchy1"/>
    <dgm:cxn modelId="{D8430235-62AF-4716-9179-956624A45EBD}" type="presParOf" srcId="{25E8B626-5DC4-418A-BBF9-5CA64F2ABF31}" destId="{09C73584-AF1D-44FF-848E-E7FBC0B4390A}" srcOrd="0" destOrd="0" presId="urn:microsoft.com/office/officeart/2005/8/layout/hierarchy1"/>
    <dgm:cxn modelId="{D857DCDC-7A30-4C69-A3ED-C9797DE52002}" type="presParOf" srcId="{09C73584-AF1D-44FF-848E-E7FBC0B4390A}" destId="{520EA9E5-0DDA-4B19-AD82-1B91529F6050}" srcOrd="0" destOrd="0" presId="urn:microsoft.com/office/officeart/2005/8/layout/hierarchy1"/>
    <dgm:cxn modelId="{F83A8670-C521-49B8-BEF2-DBC9BB25FA03}" type="presParOf" srcId="{520EA9E5-0DDA-4B19-AD82-1B91529F6050}" destId="{9A4C6453-319B-47C7-BD01-302F39317407}" srcOrd="0" destOrd="0" presId="urn:microsoft.com/office/officeart/2005/8/layout/hierarchy1"/>
    <dgm:cxn modelId="{4A44A57B-77CA-432B-9A6D-510F41C4A4E2}" type="presParOf" srcId="{520EA9E5-0DDA-4B19-AD82-1B91529F6050}" destId="{37769C16-2DE4-4774-8934-76D1D5EB31B7}" srcOrd="1" destOrd="0" presId="urn:microsoft.com/office/officeart/2005/8/layout/hierarchy1"/>
    <dgm:cxn modelId="{61F87908-9AA4-42C1-8CA1-172523176411}" type="presParOf" srcId="{09C73584-AF1D-44FF-848E-E7FBC0B4390A}" destId="{192F0426-A2B6-4ED7-A979-988D03302B67}" srcOrd="1" destOrd="0" presId="urn:microsoft.com/office/officeart/2005/8/layout/hierarchy1"/>
    <dgm:cxn modelId="{4B5764B2-073A-45DD-8844-41572330E760}" type="presParOf" srcId="{192F0426-A2B6-4ED7-A979-988D03302B67}" destId="{6ACA7AB0-B313-4FC6-AF50-1DB26292C18C}" srcOrd="0" destOrd="0" presId="urn:microsoft.com/office/officeart/2005/8/layout/hierarchy1"/>
    <dgm:cxn modelId="{BFFA3A0E-3179-4AB3-ADF3-AE516D129B50}" type="presParOf" srcId="{192F0426-A2B6-4ED7-A979-988D03302B67}" destId="{77F172D5-FFAF-4E30-8CC7-BDFD1FCF22DD}" srcOrd="1" destOrd="0" presId="urn:microsoft.com/office/officeart/2005/8/layout/hierarchy1"/>
    <dgm:cxn modelId="{DB51F6F2-7960-4337-A5C7-CE382D39DFE8}" type="presParOf" srcId="{77F172D5-FFAF-4E30-8CC7-BDFD1FCF22DD}" destId="{AF2DCEC5-B494-4F97-845D-1BFE9B5C5A7A}" srcOrd="0" destOrd="0" presId="urn:microsoft.com/office/officeart/2005/8/layout/hierarchy1"/>
    <dgm:cxn modelId="{762101C6-62F1-43AD-A6EC-8B092B4B6C6D}" type="presParOf" srcId="{AF2DCEC5-B494-4F97-845D-1BFE9B5C5A7A}" destId="{DB4A06C7-ACD3-4170-8EA3-9D640BA21E8D}" srcOrd="0" destOrd="0" presId="urn:microsoft.com/office/officeart/2005/8/layout/hierarchy1"/>
    <dgm:cxn modelId="{03D1221E-1901-4880-B731-7FFE2F723DAF}" type="presParOf" srcId="{AF2DCEC5-B494-4F97-845D-1BFE9B5C5A7A}" destId="{1E859A91-810E-4227-8BAA-EFDDC4159533}" srcOrd="1" destOrd="0" presId="urn:microsoft.com/office/officeart/2005/8/layout/hierarchy1"/>
    <dgm:cxn modelId="{1BD02AA5-5AD6-4A95-BDEE-859A8D6772A3}" type="presParOf" srcId="{77F172D5-FFAF-4E30-8CC7-BDFD1FCF22DD}" destId="{70F05E82-F03F-4EFA-BB8E-F39A3891868E}" srcOrd="1" destOrd="0" presId="urn:microsoft.com/office/officeart/2005/8/layout/hierarchy1"/>
    <dgm:cxn modelId="{15BC50DB-A01C-4A03-BCC8-83AE05B7EB16}" type="presParOf" srcId="{70F05E82-F03F-4EFA-BB8E-F39A3891868E}" destId="{36CECB45-783E-4985-8581-B50E14C09103}" srcOrd="0" destOrd="0" presId="urn:microsoft.com/office/officeart/2005/8/layout/hierarchy1"/>
    <dgm:cxn modelId="{EFC62E96-57C7-4A32-A726-386ABF120914}" type="presParOf" srcId="{70F05E82-F03F-4EFA-BB8E-F39A3891868E}" destId="{1C27DC97-99CA-4275-9549-D6C471C76BF6}" srcOrd="1" destOrd="0" presId="urn:microsoft.com/office/officeart/2005/8/layout/hierarchy1"/>
    <dgm:cxn modelId="{9B1541E3-E794-4BE9-BACB-DC1FD51B2712}" type="presParOf" srcId="{1C27DC97-99CA-4275-9549-D6C471C76BF6}" destId="{8049181D-021D-4AFE-8FB9-0C29022027C5}" srcOrd="0" destOrd="0" presId="urn:microsoft.com/office/officeart/2005/8/layout/hierarchy1"/>
    <dgm:cxn modelId="{06ED934A-76A9-420B-98FF-4D38682415DA}" type="presParOf" srcId="{8049181D-021D-4AFE-8FB9-0C29022027C5}" destId="{A6AF12EC-CA89-4E01-8EC2-7B5C5079E8E8}" srcOrd="0" destOrd="0" presId="urn:microsoft.com/office/officeart/2005/8/layout/hierarchy1"/>
    <dgm:cxn modelId="{F24A9684-AF88-4141-943B-43818F8CE4A7}" type="presParOf" srcId="{8049181D-021D-4AFE-8FB9-0C29022027C5}" destId="{27A66DB5-6C38-4792-8706-B230711D0620}" srcOrd="1" destOrd="0" presId="urn:microsoft.com/office/officeart/2005/8/layout/hierarchy1"/>
    <dgm:cxn modelId="{D8714F34-A0EC-4A74-8AC4-E1D691E4819B}" type="presParOf" srcId="{1C27DC97-99CA-4275-9549-D6C471C76BF6}" destId="{4BD267FC-93E8-4F1D-99E3-575B1D1C1B73}" srcOrd="1" destOrd="0" presId="urn:microsoft.com/office/officeart/2005/8/layout/hierarchy1"/>
    <dgm:cxn modelId="{BEA2E98A-79F5-4643-8354-C707C1C5DE88}" type="presParOf" srcId="{192F0426-A2B6-4ED7-A979-988D03302B67}" destId="{5E94A83D-5C2B-45D9-99CF-30A2B8067BA3}" srcOrd="2" destOrd="0" presId="urn:microsoft.com/office/officeart/2005/8/layout/hierarchy1"/>
    <dgm:cxn modelId="{C4891E83-A50A-4AAF-B180-7BB28A4340E5}" type="presParOf" srcId="{192F0426-A2B6-4ED7-A979-988D03302B67}" destId="{39AA427F-C692-405B-BAD2-2D6262940063}" srcOrd="3" destOrd="0" presId="urn:microsoft.com/office/officeart/2005/8/layout/hierarchy1"/>
    <dgm:cxn modelId="{DA061262-438B-42A1-91A7-B6EADF84850D}" type="presParOf" srcId="{39AA427F-C692-405B-BAD2-2D6262940063}" destId="{07D6440D-5C0D-4537-834F-09AA998B10D5}" srcOrd="0" destOrd="0" presId="urn:microsoft.com/office/officeart/2005/8/layout/hierarchy1"/>
    <dgm:cxn modelId="{F4E62721-FB16-4351-8834-C3647CCCE707}" type="presParOf" srcId="{07D6440D-5C0D-4537-834F-09AA998B10D5}" destId="{FA8EEB45-6353-45FB-9A47-BB46985CA535}" srcOrd="0" destOrd="0" presId="urn:microsoft.com/office/officeart/2005/8/layout/hierarchy1"/>
    <dgm:cxn modelId="{7E06D64D-7794-43B5-A503-C8CA0E9A3334}" type="presParOf" srcId="{07D6440D-5C0D-4537-834F-09AA998B10D5}" destId="{8374E104-2DF5-488C-B971-F5A08D858166}" srcOrd="1" destOrd="0" presId="urn:microsoft.com/office/officeart/2005/8/layout/hierarchy1"/>
    <dgm:cxn modelId="{FA47008E-430E-49BA-B6D4-0CD25F9A0103}" type="presParOf" srcId="{39AA427F-C692-405B-BAD2-2D6262940063}" destId="{5EAD1AF9-407A-4D6D-9899-B87CAB5268B5}" srcOrd="1" destOrd="0" presId="urn:microsoft.com/office/officeart/2005/8/layout/hierarchy1"/>
    <dgm:cxn modelId="{F92D6020-E77C-492F-970D-9931410A0FE8}" type="presParOf" srcId="{5EAD1AF9-407A-4D6D-9899-B87CAB5268B5}" destId="{1874B6D3-F1FC-446F-AE3B-0F6FF5488A82}" srcOrd="0" destOrd="0" presId="urn:microsoft.com/office/officeart/2005/8/layout/hierarchy1"/>
    <dgm:cxn modelId="{4B1C3A97-C258-416F-BD1F-1EBF130CFEFD}" type="presParOf" srcId="{5EAD1AF9-407A-4D6D-9899-B87CAB5268B5}" destId="{3852E956-9FD2-4DB7-B561-26881A91D51A}" srcOrd="1" destOrd="0" presId="urn:microsoft.com/office/officeart/2005/8/layout/hierarchy1"/>
    <dgm:cxn modelId="{72C19C13-DF08-410A-B7EC-943EC4DF4CDA}" type="presParOf" srcId="{3852E956-9FD2-4DB7-B561-26881A91D51A}" destId="{3F7884EE-06FC-4F91-9230-9D86042EAE2E}" srcOrd="0" destOrd="0" presId="urn:microsoft.com/office/officeart/2005/8/layout/hierarchy1"/>
    <dgm:cxn modelId="{7A263E3B-6329-4639-801C-8081DF50D777}" type="presParOf" srcId="{3F7884EE-06FC-4F91-9230-9D86042EAE2E}" destId="{E48D5E13-5717-4EF0-8D5E-3927E69BF3E7}" srcOrd="0" destOrd="0" presId="urn:microsoft.com/office/officeart/2005/8/layout/hierarchy1"/>
    <dgm:cxn modelId="{E4CAADB9-03BC-4B36-85F9-9349F8B68289}" type="presParOf" srcId="{3F7884EE-06FC-4F91-9230-9D86042EAE2E}" destId="{E1E9C464-48E9-4A90-A239-CAEC7A32EBC1}" srcOrd="1" destOrd="0" presId="urn:microsoft.com/office/officeart/2005/8/layout/hierarchy1"/>
    <dgm:cxn modelId="{D1F50A58-EBF3-4F47-B0B4-D3650C542EC7}" type="presParOf" srcId="{3852E956-9FD2-4DB7-B561-26881A91D51A}" destId="{7269BC5E-D315-488C-8554-286B88CC0BD3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58EB7-AE68-48E8-906B-F6509FFA48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1370F-5DB2-401A-8BDA-12F1D56B43B0}">
      <dgm:prSet phldrT="[Text]"/>
      <dgm:spPr/>
      <dgm:t>
        <a:bodyPr/>
        <a:lstStyle/>
        <a:p>
          <a:r>
            <a:rPr lang="en-US" dirty="0" smtClean="0"/>
            <a:t>H/W startup</a:t>
          </a:r>
          <a:endParaRPr lang="en-GB" dirty="0"/>
        </a:p>
      </dgm:t>
    </dgm:pt>
    <dgm:pt modelId="{67757154-0872-4E9B-B7F5-70B5F21A94D9}" type="parTrans" cxnId="{510E1CCE-1E37-4BCA-8603-C90B054E7132}">
      <dgm:prSet/>
      <dgm:spPr/>
      <dgm:t>
        <a:bodyPr/>
        <a:lstStyle/>
        <a:p>
          <a:endParaRPr lang="en-GB"/>
        </a:p>
      </dgm:t>
    </dgm:pt>
    <dgm:pt modelId="{8B648129-2E33-4827-B0C6-65405CA65C6A}" type="sibTrans" cxnId="{510E1CCE-1E37-4BCA-8603-C90B054E7132}">
      <dgm:prSet/>
      <dgm:spPr/>
      <dgm:t>
        <a:bodyPr/>
        <a:lstStyle/>
        <a:p>
          <a:endParaRPr lang="en-GB"/>
        </a:p>
      </dgm:t>
    </dgm:pt>
    <dgm:pt modelId="{04E2D577-5E78-4503-A2AC-76BDD7F67D3B}">
      <dgm:prSet phldrT="[Text]"/>
      <dgm:spPr/>
      <dgm:t>
        <a:bodyPr/>
        <a:lstStyle/>
        <a:p>
          <a:r>
            <a:rPr lang="en-US" dirty="0" smtClean="0"/>
            <a:t>Shutdown</a:t>
          </a:r>
          <a:endParaRPr lang="en-GB" dirty="0"/>
        </a:p>
      </dgm:t>
    </dgm:pt>
    <dgm:pt modelId="{B03DBCA8-BF21-411C-9F36-7AC6F60937FD}" type="parTrans" cxnId="{41AC68AA-9306-4FB0-A8A9-4A0E01938ACF}">
      <dgm:prSet/>
      <dgm:spPr/>
      <dgm:t>
        <a:bodyPr/>
        <a:lstStyle/>
        <a:p>
          <a:endParaRPr lang="en-GB"/>
        </a:p>
      </dgm:t>
    </dgm:pt>
    <dgm:pt modelId="{02D00C3C-9D42-4C11-85EF-BDA5673E828C}" type="sibTrans" cxnId="{41AC68AA-9306-4FB0-A8A9-4A0E01938ACF}">
      <dgm:prSet/>
      <dgm:spPr/>
      <dgm:t>
        <a:bodyPr/>
        <a:lstStyle/>
        <a:p>
          <a:endParaRPr lang="en-GB"/>
        </a:p>
      </dgm:t>
    </dgm:pt>
    <dgm:pt modelId="{DE5ED46A-41D8-437D-B4CE-2894E5345ED4}">
      <dgm:prSet phldrT="[Text]"/>
      <dgm:spPr/>
      <dgm:t>
        <a:bodyPr/>
        <a:lstStyle/>
        <a:p>
          <a:r>
            <a:rPr lang="en-US" dirty="0" smtClean="0"/>
            <a:t>Disable and Enable</a:t>
          </a:r>
          <a:endParaRPr lang="en-GB" dirty="0"/>
        </a:p>
      </dgm:t>
    </dgm:pt>
    <dgm:pt modelId="{C4EB538D-FF69-49BB-B952-00FB4C4FE8EF}" type="parTrans" cxnId="{4702DC94-B4C0-4033-82BE-D87BA7C2F051}">
      <dgm:prSet/>
      <dgm:spPr/>
      <dgm:t>
        <a:bodyPr/>
        <a:lstStyle/>
        <a:p>
          <a:endParaRPr lang="en-GB"/>
        </a:p>
      </dgm:t>
    </dgm:pt>
    <dgm:pt modelId="{41164417-50C0-43A6-86F6-B87DA0B454BA}" type="sibTrans" cxnId="{4702DC94-B4C0-4033-82BE-D87BA7C2F051}">
      <dgm:prSet/>
      <dgm:spPr/>
      <dgm:t>
        <a:bodyPr/>
        <a:lstStyle/>
        <a:p>
          <a:endParaRPr lang="en-GB"/>
        </a:p>
      </dgm:t>
    </dgm:pt>
    <dgm:pt modelId="{C2BD1BBC-B64C-4F63-BAF7-3CAE62122C58}">
      <dgm:prSet phldrT="[Text]"/>
      <dgm:spPr/>
      <dgm:t>
        <a:bodyPr/>
        <a:lstStyle/>
        <a:p>
          <a:r>
            <a:rPr lang="en-US" dirty="0" smtClean="0"/>
            <a:t>Acquire and Release </a:t>
          </a:r>
          <a:endParaRPr lang="en-GB" dirty="0"/>
        </a:p>
      </dgm:t>
    </dgm:pt>
    <dgm:pt modelId="{82624030-7C31-420B-B31B-28B32E520128}" type="parTrans" cxnId="{AEF4008F-EFD8-4BE4-B67F-5214661A5C82}">
      <dgm:prSet/>
      <dgm:spPr/>
      <dgm:t>
        <a:bodyPr/>
        <a:lstStyle/>
        <a:p>
          <a:endParaRPr lang="en-GB"/>
        </a:p>
      </dgm:t>
    </dgm:pt>
    <dgm:pt modelId="{39FA58C3-AF23-4714-8BB8-BF74DA377392}" type="sibTrans" cxnId="{AEF4008F-EFD8-4BE4-B67F-5214661A5C82}">
      <dgm:prSet/>
      <dgm:spPr/>
      <dgm:t>
        <a:bodyPr/>
        <a:lstStyle/>
        <a:p>
          <a:endParaRPr lang="en-GB"/>
        </a:p>
      </dgm:t>
    </dgm:pt>
    <dgm:pt modelId="{96E5CCEC-2C89-4D9F-A96E-D3A084711080}">
      <dgm:prSet phldrT="[Text]"/>
      <dgm:spPr/>
      <dgm:t>
        <a:bodyPr/>
        <a:lstStyle/>
        <a:p>
          <a:r>
            <a:rPr lang="en-US" dirty="0" smtClean="0"/>
            <a:t>READ/WRITE</a:t>
          </a:r>
          <a:endParaRPr lang="en-GB" dirty="0"/>
        </a:p>
      </dgm:t>
    </dgm:pt>
    <dgm:pt modelId="{B3AE3435-AD49-400E-AE3E-FD96E0E50BCD}" type="parTrans" cxnId="{EE99201C-4CD3-4B83-AD8C-9C93707E91C4}">
      <dgm:prSet/>
      <dgm:spPr/>
      <dgm:t>
        <a:bodyPr/>
        <a:lstStyle/>
        <a:p>
          <a:endParaRPr lang="en-GB"/>
        </a:p>
      </dgm:t>
    </dgm:pt>
    <dgm:pt modelId="{53BFD632-0B0E-41B4-815A-CFC9D89FCC4F}" type="sibTrans" cxnId="{EE99201C-4CD3-4B83-AD8C-9C93707E91C4}">
      <dgm:prSet/>
      <dgm:spPr/>
      <dgm:t>
        <a:bodyPr/>
        <a:lstStyle/>
        <a:p>
          <a:endParaRPr lang="en-GB"/>
        </a:p>
      </dgm:t>
    </dgm:pt>
    <dgm:pt modelId="{93D540C4-2204-4084-8A53-687690C6B3F7}">
      <dgm:prSet phldrT="[Text]"/>
      <dgm:spPr/>
      <dgm:t>
        <a:bodyPr/>
        <a:lstStyle/>
        <a:p>
          <a:r>
            <a:rPr lang="en-US" dirty="0" smtClean="0"/>
            <a:t>Install/Unistall</a:t>
          </a:r>
          <a:endParaRPr lang="en-GB" dirty="0"/>
        </a:p>
      </dgm:t>
    </dgm:pt>
    <dgm:pt modelId="{94F66187-E5BC-4E61-97B5-6ABF238F695E}" type="parTrans" cxnId="{360DFF3B-2E8A-42DC-9558-600DF3C3FCE9}">
      <dgm:prSet/>
      <dgm:spPr/>
      <dgm:t>
        <a:bodyPr/>
        <a:lstStyle/>
        <a:p>
          <a:endParaRPr lang="en-GB"/>
        </a:p>
      </dgm:t>
    </dgm:pt>
    <dgm:pt modelId="{908F8E4E-18AC-49BE-976C-01B71C5138AE}" type="sibTrans" cxnId="{360DFF3B-2E8A-42DC-9558-600DF3C3FCE9}">
      <dgm:prSet/>
      <dgm:spPr/>
      <dgm:t>
        <a:bodyPr/>
        <a:lstStyle/>
        <a:p>
          <a:endParaRPr lang="en-GB"/>
        </a:p>
      </dgm:t>
    </dgm:pt>
    <dgm:pt modelId="{D481795E-F76D-4903-A3B7-87FFB823AA09}" type="pres">
      <dgm:prSet presAssocID="{A4E58EB7-AE68-48E8-906B-F6509FFA48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AE39C2-0C46-4538-9CA4-71246A301122}" type="pres">
      <dgm:prSet presAssocID="{79A1370F-5DB2-401A-8BDA-12F1D56B43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9D5FAC-9BE3-4827-9F41-45DDFD1F1ECC}" type="pres">
      <dgm:prSet presAssocID="{8B648129-2E33-4827-B0C6-65405CA65C6A}" presName="sibTrans" presStyleCnt="0"/>
      <dgm:spPr/>
    </dgm:pt>
    <dgm:pt modelId="{5C070AB0-6FCF-4BC0-A170-92382E33CEBA}" type="pres">
      <dgm:prSet presAssocID="{04E2D577-5E78-4503-A2AC-76BDD7F67D3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89D5B-C7F0-4B61-8AF0-994CCAF08A29}" type="pres">
      <dgm:prSet presAssocID="{02D00C3C-9D42-4C11-85EF-BDA5673E828C}" presName="sibTrans" presStyleCnt="0"/>
      <dgm:spPr/>
    </dgm:pt>
    <dgm:pt modelId="{DB11216C-B6A0-4BCB-B823-311996EFBD15}" type="pres">
      <dgm:prSet presAssocID="{DE5ED46A-41D8-437D-B4CE-2894E5345ED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12CAB1-E5D1-4FEB-8CB5-0B83C48888D1}" type="pres">
      <dgm:prSet presAssocID="{41164417-50C0-43A6-86F6-B87DA0B454BA}" presName="sibTrans" presStyleCnt="0"/>
      <dgm:spPr/>
    </dgm:pt>
    <dgm:pt modelId="{7DA017A0-887B-4A34-A381-CCEF69C3660D}" type="pres">
      <dgm:prSet presAssocID="{C2BD1BBC-B64C-4F63-BAF7-3CAE62122C5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E933A8-58F3-4F17-94B6-6ED71117E45B}" type="pres">
      <dgm:prSet presAssocID="{39FA58C3-AF23-4714-8BB8-BF74DA377392}" presName="sibTrans" presStyleCnt="0"/>
      <dgm:spPr/>
    </dgm:pt>
    <dgm:pt modelId="{D5C5E548-A732-472B-9C78-4E47E0E5A451}" type="pres">
      <dgm:prSet presAssocID="{96E5CCEC-2C89-4D9F-A96E-D3A0847110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6988A-D79A-44F4-A19D-04EB4C66D550}" type="pres">
      <dgm:prSet presAssocID="{53BFD632-0B0E-41B4-815A-CFC9D89FCC4F}" presName="sibTrans" presStyleCnt="0"/>
      <dgm:spPr/>
    </dgm:pt>
    <dgm:pt modelId="{A61C3ABD-7F65-4698-AC6F-64E00D1730F9}" type="pres">
      <dgm:prSet presAssocID="{93D540C4-2204-4084-8A53-687690C6B3F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4F9C513-79F7-4204-A6CD-FDF58CC35E47}" type="presOf" srcId="{96E5CCEC-2C89-4D9F-A96E-D3A084711080}" destId="{D5C5E548-A732-472B-9C78-4E47E0E5A451}" srcOrd="0" destOrd="0" presId="urn:microsoft.com/office/officeart/2005/8/layout/default"/>
    <dgm:cxn modelId="{8908AA21-8A2A-4D1E-9239-02DD8EF5C723}" type="presOf" srcId="{C2BD1BBC-B64C-4F63-BAF7-3CAE62122C58}" destId="{7DA017A0-887B-4A34-A381-CCEF69C3660D}" srcOrd="0" destOrd="0" presId="urn:microsoft.com/office/officeart/2005/8/layout/default"/>
    <dgm:cxn modelId="{E0A9FA98-BFE3-406C-9FD5-A4B377C18011}" type="presOf" srcId="{04E2D577-5E78-4503-A2AC-76BDD7F67D3B}" destId="{5C070AB0-6FCF-4BC0-A170-92382E33CEBA}" srcOrd="0" destOrd="0" presId="urn:microsoft.com/office/officeart/2005/8/layout/default"/>
    <dgm:cxn modelId="{41AC68AA-9306-4FB0-A8A9-4A0E01938ACF}" srcId="{A4E58EB7-AE68-48E8-906B-F6509FFA48C5}" destId="{04E2D577-5E78-4503-A2AC-76BDD7F67D3B}" srcOrd="1" destOrd="0" parTransId="{B03DBCA8-BF21-411C-9F36-7AC6F60937FD}" sibTransId="{02D00C3C-9D42-4C11-85EF-BDA5673E828C}"/>
    <dgm:cxn modelId="{360DFF3B-2E8A-42DC-9558-600DF3C3FCE9}" srcId="{A4E58EB7-AE68-48E8-906B-F6509FFA48C5}" destId="{93D540C4-2204-4084-8A53-687690C6B3F7}" srcOrd="5" destOrd="0" parTransId="{94F66187-E5BC-4E61-97B5-6ABF238F695E}" sibTransId="{908F8E4E-18AC-49BE-976C-01B71C5138AE}"/>
    <dgm:cxn modelId="{AEF4008F-EFD8-4BE4-B67F-5214661A5C82}" srcId="{A4E58EB7-AE68-48E8-906B-F6509FFA48C5}" destId="{C2BD1BBC-B64C-4F63-BAF7-3CAE62122C58}" srcOrd="3" destOrd="0" parTransId="{82624030-7C31-420B-B31B-28B32E520128}" sibTransId="{39FA58C3-AF23-4714-8BB8-BF74DA377392}"/>
    <dgm:cxn modelId="{EE99201C-4CD3-4B83-AD8C-9C93707E91C4}" srcId="{A4E58EB7-AE68-48E8-906B-F6509FFA48C5}" destId="{96E5CCEC-2C89-4D9F-A96E-D3A084711080}" srcOrd="4" destOrd="0" parTransId="{B3AE3435-AD49-400E-AE3E-FD96E0E50BCD}" sibTransId="{53BFD632-0B0E-41B4-815A-CFC9D89FCC4F}"/>
    <dgm:cxn modelId="{1FB7C17D-E983-4D3D-B566-B19A829FD6D4}" type="presOf" srcId="{A4E58EB7-AE68-48E8-906B-F6509FFA48C5}" destId="{D481795E-F76D-4903-A3B7-87FFB823AA09}" srcOrd="0" destOrd="0" presId="urn:microsoft.com/office/officeart/2005/8/layout/default"/>
    <dgm:cxn modelId="{510E1CCE-1E37-4BCA-8603-C90B054E7132}" srcId="{A4E58EB7-AE68-48E8-906B-F6509FFA48C5}" destId="{79A1370F-5DB2-401A-8BDA-12F1D56B43B0}" srcOrd="0" destOrd="0" parTransId="{67757154-0872-4E9B-B7F5-70B5F21A94D9}" sibTransId="{8B648129-2E33-4827-B0C6-65405CA65C6A}"/>
    <dgm:cxn modelId="{4702DC94-B4C0-4033-82BE-D87BA7C2F051}" srcId="{A4E58EB7-AE68-48E8-906B-F6509FFA48C5}" destId="{DE5ED46A-41D8-437D-B4CE-2894E5345ED4}" srcOrd="2" destOrd="0" parTransId="{C4EB538D-FF69-49BB-B952-00FB4C4FE8EF}" sibTransId="{41164417-50C0-43A6-86F6-B87DA0B454BA}"/>
    <dgm:cxn modelId="{31EECE7D-C69F-4F0B-BEDA-768D770CFFAD}" type="presOf" srcId="{DE5ED46A-41D8-437D-B4CE-2894E5345ED4}" destId="{DB11216C-B6A0-4BCB-B823-311996EFBD15}" srcOrd="0" destOrd="0" presId="urn:microsoft.com/office/officeart/2005/8/layout/default"/>
    <dgm:cxn modelId="{9150FA5D-A616-4B47-8068-924F3BFE8F38}" type="presOf" srcId="{93D540C4-2204-4084-8A53-687690C6B3F7}" destId="{A61C3ABD-7F65-4698-AC6F-64E00D1730F9}" srcOrd="0" destOrd="0" presId="urn:microsoft.com/office/officeart/2005/8/layout/default"/>
    <dgm:cxn modelId="{3D4651BF-17B7-4A6C-9F13-FF90B983BC88}" type="presOf" srcId="{79A1370F-5DB2-401A-8BDA-12F1D56B43B0}" destId="{F9AE39C2-0C46-4538-9CA4-71246A301122}" srcOrd="0" destOrd="0" presId="urn:microsoft.com/office/officeart/2005/8/layout/default"/>
    <dgm:cxn modelId="{A1D7584C-3276-4AA2-A4A1-B3308C062256}" type="presParOf" srcId="{D481795E-F76D-4903-A3B7-87FFB823AA09}" destId="{F9AE39C2-0C46-4538-9CA4-71246A301122}" srcOrd="0" destOrd="0" presId="urn:microsoft.com/office/officeart/2005/8/layout/default"/>
    <dgm:cxn modelId="{6D356163-F570-4FC7-8B0B-AFED70FBD49E}" type="presParOf" srcId="{D481795E-F76D-4903-A3B7-87FFB823AA09}" destId="{DF9D5FAC-9BE3-4827-9F41-45DDFD1F1ECC}" srcOrd="1" destOrd="0" presId="urn:microsoft.com/office/officeart/2005/8/layout/default"/>
    <dgm:cxn modelId="{F8078D38-A3D5-4560-9E60-865BB2A558C0}" type="presParOf" srcId="{D481795E-F76D-4903-A3B7-87FFB823AA09}" destId="{5C070AB0-6FCF-4BC0-A170-92382E33CEBA}" srcOrd="2" destOrd="0" presId="urn:microsoft.com/office/officeart/2005/8/layout/default"/>
    <dgm:cxn modelId="{8235086A-3172-47C2-A761-911CF4DAED07}" type="presParOf" srcId="{D481795E-F76D-4903-A3B7-87FFB823AA09}" destId="{59D89D5B-C7F0-4B61-8AF0-994CCAF08A29}" srcOrd="3" destOrd="0" presId="urn:microsoft.com/office/officeart/2005/8/layout/default"/>
    <dgm:cxn modelId="{99FDCC1F-CE2F-4E41-B984-5CBFEA100F71}" type="presParOf" srcId="{D481795E-F76D-4903-A3B7-87FFB823AA09}" destId="{DB11216C-B6A0-4BCB-B823-311996EFBD15}" srcOrd="4" destOrd="0" presId="urn:microsoft.com/office/officeart/2005/8/layout/default"/>
    <dgm:cxn modelId="{04F4AE17-BF57-4E67-82D4-0FF4CF909CB0}" type="presParOf" srcId="{D481795E-F76D-4903-A3B7-87FFB823AA09}" destId="{5912CAB1-E5D1-4FEB-8CB5-0B83C48888D1}" srcOrd="5" destOrd="0" presId="urn:microsoft.com/office/officeart/2005/8/layout/default"/>
    <dgm:cxn modelId="{0A207114-0F86-43FF-8C4C-83B5C8482341}" type="presParOf" srcId="{D481795E-F76D-4903-A3B7-87FFB823AA09}" destId="{7DA017A0-887B-4A34-A381-CCEF69C3660D}" srcOrd="6" destOrd="0" presId="urn:microsoft.com/office/officeart/2005/8/layout/default"/>
    <dgm:cxn modelId="{9AED7879-7D80-49BA-918E-3720A8ADB604}" type="presParOf" srcId="{D481795E-F76D-4903-A3B7-87FFB823AA09}" destId="{69E933A8-58F3-4F17-94B6-6ED71117E45B}" srcOrd="7" destOrd="0" presId="urn:microsoft.com/office/officeart/2005/8/layout/default"/>
    <dgm:cxn modelId="{72F6B408-7693-4086-ACB4-9DB3DB9AE0CF}" type="presParOf" srcId="{D481795E-F76D-4903-A3B7-87FFB823AA09}" destId="{D5C5E548-A732-472B-9C78-4E47E0E5A451}" srcOrd="8" destOrd="0" presId="urn:microsoft.com/office/officeart/2005/8/layout/default"/>
    <dgm:cxn modelId="{A2CF54ED-3B94-4F13-940B-1592B6C14F53}" type="presParOf" srcId="{D481795E-F76D-4903-A3B7-87FFB823AA09}" destId="{C706988A-D79A-44F4-A19D-04EB4C66D550}" srcOrd="9" destOrd="0" presId="urn:microsoft.com/office/officeart/2005/8/layout/default"/>
    <dgm:cxn modelId="{1C12BFA5-3E16-49EB-B657-2112F6F075FA}" type="presParOf" srcId="{D481795E-F76D-4903-A3B7-87FFB823AA09}" destId="{A61C3ABD-7F65-4698-AC6F-64E00D1730F9}" srcOrd="10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74B6D3-F1FC-446F-AE3B-0F6FF5488A82}">
      <dsp:nvSpPr>
        <dsp:cNvPr id="0" name=""/>
        <dsp:cNvSpPr/>
      </dsp:nvSpPr>
      <dsp:spPr>
        <a:xfrm>
          <a:off x="4281160" y="2737449"/>
          <a:ext cx="91440" cy="509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9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4A83D-5C2B-45D9-99CF-30A2B8067BA3}">
      <dsp:nvSpPr>
        <dsp:cNvPr id="0" name=""/>
        <dsp:cNvSpPr/>
      </dsp:nvSpPr>
      <dsp:spPr>
        <a:xfrm>
          <a:off x="3255391" y="1114144"/>
          <a:ext cx="1071488" cy="509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503"/>
              </a:lnTo>
              <a:lnTo>
                <a:pt x="1071488" y="347503"/>
              </a:lnTo>
              <a:lnTo>
                <a:pt x="1071488" y="5099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CB45-783E-4985-8581-B50E14C09103}">
      <dsp:nvSpPr>
        <dsp:cNvPr id="0" name=""/>
        <dsp:cNvSpPr/>
      </dsp:nvSpPr>
      <dsp:spPr>
        <a:xfrm>
          <a:off x="2138183" y="2737449"/>
          <a:ext cx="91440" cy="509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9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A7AB0-B313-4FC6-AF50-1DB26292C18C}">
      <dsp:nvSpPr>
        <dsp:cNvPr id="0" name=""/>
        <dsp:cNvSpPr/>
      </dsp:nvSpPr>
      <dsp:spPr>
        <a:xfrm>
          <a:off x="2183903" y="1114144"/>
          <a:ext cx="1071488" cy="509930"/>
        </a:xfrm>
        <a:custGeom>
          <a:avLst/>
          <a:gdLst/>
          <a:ahLst/>
          <a:cxnLst/>
          <a:rect l="0" t="0" r="0" b="0"/>
          <a:pathLst>
            <a:path>
              <a:moveTo>
                <a:pt x="1071488" y="0"/>
              </a:moveTo>
              <a:lnTo>
                <a:pt x="1071488" y="347503"/>
              </a:lnTo>
              <a:lnTo>
                <a:pt x="0" y="347503"/>
              </a:lnTo>
              <a:lnTo>
                <a:pt x="0" y="5099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C6453-319B-47C7-BD01-302F39317407}">
      <dsp:nvSpPr>
        <dsp:cNvPr id="0" name=""/>
        <dsp:cNvSpPr/>
      </dsp:nvSpPr>
      <dsp:spPr>
        <a:xfrm>
          <a:off x="2378719" y="771"/>
          <a:ext cx="1753344" cy="1113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69C16-2DE4-4774-8934-76D1D5EB31B7}">
      <dsp:nvSpPr>
        <dsp:cNvPr id="0" name=""/>
        <dsp:cNvSpPr/>
      </dsp:nvSpPr>
      <dsp:spPr>
        <a:xfrm>
          <a:off x="2573535" y="185846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EDD</a:t>
          </a:r>
          <a:endParaRPr lang="en-GB" sz="2100" kern="1200" dirty="0"/>
        </a:p>
      </dsp:txBody>
      <dsp:txXfrm>
        <a:off x="2573535" y="185846"/>
        <a:ext cx="1753344" cy="1113373"/>
      </dsp:txXfrm>
    </dsp:sp>
    <dsp:sp modelId="{DB4A06C7-ACD3-4170-8EA3-9D640BA21E8D}">
      <dsp:nvSpPr>
        <dsp:cNvPr id="0" name=""/>
        <dsp:cNvSpPr/>
      </dsp:nvSpPr>
      <dsp:spPr>
        <a:xfrm>
          <a:off x="1307231" y="1624075"/>
          <a:ext cx="1753344" cy="1113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59A91-810E-4227-8BAA-EFDDC4159533}">
      <dsp:nvSpPr>
        <dsp:cNvPr id="0" name=""/>
        <dsp:cNvSpPr/>
      </dsp:nvSpPr>
      <dsp:spPr>
        <a:xfrm>
          <a:off x="1502047" y="1809150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Architecture Specific</a:t>
          </a:r>
          <a:endParaRPr lang="en-GB" sz="2100" kern="1200" dirty="0"/>
        </a:p>
      </dsp:txBody>
      <dsp:txXfrm>
        <a:off x="1502047" y="1809150"/>
        <a:ext cx="1753344" cy="1113373"/>
      </dsp:txXfrm>
    </dsp:sp>
    <dsp:sp modelId="{A6AF12EC-CA89-4E01-8EC2-7B5C5079E8E8}">
      <dsp:nvSpPr>
        <dsp:cNvPr id="0" name=""/>
        <dsp:cNvSpPr/>
      </dsp:nvSpPr>
      <dsp:spPr>
        <a:xfrm>
          <a:off x="1307231" y="3247380"/>
          <a:ext cx="1753344" cy="1113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66DB5-6C38-4792-8706-B230711D0620}">
      <dsp:nvSpPr>
        <dsp:cNvPr id="0" name=""/>
        <dsp:cNvSpPr/>
      </dsp:nvSpPr>
      <dsp:spPr>
        <a:xfrm>
          <a:off x="1502047" y="3432455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e.g. On-Chip memory, MMU etc</a:t>
          </a:r>
          <a:endParaRPr lang="en-GB" sz="2100" kern="1200" dirty="0"/>
        </a:p>
      </dsp:txBody>
      <dsp:txXfrm>
        <a:off x="1502047" y="3432455"/>
        <a:ext cx="1753344" cy="1113373"/>
      </dsp:txXfrm>
    </dsp:sp>
    <dsp:sp modelId="{FA8EEB45-6353-45FB-9A47-BB46985CA535}">
      <dsp:nvSpPr>
        <dsp:cNvPr id="0" name=""/>
        <dsp:cNvSpPr/>
      </dsp:nvSpPr>
      <dsp:spPr>
        <a:xfrm>
          <a:off x="3450208" y="1624075"/>
          <a:ext cx="1753344" cy="1113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4E104-2DF5-488C-B971-F5A08D858166}">
      <dsp:nvSpPr>
        <dsp:cNvPr id="0" name=""/>
        <dsp:cNvSpPr/>
      </dsp:nvSpPr>
      <dsp:spPr>
        <a:xfrm>
          <a:off x="3645024" y="1809150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Generic</a:t>
          </a:r>
          <a:endParaRPr lang="en-GB" sz="2100" kern="1200" dirty="0"/>
        </a:p>
      </dsp:txBody>
      <dsp:txXfrm>
        <a:off x="3645024" y="1809150"/>
        <a:ext cx="1753344" cy="1113373"/>
      </dsp:txXfrm>
    </dsp:sp>
    <dsp:sp modelId="{E48D5E13-5717-4EF0-8D5E-3927E69BF3E7}">
      <dsp:nvSpPr>
        <dsp:cNvPr id="0" name=""/>
        <dsp:cNvSpPr/>
      </dsp:nvSpPr>
      <dsp:spPr>
        <a:xfrm>
          <a:off x="3450208" y="3247380"/>
          <a:ext cx="1753344" cy="1113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9C464-48E9-4A90-A239-CAEC7A32EBC1}">
      <dsp:nvSpPr>
        <dsp:cNvPr id="0" name=""/>
        <dsp:cNvSpPr/>
      </dsp:nvSpPr>
      <dsp:spPr>
        <a:xfrm>
          <a:off x="3645024" y="3432455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e.g. OFF-Chip memory, I/o..etc</a:t>
          </a:r>
          <a:endParaRPr lang="en-GB" sz="2100" kern="1200" dirty="0"/>
        </a:p>
      </dsp:txBody>
      <dsp:txXfrm>
        <a:off x="3645024" y="3432455"/>
        <a:ext cx="1753344" cy="111337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AE39C2-0C46-4538-9CA4-71246A301122}">
      <dsp:nvSpPr>
        <dsp:cNvPr id="0" name=""/>
        <dsp:cNvSpPr/>
      </dsp:nvSpPr>
      <dsp:spPr>
        <a:xfrm>
          <a:off x="0" y="7072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H/W startup</a:t>
          </a:r>
          <a:endParaRPr lang="en-GB" sz="2900" kern="1200" dirty="0"/>
        </a:p>
      </dsp:txBody>
      <dsp:txXfrm>
        <a:off x="0" y="707231"/>
        <a:ext cx="2428875" cy="1457324"/>
      </dsp:txXfrm>
    </dsp:sp>
    <dsp:sp modelId="{5C070AB0-6FCF-4BC0-A170-92382E33CEBA}">
      <dsp:nvSpPr>
        <dsp:cNvPr id="0" name=""/>
        <dsp:cNvSpPr/>
      </dsp:nvSpPr>
      <dsp:spPr>
        <a:xfrm>
          <a:off x="2671762" y="7072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Shutdown</a:t>
          </a:r>
          <a:endParaRPr lang="en-GB" sz="2900" kern="1200" dirty="0"/>
        </a:p>
      </dsp:txBody>
      <dsp:txXfrm>
        <a:off x="2671762" y="707231"/>
        <a:ext cx="2428875" cy="1457324"/>
      </dsp:txXfrm>
    </dsp:sp>
    <dsp:sp modelId="{DB11216C-B6A0-4BCB-B823-311996EFBD15}">
      <dsp:nvSpPr>
        <dsp:cNvPr id="0" name=""/>
        <dsp:cNvSpPr/>
      </dsp:nvSpPr>
      <dsp:spPr>
        <a:xfrm>
          <a:off x="5343525" y="707231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Disable and Enable</a:t>
          </a:r>
          <a:endParaRPr lang="en-GB" sz="2900" kern="1200" dirty="0"/>
        </a:p>
      </dsp:txBody>
      <dsp:txXfrm>
        <a:off x="5343525" y="707231"/>
        <a:ext cx="2428875" cy="1457324"/>
      </dsp:txXfrm>
    </dsp:sp>
    <dsp:sp modelId="{7DA017A0-887B-4A34-A381-CCEF69C3660D}">
      <dsp:nvSpPr>
        <dsp:cNvPr id="0" name=""/>
        <dsp:cNvSpPr/>
      </dsp:nvSpPr>
      <dsp:spPr>
        <a:xfrm>
          <a:off x="0" y="2407443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Acquire and Release </a:t>
          </a:r>
          <a:endParaRPr lang="en-GB" sz="2900" kern="1200" dirty="0"/>
        </a:p>
      </dsp:txBody>
      <dsp:txXfrm>
        <a:off x="0" y="2407443"/>
        <a:ext cx="2428875" cy="1457324"/>
      </dsp:txXfrm>
    </dsp:sp>
    <dsp:sp modelId="{D5C5E548-A732-472B-9C78-4E47E0E5A451}">
      <dsp:nvSpPr>
        <dsp:cNvPr id="0" name=""/>
        <dsp:cNvSpPr/>
      </dsp:nvSpPr>
      <dsp:spPr>
        <a:xfrm>
          <a:off x="2671762" y="2407443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READ/WRITE</a:t>
          </a:r>
          <a:endParaRPr lang="en-GB" sz="2900" kern="1200" dirty="0"/>
        </a:p>
      </dsp:txBody>
      <dsp:txXfrm>
        <a:off x="2671762" y="2407443"/>
        <a:ext cx="2428875" cy="1457324"/>
      </dsp:txXfrm>
    </dsp:sp>
    <dsp:sp modelId="{A61C3ABD-7F65-4698-AC6F-64E00D1730F9}">
      <dsp:nvSpPr>
        <dsp:cNvPr id="0" name=""/>
        <dsp:cNvSpPr/>
      </dsp:nvSpPr>
      <dsp:spPr>
        <a:xfrm>
          <a:off x="5343525" y="2407443"/>
          <a:ext cx="2428875" cy="1457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Install/Unistall</a:t>
          </a:r>
          <a:endParaRPr lang="en-GB" sz="2900" kern="1200" dirty="0"/>
        </a:p>
      </dsp:txBody>
      <dsp:txXfrm>
        <a:off x="5343525" y="2407443"/>
        <a:ext cx="2428875" cy="145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362200"/>
            <a:ext cx="7772400" cy="1975104"/>
          </a:xfrm>
        </p:spPr>
        <p:txBody>
          <a:bodyPr>
            <a:normAutofit/>
          </a:bodyPr>
          <a:lstStyle/>
          <a:p>
            <a:r>
              <a:rPr lang="en-US" sz="6000" i="1" u="sng" dirty="0" smtClean="0">
                <a:solidFill>
                  <a:schemeClr val="tx1"/>
                </a:solidFill>
              </a:rPr>
              <a:t>EMBEDDED DEVICE DRIVER</a:t>
            </a:r>
            <a:endParaRPr lang="en-GB" sz="6000" i="1" u="sng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Loading module:</a:t>
            </a:r>
          </a:p>
          <a:p>
            <a:pPr marL="912114" lvl="1" indent="-51435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+mj-lt"/>
              </a:rPr>
              <a:t>insmod</a:t>
            </a:r>
            <a:r>
              <a:rPr lang="en-US" dirty="0" smtClean="0"/>
              <a:t>  /* User space command*/</a:t>
            </a:r>
          </a:p>
          <a:p>
            <a:pPr marL="912114" lvl="1" indent="-51435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3"/>
                </a:solidFill>
                <a:latin typeface="+mj-lt"/>
              </a:rPr>
              <a:t>module_init()</a:t>
            </a:r>
            <a:r>
              <a:rPr lang="en-US" dirty="0" smtClean="0"/>
              <a:t>	/* Kernel space function */)</a:t>
            </a:r>
          </a:p>
          <a:p>
            <a:pPr marL="912114" lvl="1" indent="-514350">
              <a:buNone/>
            </a:pPr>
            <a:r>
              <a:rPr lang="en-US" dirty="0" smtClean="0"/>
              <a:t>			</a:t>
            </a:r>
            <a:r>
              <a:rPr lang="en-US" i="1" dirty="0" smtClean="0">
                <a:solidFill>
                  <a:schemeClr val="accent3"/>
                </a:solidFill>
                <a:latin typeface="+mj-lt"/>
              </a:rPr>
              <a:t>{  ..k1;k2;k3;.. }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Remove module:</a:t>
            </a:r>
          </a:p>
          <a:p>
            <a:pPr marL="912114" lvl="1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rmmod; </a:t>
            </a:r>
          </a:p>
          <a:p>
            <a:pPr marL="912114" lvl="1" indent="-51435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+mj-lt"/>
              </a:rPr>
              <a:t>module_exit()</a:t>
            </a:r>
          </a:p>
          <a:p>
            <a:pPr marL="912114" lvl="1" indent="-514350">
              <a:buNone/>
            </a:pPr>
            <a:r>
              <a:rPr lang="en-US" dirty="0" smtClean="0">
                <a:solidFill>
                  <a:schemeClr val="accent3"/>
                </a:solidFill>
                <a:latin typeface="+mj-lt"/>
              </a:rPr>
              <a:t>		</a:t>
            </a:r>
            <a:r>
              <a:rPr lang="en-US" sz="2400" i="1" dirty="0" smtClean="0">
                <a:solidFill>
                  <a:schemeClr val="accent3"/>
                </a:solidFill>
              </a:rPr>
              <a:t> 	</a:t>
            </a:r>
            <a:r>
              <a:rPr lang="en-US" sz="2800" i="1" dirty="0" smtClean="0">
                <a:solidFill>
                  <a:schemeClr val="accent3"/>
                </a:solidFill>
                <a:latin typeface="+mj-lt"/>
              </a:rPr>
              <a:t>{  ..k1;k2;k3;.. }</a:t>
            </a:r>
          </a:p>
          <a:p>
            <a:pPr marL="912114" lvl="1" indent="-514350">
              <a:buNone/>
            </a:pPr>
            <a:endParaRPr lang="en-US" sz="2800" i="1" dirty="0" smtClean="0">
              <a:solidFill>
                <a:schemeClr val="accent3"/>
              </a:solidFill>
              <a:latin typeface="+mj-lt"/>
            </a:endParaRPr>
          </a:p>
          <a:p>
            <a:pPr marL="912114" lvl="1" indent="-514350">
              <a:buNone/>
            </a:pPr>
            <a:endParaRPr lang="en-US" sz="2800" i="1" dirty="0" smtClean="0">
              <a:solidFill>
                <a:schemeClr val="accent3"/>
              </a:solidFill>
              <a:latin typeface="+mj-lt"/>
            </a:endParaRPr>
          </a:p>
          <a:p>
            <a:pPr marL="912114" lvl="1" indent="-514350">
              <a:buNone/>
            </a:pPr>
            <a:endParaRPr lang="en-US" sz="2800" i="1" dirty="0" smtClean="0">
              <a:solidFill>
                <a:schemeClr val="accent3"/>
              </a:solidFill>
              <a:latin typeface="+mj-lt"/>
            </a:endParaRPr>
          </a:p>
          <a:p>
            <a:pPr marL="912114" lvl="1" indent="-514350">
              <a:buNone/>
            </a:pPr>
            <a:endParaRPr lang="en-US" sz="2800" i="1" dirty="0" smtClean="0">
              <a:solidFill>
                <a:schemeClr val="accent3"/>
              </a:solidFill>
              <a:latin typeface="+mj-lt"/>
            </a:endParaRPr>
          </a:p>
          <a:p>
            <a:pPr marL="912114" lvl="1" indent="-514350">
              <a:buNone/>
            </a:pPr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6050760"/>
          </a:xfrm>
        </p:spPr>
        <p:txBody>
          <a:bodyPr/>
          <a:lstStyle/>
          <a:p>
            <a:pPr marL="582930" indent="-514350">
              <a:buAutoNum type="arabicPeriod" startAt="3"/>
            </a:pPr>
            <a:r>
              <a:rPr lang="en-US" dirty="0" smtClean="0"/>
              <a:t>Opening device:</a:t>
            </a:r>
            <a:endParaRPr lang="en-GB" dirty="0" smtClean="0"/>
          </a:p>
          <a:p>
            <a:pPr marL="582930" indent="-514350">
              <a:buNone/>
            </a:pPr>
            <a:r>
              <a:rPr lang="en-US" dirty="0" smtClean="0"/>
              <a:t>		</a:t>
            </a:r>
            <a:r>
              <a:rPr lang="en-US" i="1" dirty="0" smtClean="0">
                <a:latin typeface="+mj-lt"/>
              </a:rPr>
              <a:t>fopen(</a:t>
            </a:r>
            <a:r>
              <a:rPr lang="en-GB" i="1" dirty="0" smtClean="0">
                <a:latin typeface="+mj-lt"/>
              </a:rPr>
              <a:t>int fd, const char *mode</a:t>
            </a:r>
            <a:r>
              <a:rPr lang="en-US" i="1" dirty="0" smtClean="0">
                <a:latin typeface="+mj-lt"/>
              </a:rPr>
              <a:t>);</a:t>
            </a:r>
          </a:p>
          <a:p>
            <a:pPr marL="582930" indent="-514350"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i="1" dirty="0" smtClean="0">
                <a:solidFill>
                  <a:schemeClr val="accent3"/>
                </a:solidFill>
                <a:latin typeface="+mj-lt"/>
              </a:rPr>
              <a:t>xxx_open(</a:t>
            </a:r>
            <a:r>
              <a:rPr lang="en-GB" i="1" dirty="0" smtClean="0">
                <a:solidFill>
                  <a:schemeClr val="accent3"/>
                </a:solidFill>
                <a:latin typeface="+mj-lt"/>
              </a:rPr>
              <a:t>struct inode *inode, struct file *filp</a:t>
            </a:r>
            <a:r>
              <a:rPr lang="en-US" i="1" dirty="0" smtClean="0">
                <a:solidFill>
                  <a:schemeClr val="accent3"/>
                </a:solidFill>
                <a:latin typeface="+mj-lt"/>
              </a:rPr>
              <a:t>);</a:t>
            </a:r>
          </a:p>
          <a:p>
            <a:pPr marL="582930" indent="-514350">
              <a:buNone/>
            </a:pPr>
            <a:endParaRPr lang="en-US" i="1" dirty="0" smtClean="0">
              <a:solidFill>
                <a:schemeClr val="accent3"/>
              </a:solidFill>
              <a:latin typeface="+mj-lt"/>
            </a:endParaRPr>
          </a:p>
          <a:p>
            <a:pPr marL="582930" indent="-514350">
              <a:buNone/>
            </a:pPr>
            <a:r>
              <a:rPr lang="en-US" dirty="0" smtClean="0">
                <a:latin typeface="+mj-lt"/>
              </a:rPr>
              <a:t>4. </a:t>
            </a:r>
            <a:r>
              <a:rPr lang="en-US" dirty="0" smtClean="0"/>
              <a:t>Closing device:</a:t>
            </a:r>
          </a:p>
          <a:p>
            <a:pPr marL="582930" indent="-514350">
              <a:buNone/>
            </a:pPr>
            <a:r>
              <a:rPr lang="en-US" dirty="0" smtClean="0"/>
              <a:t>		</a:t>
            </a:r>
            <a:r>
              <a:rPr lang="en-GB" b="1" dirty="0" smtClean="0"/>
              <a:t> </a:t>
            </a:r>
            <a:r>
              <a:rPr lang="en-GB" dirty="0" smtClean="0">
                <a:latin typeface="+mj-lt"/>
              </a:rPr>
              <a:t>fclose(FILE *</a:t>
            </a:r>
            <a:r>
              <a:rPr lang="en-GB" i="1" dirty="0" smtClean="0">
                <a:latin typeface="+mj-lt"/>
              </a:rPr>
              <a:t>fp</a:t>
            </a:r>
            <a:r>
              <a:rPr lang="en-GB" dirty="0" smtClean="0">
                <a:latin typeface="+mj-lt"/>
              </a:rPr>
              <a:t>);</a:t>
            </a:r>
          </a:p>
          <a:p>
            <a:pPr marL="582930" indent="-514350">
              <a:buNone/>
            </a:pPr>
            <a:r>
              <a:rPr lang="en-US" b="1" dirty="0" smtClean="0"/>
              <a:t>		</a:t>
            </a:r>
            <a:r>
              <a:rPr lang="en-GB" i="1" dirty="0" smtClean="0">
                <a:solidFill>
                  <a:schemeClr val="accent3"/>
                </a:solidFill>
                <a:latin typeface="+mj-lt"/>
              </a:rPr>
              <a:t> xxx_release(struct inode *inode, struct file *filp</a:t>
            </a:r>
            <a:r>
              <a:rPr lang="en-GB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974560"/>
          </a:xfrm>
        </p:spPr>
        <p:txBody>
          <a:bodyPr/>
          <a:lstStyle/>
          <a:p>
            <a:r>
              <a:rPr lang="en-US" dirty="0" smtClean="0"/>
              <a:t>5. Reading device:</a:t>
            </a:r>
            <a:endParaRPr lang="en-GB" dirty="0" smtClean="0"/>
          </a:p>
          <a:p>
            <a:pPr lvl="2"/>
            <a:r>
              <a:rPr lang="en-US" i="1" dirty="0" smtClean="0">
                <a:latin typeface="+mj-lt"/>
              </a:rPr>
              <a:t>fread();</a:t>
            </a:r>
          </a:p>
          <a:p>
            <a:pPr lvl="2"/>
            <a:r>
              <a:rPr lang="en-GB" i="1" dirty="0" smtClean="0">
                <a:solidFill>
                  <a:schemeClr val="accent3"/>
                </a:solidFill>
                <a:latin typeface="+mj-lt"/>
              </a:rPr>
              <a:t>xxx_read(struct file *filp, char *buf, size_t count, loff_t *f_pos);</a:t>
            </a:r>
          </a:p>
          <a:p>
            <a:pPr lvl="2"/>
            <a:endParaRPr lang="en-US" i="1" dirty="0" smtClean="0">
              <a:solidFill>
                <a:schemeClr val="accent3"/>
              </a:solidFill>
              <a:latin typeface="+mj-lt"/>
            </a:endParaRPr>
          </a:p>
          <a:p>
            <a:pPr lvl="2"/>
            <a:endParaRPr lang="en-US" i="1" dirty="0" smtClean="0">
              <a:solidFill>
                <a:schemeClr val="accent3"/>
              </a:solidFill>
              <a:latin typeface="+mj-lt"/>
            </a:endParaRPr>
          </a:p>
          <a:p>
            <a:r>
              <a:rPr lang="en-US" dirty="0" smtClean="0"/>
              <a:t>6. Write to device</a:t>
            </a:r>
          </a:p>
          <a:p>
            <a:pPr lvl="1"/>
            <a:r>
              <a:rPr lang="en-US" dirty="0" smtClean="0"/>
              <a:t>fwrite();</a:t>
            </a:r>
          </a:p>
          <a:p>
            <a:pPr lvl="1"/>
            <a:r>
              <a:rPr lang="en-GB" i="1" dirty="0" smtClean="0">
                <a:solidFill>
                  <a:srgbClr val="FFC000"/>
                </a:solidFill>
                <a:latin typeface="+mj-lt"/>
              </a:rPr>
              <a:t>xxx_write( struct file *filp, char *buf, size_t count, loff_t *f_pos)</a:t>
            </a:r>
            <a:endParaRPr lang="en-US" i="1" dirty="0" smtClean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Linux Device Drivers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Edition by Jonathan Corbet, Alessandro Rubini &amp; Greg Kroah, O'Reilly  Publishers</a:t>
            </a:r>
          </a:p>
          <a:p>
            <a:pPr fontAlgn="base"/>
            <a:r>
              <a:rPr lang="en-GB" sz="2800" dirty="0" smtClean="0"/>
              <a:t>Embedded Systems Architecture, 1st Edition,A Comprehensive Guide for Engineers and Programmers.Author: T.Neorgaard </a:t>
            </a:r>
          </a:p>
          <a:p>
            <a:pPr fontAlgn="base">
              <a:buNone/>
            </a:pPr>
            <a:r>
              <a:rPr lang="en-GB" dirty="0" smtClean="0"/>
              <a:t>  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EDD?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software that directly interfaces with and controls the hardware is called a device driver.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 descr="C:\Users\FIFA\Desktop\EDD\EDD part of OS - Cop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352800" y="2807067"/>
            <a:ext cx="4592108" cy="3822333"/>
          </a:xfrm>
          <a:prstGeom prst="roundRect">
            <a:avLst>
              <a:gd name="adj" fmla="val 1628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embedded systems that require software have, at the very least, device driver software in their system software layer.</a:t>
            </a:r>
          </a:p>
          <a:p>
            <a:endParaRPr lang="en-GB" dirty="0"/>
          </a:p>
        </p:txBody>
      </p:sp>
      <p:pic>
        <p:nvPicPr>
          <p:cNvPr id="2050" name="Picture 2" descr="C:\Users\FIFA\Desktop\EDD\embedded D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7982564" cy="26946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EDD Classification</a:t>
            </a:r>
            <a:endParaRPr lang="en-GB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397000"/>
          <a:ext cx="67056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EDD functions…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974560"/>
          </a:xfrm>
        </p:spPr>
        <p:txBody>
          <a:bodyPr/>
          <a:lstStyle/>
          <a:p>
            <a:r>
              <a:rPr lang="en-US" dirty="0" smtClean="0"/>
              <a:t>These functions are based on S/Ws perception of the H/w.</a:t>
            </a:r>
          </a:p>
          <a:p>
            <a:r>
              <a:rPr lang="en-US" dirty="0" smtClean="0"/>
              <a:t>H/W is assumed to be in any of the 3 states at a given time.</a:t>
            </a:r>
          </a:p>
          <a:p>
            <a:pPr lvl="1"/>
            <a:r>
              <a:rPr lang="en-US" dirty="0" smtClean="0"/>
              <a:t>Inactive , busy or finished.</a:t>
            </a:r>
          </a:p>
          <a:p>
            <a:r>
              <a:rPr lang="en-US" b="1" i="1" u="sng" dirty="0" smtClean="0">
                <a:solidFill>
                  <a:srgbClr val="FF0000"/>
                </a:solidFill>
              </a:rPr>
              <a:t>INACTIVE state </a:t>
            </a:r>
            <a:r>
              <a:rPr lang="en-US" dirty="0" smtClean="0"/>
              <a:t>: H/w is disconnected (Install function) or Without power (Initialization routine) or Disabled (Enable routine).</a:t>
            </a:r>
          </a:p>
          <a:p>
            <a:r>
              <a:rPr lang="en-US" b="1" i="1" u="sng" dirty="0" smtClean="0">
                <a:solidFill>
                  <a:srgbClr val="FF0000"/>
                </a:solidFill>
              </a:rPr>
              <a:t>Busy state:  </a:t>
            </a:r>
            <a:r>
              <a:rPr lang="en-US" dirty="0" smtClean="0"/>
              <a:t>H/w might be processing data (Release mechanism)</a:t>
            </a:r>
          </a:p>
          <a:p>
            <a:r>
              <a:rPr lang="en-US" b="1" i="1" u="sng" dirty="0" smtClean="0">
                <a:solidFill>
                  <a:srgbClr val="FF0000"/>
                </a:solidFill>
              </a:rPr>
              <a:t>Finished state : </a:t>
            </a:r>
            <a:r>
              <a:rPr lang="en-US" dirty="0" smtClean="0"/>
              <a:t>It’s active and allows read/write requests.</a:t>
            </a:r>
            <a:endParaRPr lang="en-GB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1392936"/>
          </a:xfrm>
        </p:spPr>
        <p:txBody>
          <a:bodyPr/>
          <a:lstStyle/>
          <a:p>
            <a:r>
              <a:rPr lang="en-US" dirty="0" smtClean="0"/>
              <a:t>Concurrency and Race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kernel is pre-emptible and our driver code can loose the processor at any time, and the process that replace could be running our driver code.</a:t>
            </a:r>
          </a:p>
          <a:p>
            <a:pPr>
              <a:buNone/>
            </a:pPr>
            <a:r>
              <a:rPr lang="en-US" dirty="0" smtClean="0"/>
              <a:t>(design considers code to be rentrant)</a:t>
            </a:r>
          </a:p>
          <a:p>
            <a:r>
              <a:rPr lang="en-US" dirty="0" smtClean="0"/>
              <a:t>E.g. use Semaphores,Mutexes</a:t>
            </a:r>
          </a:p>
          <a:p>
            <a:r>
              <a:rPr lang="en-US" dirty="0" smtClean="0"/>
              <a:t>Spin locks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DD in Linux</a:t>
            </a:r>
            <a:endParaRPr lang="en-GB" dirty="0"/>
          </a:p>
        </p:txBody>
      </p:sp>
      <p:pic>
        <p:nvPicPr>
          <p:cNvPr id="2050" name="Picture 2" descr="C:\Users\FIFA\Desktop\EDD\kernel_sp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4419600" cy="4724400"/>
          </a:xfrm>
          <a:prstGeom prst="rect">
            <a:avLst/>
          </a:prstGeom>
          <a:noFill/>
        </p:spPr>
      </p:pic>
      <p:sp>
        <p:nvSpPr>
          <p:cNvPr id="5" name="Vertical Scroll 4"/>
          <p:cNvSpPr/>
          <p:nvPr/>
        </p:nvSpPr>
        <p:spPr>
          <a:xfrm>
            <a:off x="5486400" y="1676400"/>
            <a:ext cx="3352800" cy="4419600"/>
          </a:xfrm>
          <a:prstGeom prst="verticalScroll">
            <a:avLst>
              <a:gd name="adj" fmla="val 16301"/>
            </a:avLst>
          </a:prstGeom>
          <a:gradFill>
            <a:gsLst>
              <a:gs pos="0">
                <a:schemeClr val="accent3"/>
              </a:gs>
              <a:gs pos="25000">
                <a:schemeClr val="dk1">
                  <a:tint val="85000"/>
                </a:schemeClr>
              </a:gs>
              <a:gs pos="40000">
                <a:schemeClr val="dk1">
                  <a:tint val="92000"/>
                </a:schemeClr>
              </a:gs>
              <a:gs pos="50000">
                <a:schemeClr val="dk1">
                  <a:tint val="93000"/>
                </a:schemeClr>
              </a:gs>
              <a:gs pos="60000">
                <a:schemeClr val="dk1">
                  <a:tint val="92000"/>
                </a:schemeClr>
              </a:gs>
              <a:gs pos="75000">
                <a:schemeClr val="dk1">
                  <a:tint val="83000"/>
                  <a:satMod val="108000"/>
                </a:schemeClr>
              </a:gs>
              <a:gs pos="100000">
                <a:schemeClr val="dk1">
                  <a:tint val="48000"/>
                  <a:satMod val="1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000" b="1" dirty="0" smtClean="0"/>
              <a:t>For each function in user space ,there exists an equivalent in kernel space (allowing the transfer of information from the kernel to the user and vice-versa)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Process and Kernel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730" y="1815671"/>
            <a:ext cx="8836870" cy="443272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2316</TotalTime>
  <Words>315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EMBEDDED DEVICE DRIVER</vt:lpstr>
      <vt:lpstr>WHAT IS EDD?</vt:lpstr>
      <vt:lpstr>Slide 3</vt:lpstr>
      <vt:lpstr>EDD Classification</vt:lpstr>
      <vt:lpstr>General EDD functions…</vt:lpstr>
      <vt:lpstr>Slide 6</vt:lpstr>
      <vt:lpstr>Concurrency and Race condition</vt:lpstr>
      <vt:lpstr>Writing DD in Linux</vt:lpstr>
      <vt:lpstr>User Process and Kernel</vt:lpstr>
      <vt:lpstr>Function example</vt:lpstr>
      <vt:lpstr>Slide 11</vt:lpstr>
      <vt:lpstr>Slide 12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DEVICE DRIVER</dc:title>
  <dc:creator>FIFA</dc:creator>
  <cp:lastModifiedBy>VLSI</cp:lastModifiedBy>
  <cp:revision>69</cp:revision>
  <dcterms:created xsi:type="dcterms:W3CDTF">2006-08-16T00:00:00Z</dcterms:created>
  <dcterms:modified xsi:type="dcterms:W3CDTF">2016-05-09T04:19:41Z</dcterms:modified>
</cp:coreProperties>
</file>