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3733200"/>
            <a:ext cx="9070920" cy="4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latin typeface="Arial"/>
              </a:rPr>
              <a:t>Linux Kernel Module Programming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Example 4,5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008000" y="2016000"/>
            <a:ext cx="7559640" cy="37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400">
                <a:latin typeface="Arial"/>
              </a:rPr>
              <a:t>Command line arguments to modules and </a:t>
            </a:r>
            <a:endParaRPr/>
          </a:p>
          <a:p>
            <a:r>
              <a:rPr lang="en-IN" sz="2400">
                <a:latin typeface="Arial"/>
              </a:rPr>
              <a:t>modules spanning multiple files..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2"/>
          <p:cNvSpPr/>
          <p:nvPr/>
        </p:nvSpPr>
        <p:spPr>
          <a:xfrm>
            <a:off x="1008000" y="2016000"/>
            <a:ext cx="7559640" cy="37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IN" sz="4000">
                <a:latin typeface="Arial"/>
              </a:rPr>
              <a:t>THANKYOU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Introduction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IN" sz="3200">
                <a:latin typeface="Arial"/>
              </a:rPr>
              <a:t>So, you want to write a kernel module?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Modules are pieces of code that can be loaded and unloaded into the kernel upon demand.</a:t>
            </a:r>
            <a:endParaRPr/>
          </a:p>
          <a:p>
            <a:r>
              <a:rPr lang="en-IN" sz="3200">
                <a:latin typeface="Arial"/>
              </a:rPr>
              <a:t>They extend the functionality of the kernel without the need to reboot the system.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e.g: Drivers are modules, which allow kernel to access the hardware connected to the system.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3200">
                <a:latin typeface="Arial"/>
              </a:rPr>
              <a:t>One can see what modules are loaded by using the </a:t>
            </a:r>
            <a:r>
              <a:rPr b="1" lang="en-IN" sz="3200" u="sng">
                <a:latin typeface="Arial"/>
              </a:rPr>
              <a:t>lsmod</a:t>
            </a:r>
            <a:r>
              <a:rPr b="1"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command, which gets information by reading the </a:t>
            </a:r>
            <a:r>
              <a:rPr i="1" lang="en-IN" sz="3200">
                <a:latin typeface="Arial"/>
              </a:rPr>
              <a:t>/proc/modules</a:t>
            </a:r>
            <a:r>
              <a:rPr lang="en-IN" sz="3200">
                <a:latin typeface="Arial"/>
              </a:rPr>
              <a:t>.</a:t>
            </a:r>
            <a:endParaRPr/>
          </a:p>
          <a:p>
            <a:endParaRPr/>
          </a:p>
          <a:p>
            <a:endParaRPr/>
          </a:p>
          <a:p>
            <a:r>
              <a:rPr b="1" lang="en-IN" sz="3200">
                <a:latin typeface="Arial"/>
              </a:rPr>
              <a:t>insmod </a:t>
            </a:r>
            <a:r>
              <a:rPr lang="en-IN" sz="3200">
                <a:latin typeface="Arial"/>
              </a:rPr>
              <a:t>command will allow a user to insert modules into the kernel.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e.g. insmod </a:t>
            </a:r>
            <a:r>
              <a:rPr i="1" lang="en-IN" sz="3200">
                <a:latin typeface="Arial"/>
              </a:rPr>
              <a:t>/PATH/OF/FILE.ko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A simple Module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Kernel modules have atleast 2 funtions;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init_module(), called when insmoded into the kernel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cleanup_module(), called just b4 rmmoded.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432000"/>
            <a:ext cx="9070920" cy="669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2000">
                <a:latin typeface="Arial"/>
              </a:rPr>
              <a:t>/*  hello-1.c - The simplest kernel module.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*/</a:t>
            </a:r>
            <a:endParaRPr/>
          </a:p>
          <a:p>
            <a:r>
              <a:rPr lang="en-IN" sz="2000">
                <a:latin typeface="Arial"/>
              </a:rPr>
              <a:t>#include &lt;linux/module.h&gt;  /* Needed by all modules */</a:t>
            </a:r>
            <a:endParaRPr/>
          </a:p>
          <a:p>
            <a:r>
              <a:rPr lang="en-IN" sz="2000">
                <a:latin typeface="Arial"/>
              </a:rPr>
              <a:t>#include &lt;linux/kernel.h&gt;  /* Needed for KERN_ALERT */</a:t>
            </a:r>
            <a:endParaRPr/>
          </a:p>
          <a:p>
            <a:endParaRPr/>
          </a:p>
          <a:p>
            <a:endParaRPr/>
          </a:p>
          <a:p>
            <a:r>
              <a:rPr lang="en-IN" sz="2000">
                <a:latin typeface="Arial"/>
              </a:rPr>
              <a:t>int init_module(void)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 </a:t>
            </a:r>
            <a:r>
              <a:rPr lang="en-IN" sz="2000">
                <a:latin typeface="Arial"/>
              </a:rPr>
              <a:t>printk("KERN_ALERT “Hello world 1.\n");</a:t>
            </a:r>
            <a:endParaRPr/>
          </a:p>
          <a:p>
            <a:r>
              <a:rPr lang="en-IN" sz="2000">
                <a:latin typeface="Arial"/>
              </a:rPr>
              <a:t>        </a:t>
            </a:r>
            <a:endParaRPr/>
          </a:p>
          <a:p>
            <a:r>
              <a:rPr lang="en-IN" sz="2000">
                <a:latin typeface="Arial"/>
              </a:rPr>
              <a:t>   </a:t>
            </a:r>
            <a:r>
              <a:rPr lang="en-IN" sz="2000">
                <a:latin typeface="Arial"/>
              </a:rPr>
              <a:t>// A non 0 return means init_module failed; module can't be loaded.</a:t>
            </a:r>
            <a:endParaRPr/>
          </a:p>
          <a:p>
            <a:r>
              <a:rPr lang="en-IN" sz="2000">
                <a:latin typeface="Arial"/>
              </a:rPr>
              <a:t>   </a:t>
            </a:r>
            <a:r>
              <a:rPr lang="en-IN" sz="2000">
                <a:latin typeface="Arial"/>
              </a:rPr>
              <a:t>return 0;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  <a:p>
            <a:r>
              <a:rPr lang="en-IN" sz="2000">
                <a:latin typeface="Arial"/>
              </a:rPr>
              <a:t>void cleanup_module(void)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printk(KERN_ALERT "Goodbye world 1.\n");</a:t>
            </a:r>
            <a:endParaRPr/>
          </a:p>
          <a:p>
            <a:r>
              <a:rPr lang="en-IN" sz="2000">
                <a:latin typeface="Arial"/>
              </a:rPr>
              <a:t>}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Compiling Kernel Modules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1200">
                <a:latin typeface="Liberation Mono;Courier New"/>
                <a:ea typeface="Liberation Mono;Courier New"/>
              </a:rPr>
              <a:t> </a:t>
            </a:r>
            <a:r>
              <a:rPr lang="en-IN" sz="1600">
                <a:latin typeface="Liberation Mono;Courier New"/>
                <a:ea typeface="Liberation Mono;Courier New"/>
              </a:rPr>
              <a:t>Kernel modules need to be compiled differently from regular user space applications.</a:t>
            </a:r>
            <a:endParaRPr/>
          </a:p>
          <a:p>
            <a:r>
              <a:rPr lang="en-IN" sz="1600">
                <a:latin typeface="Liberation Mono;Courier New"/>
                <a:ea typeface="Liberation Mono;Courier New"/>
              </a:rPr>
              <a:t>The kernel is a large, standalone program with detailed and explicit requirements on how its pieces are put together.</a:t>
            </a:r>
            <a:endParaRPr/>
          </a:p>
          <a:p>
            <a:r>
              <a:rPr lang="en-IN" sz="1600">
                <a:latin typeface="Liberation Mono;Courier New"/>
                <a:ea typeface="Liberation Mono;Courier New"/>
              </a:rPr>
              <a:t>The files found in the </a:t>
            </a:r>
            <a:r>
              <a:rPr b="1" i="1" lang="en-IN" sz="1600" u="sng">
                <a:latin typeface="Liberation Mono;Courier New"/>
                <a:ea typeface="Liberation Mono;Courier New"/>
              </a:rPr>
              <a:t>/usr/src/linux/Documentation/kbuild</a:t>
            </a:r>
            <a:r>
              <a:rPr lang="en-IN" sz="1600">
                <a:latin typeface="Liberation Mono;Courier New"/>
                <a:ea typeface="Liberation Mono;Courier New"/>
              </a:rPr>
              <a:t> directory in the kernel source are required reading for anybody wanting to understand all that is really going on beneath the surface.</a:t>
            </a:r>
            <a:endParaRPr/>
          </a:p>
          <a:p>
            <a:endParaRPr/>
          </a:p>
          <a:p>
            <a:r>
              <a:rPr lang="en-IN" sz="1600">
                <a:latin typeface="Liberation Mono;Courier New"/>
                <a:ea typeface="Liberation Mono;Courier New"/>
              </a:rPr>
              <a:t>See file linux/Documentation/Kbuild/modules.txt</a:t>
            </a:r>
            <a:endParaRPr/>
          </a:p>
          <a:p>
            <a:r>
              <a:rPr lang="en-IN" sz="1600">
                <a:latin typeface="Liberation Mono;Courier New"/>
                <a:ea typeface="Liberation Mono;Courier New"/>
              </a:rPr>
              <a:t>You will need to employ Makefile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Makefile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obj-m += hello1.o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KERNEL = $(shell uname -r)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all: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make -C /lib/modules/3.19.0-25-generic/build M=$(PWD) modules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clean: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make -C /lib/modules/3.19.0-25-generic/build M=$(PWD) clean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Insmod hello1.ko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dmesg     ... to view the printk log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lsmod to view the modules..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rmmod hello1.ko to remove the module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Example 2 , 3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008000" y="2016000"/>
            <a:ext cx="7559640" cy="37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Hello2.ko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Program to change the init_module and exit_module as per user wish..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Hello3.ko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Program to give module description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Use modinfo hello3.ko, to get the details of the code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