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CustomShape 2"/>
          <p:cNvSpPr/>
          <p:nvPr/>
        </p:nvSpPr>
        <p:spPr>
          <a:xfrm>
            <a:off x="432000" y="173592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800">
                <a:latin typeface="Arial"/>
              </a:rPr>
              <a:t>Real time Linux For Embedded systems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Arial"/>
              </a:rPr>
              <a:t>What is Real Time and Why ?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400">
                <a:latin typeface="Arial"/>
              </a:rPr>
              <a:t>Context of Real time....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To Developers, a real time system “does what you expect it to do when you expect it to do it” That's it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latin typeface="Arial"/>
              </a:rPr>
              <a:t>--Steven Rostedt , a linux kernel developer at Red Hat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Hard Vs Soft Real time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92000" y="2016000"/>
            <a:ext cx="791964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3200">
                <a:latin typeface="Arial"/>
              </a:rPr>
              <a:t>Some Programs have a deadline that should not be missed.</a:t>
            </a:r>
            <a:endParaRPr/>
          </a:p>
          <a:p>
            <a:endParaRPr/>
          </a:p>
          <a:p>
            <a:r>
              <a:rPr lang="en-IN" sz="3200">
                <a:latin typeface="Arial"/>
              </a:rPr>
              <a:t>Hard Real time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Missing deadlines is catastrophic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E.g. Automotive , industrial, medical , military etc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800">
                <a:latin typeface="Arial"/>
              </a:rPr>
              <a:t>Soft Real time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Can miss some deadlines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latin typeface="Arial"/>
              </a:rPr>
              <a:t>E.g. TV , Video streaming 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For Real time behaviour in Embedded ...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76000" y="1872000"/>
            <a:ext cx="8783640" cy="49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>
                <a:latin typeface="Arial"/>
              </a:rPr>
              <a:t>1. It's not hard to write a code, that meets deadlines. The code needs to be well written and optimized.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2. Go for Real time Linux Oses</a:t>
            </a:r>
            <a:endParaRPr/>
          </a:p>
          <a:p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e.g RTLinux, QNX, VxWorks..etc</a:t>
            </a:r>
            <a:endParaRPr/>
          </a:p>
          <a:p>
            <a:r>
              <a:rPr lang="en-IN" sz="2600">
                <a:latin typeface="Arial"/>
              </a:rPr>
              <a:t>	</a:t>
            </a:r>
            <a:r>
              <a:rPr lang="en-IN" sz="2600">
                <a:latin typeface="Arial"/>
              </a:rPr>
              <a:t>   </a:t>
            </a:r>
            <a:r>
              <a:rPr lang="en-IN" sz="2600">
                <a:latin typeface="Arial"/>
              </a:rPr>
              <a:t>Check their documentation on how write codes and call APIs.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3. Configure , apply </a:t>
            </a:r>
            <a:r>
              <a:rPr b="1" lang="en-IN" sz="2600" u="sng">
                <a:latin typeface="Arial"/>
              </a:rPr>
              <a:t>preempt_rt</a:t>
            </a:r>
            <a:r>
              <a:rPr lang="en-IN" sz="2600">
                <a:latin typeface="Arial"/>
              </a:rPr>
              <a:t> patch for real time performance.</a:t>
            </a:r>
            <a:endParaRPr/>
          </a:p>
          <a:p>
            <a:r>
              <a:rPr lang="en-IN" sz="2600">
                <a:latin typeface="Arial"/>
              </a:rPr>
              <a:t>( The main goal of the patch is, however, realizing a real time environment without changing the given programming APIs by a common linux environment.)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4400">
                <a:latin typeface="Arial"/>
              </a:rPr>
              <a:t>How to have Real time behaviour in vanilla kernel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92000" y="1944000"/>
            <a:ext cx="8207640" cy="490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600">
                <a:latin typeface="Arial"/>
              </a:rPr>
              <a:t>1. Download a kernel of your choice from www.kernel.org.</a:t>
            </a:r>
            <a:endParaRPr/>
          </a:p>
          <a:p>
            <a:r>
              <a:rPr lang="en-IN" sz="2600">
                <a:latin typeface="Arial"/>
              </a:rPr>
              <a:t>    </a:t>
            </a:r>
            <a:r>
              <a:rPr lang="en-IN" sz="2600">
                <a:latin typeface="Arial"/>
              </a:rPr>
              <a:t>Unzip and untar the kernel to /usr/src/linux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2. Download the rt_preempt patch.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3. Apply the patch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4. Configure the kernel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5. Compile the kernel.</a:t>
            </a:r>
            <a:endParaRPr/>
          </a:p>
          <a:p>
            <a:endParaRPr/>
          </a:p>
          <a:p>
            <a:r>
              <a:rPr lang="en-IN" sz="2600">
                <a:latin typeface="Arial"/>
              </a:rPr>
              <a:t>6. Update grub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2"/>
          <p:cNvSpPr/>
          <p:nvPr/>
        </p:nvSpPr>
        <p:spPr>
          <a:xfrm>
            <a:off x="720000" y="576000"/>
            <a:ext cx="7919640" cy="653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 sz="2200">
                <a:latin typeface="Arial"/>
              </a:rPr>
              <a:t>Things needed to be set a task for deterministic real – time performance:</a:t>
            </a:r>
            <a:endParaRPr/>
          </a:p>
          <a:p>
            <a:endParaRPr/>
          </a:p>
          <a:p>
            <a:r>
              <a:rPr lang="en-IN" sz="2200">
                <a:latin typeface="Arial"/>
              </a:rPr>
              <a:t>1.Setting a real time scheduling policy and priority.</a:t>
            </a:r>
            <a:endParaRPr/>
          </a:p>
          <a:p>
            <a:endParaRPr/>
          </a:p>
          <a:p>
            <a:r>
              <a:rPr lang="en-IN" sz="2200">
                <a:latin typeface="Arial"/>
              </a:rPr>
              <a:t>#include &lt;sched.h&gt;</a:t>
            </a:r>
            <a:endParaRPr/>
          </a:p>
          <a:p>
            <a:endParaRPr/>
          </a:p>
          <a:p>
            <a:r>
              <a:rPr lang="en-IN" sz="2200">
                <a:latin typeface="Arial"/>
              </a:rPr>
              <a:t>Int main()</a:t>
            </a:r>
            <a:endParaRPr/>
          </a:p>
          <a:p>
            <a:r>
              <a:rPr lang="en-IN" sz="2200">
                <a:latin typeface="Arial"/>
              </a:rPr>
              <a:t>{</a:t>
            </a:r>
            <a:endParaRPr/>
          </a:p>
          <a:p>
            <a:r>
              <a:rPr lang="en-IN" sz="2200">
                <a:latin typeface="Arial"/>
              </a:rPr>
              <a:t>struct sched_param param;</a:t>
            </a:r>
            <a:endParaRPr/>
          </a:p>
          <a:p>
            <a:r>
              <a:rPr lang="en-IN" sz="2200">
                <a:latin typeface="Arial"/>
              </a:rPr>
              <a:t>param.sched_priority = 1 – 99 ;</a:t>
            </a:r>
            <a:endParaRPr/>
          </a:p>
          <a:p>
            <a:r>
              <a:rPr lang="en-IN" sz="2200">
                <a:latin typeface="Arial"/>
              </a:rPr>
              <a:t>sched_setscheduler(0, SCHED_FIFO, &amp;param)  // SCHED_RR</a:t>
            </a:r>
            <a:endParaRPr/>
          </a:p>
          <a:p>
            <a:r>
              <a:rPr lang="en-IN" sz="2200">
                <a:latin typeface="Arial"/>
              </a:rPr>
              <a:t>}</a:t>
            </a:r>
            <a:endParaRPr/>
          </a:p>
          <a:p>
            <a:endParaRPr/>
          </a:p>
          <a:p>
            <a:r>
              <a:rPr lang="en-IN" sz="2200">
                <a:latin typeface="Arial"/>
              </a:rPr>
              <a:t>See man 2 sched_setscheduler </a:t>
            </a:r>
            <a:endParaRPr/>
          </a:p>
          <a:p>
            <a:r>
              <a:rPr lang="en-IN" sz="2200">
                <a:latin typeface="Arial"/>
              </a:rPr>
              <a:t>Compile the code as gcc prog.c -lrt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80000" y="1224000"/>
            <a:ext cx="8280000" cy="29059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REFERENCE: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1.</a:t>
            </a:r>
            <a:r>
              <a:rPr lang="en-IN">
                <a:latin typeface="Arial"/>
              </a:rPr>
              <a:t>https://rt.wiki.kernel.org/index.php/RT_PREEMPT_HOWTO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2.</a:t>
            </a:r>
            <a:r>
              <a:rPr lang="en-IN">
                <a:latin typeface="Arial"/>
              </a:rPr>
              <a:t>https://rt.wiki.kernel.org/index.php/Frequently_Asked_Questions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3.</a:t>
            </a:r>
            <a:r>
              <a:rPr lang="en-IN">
                <a:latin typeface="Arial"/>
              </a:rPr>
              <a:t>https://www.linux.com/blog/intro-real-time-linux-embedded-developers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4.</a:t>
            </a:r>
            <a:r>
              <a:rPr lang="en-IN">
                <a:latin typeface="Arial"/>
              </a:rPr>
              <a:t>https://www.osadl.org/Realtime-Linux.projects-realtime-linux.0.html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1440000" y="3661200"/>
            <a:ext cx="7055640" cy="65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4000">
                <a:latin typeface="Arial"/>
              </a:rPr>
              <a:t>THANKYOU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