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2157-78D7-CF68-BF1A-7D17A4FA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011CE-C76C-0230-D027-208C5A1B8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E072-6E96-B4F6-701D-EA731ACA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5CCF-B1F1-DD43-E3B7-2DF3BA78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C434-5752-89BE-2198-5886A74B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6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9BF3-4039-4FC1-FC5D-BD9F5C09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AFC84-0657-2B98-1098-361F36BF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4AE2-7D0C-4E05-9E82-A87EF9FA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0606A-2274-8B05-8659-6D39AD91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E693-E7DA-ADE1-AB19-09C4D706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9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9C86A-AC9C-CF05-FFF2-F09DB3F5A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B4C32-2E50-A793-EACB-764E91E84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A850-6315-D31B-554D-4BCD36A1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7AA6-3D3A-EDEF-79CA-04BC6500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5AF4-309B-B3E0-618B-652C3C18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76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52A9-BDB7-827E-29D7-D9E1565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9C5F-7F17-49EA-8DE9-D6C06F47F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3674-C263-C89D-440E-777DF8F0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2704-D2D9-B95C-772A-F2B5C790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9F32-1026-0234-6429-526BF3B9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5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F44B-4BC3-9DD5-9962-178CA344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ACD6-250D-E852-8390-2126BE640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F58A-E25D-B47B-175C-9BD9C783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CADC-725F-02B4-1E30-328D97CB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0A7A-8FF8-6315-BDD8-73799D60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5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D03B-E13B-54E2-60F5-39D76C2B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ED56-9F8A-C84A-EDF8-FBF951766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76B8-95E8-090B-F94F-20B3240C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8C2A5-88F6-4A3C-8122-6381817E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34BBC-B62C-9ED7-A1D6-CD745492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33AEE-BB05-3E67-9F24-6BD8A145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1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F7E4-5787-88A3-3851-830EE011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F76FF-5972-81EE-2DB6-4EBAB96C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670E6-298F-1A7B-6E0F-1447E680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3E72F-54B6-C8F4-48D5-3FD72C2F4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F8829-C543-B7E6-FCD3-CB50F98E9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4FDB8-C39C-1E80-B428-8CA302D3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B390B-8B31-DC13-837B-B3355A2F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929F6-7A44-5721-58D7-42777DF2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26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6A05-F337-37E2-DD48-85BE9DCF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86C87-8C5D-D3BD-5037-543AC1AE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457CC-8954-5FAB-C745-FD96A786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40347-E91D-480B-F204-FF9D1E16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41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727EB-286E-2B95-142E-46558707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7192D-9232-501C-BB17-D9AD1A59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CEAEA-3F17-7787-DF6E-158C9CF0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94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A404-BBAB-E393-F2D3-F418A90B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45A5-945C-6D10-FC3C-12FCCBC37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7D4AB-2D85-F498-69D7-DE5696DC1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64E7-D156-AB81-79E9-7EEFBD21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EE6A3-F4F4-EA39-917D-1762E954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2D5F-829C-456A-2B2D-2A38C86C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1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28AD-DFBF-12EC-1BCE-B0C3F9BF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4479E-D12E-EFEB-3FA2-9F46D99C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319BE-7D72-30CB-5376-C462FC1E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3EF14-F002-5869-AD22-BCEE257F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5BB5C-60EE-2AAD-89DE-046AB002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724AF-2C8D-10A8-EFD5-4827A711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1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EC107-5032-E661-CB17-1754E319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A07FE-5D9C-87C3-0F60-F0E17739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A8D8-BD78-CD06-0BE0-892075481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D8321-7244-4A84-8DC6-D1C158168A2A}" type="datetimeFigureOut">
              <a:rPr lang="de-DE" smtClean="0"/>
              <a:t>31.12.2022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C7C0-9914-0DB4-F785-CA407B51E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8276-4A16-80FF-FC64-B4E929E10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9B67-31E8-49A0-9439-7943EC30B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7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12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0.sv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svg"/><Relationship Id="rId9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et&#10;&#10;Description automatically generated">
            <a:extLst>
              <a:ext uri="{FF2B5EF4-FFF2-40B4-BE49-F238E27FC236}">
                <a16:creationId xmlns:a16="http://schemas.microsoft.com/office/drawing/2014/main" id="{5EB7370E-72E2-B3D4-7B65-07016E07C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09" y="389978"/>
            <a:ext cx="3534571" cy="238878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1E752E-114C-E7A0-9D46-C83DF06F5F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22"/>
          <a:stretch/>
        </p:blipFill>
        <p:spPr>
          <a:xfrm>
            <a:off x="966309" y="2900680"/>
            <a:ext cx="3534571" cy="3873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E8C868-25F3-B9A3-FA4D-6B608A2BFDA3}"/>
              </a:ext>
            </a:extLst>
          </p:cNvPr>
          <p:cNvSpPr txBox="1"/>
          <p:nvPr/>
        </p:nvSpPr>
        <p:spPr>
          <a:xfrm>
            <a:off x="4714240" y="430206"/>
            <a:ext cx="2763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Smart Solar Box Mini</a:t>
            </a:r>
          </a:p>
        </p:txBody>
      </p:sp>
    </p:spTree>
    <p:extLst>
      <p:ext uri="{BB962C8B-B14F-4D97-AF65-F5344CB8AC3E}">
        <p14:creationId xmlns:p14="http://schemas.microsoft.com/office/powerpoint/2010/main" val="368976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ABA48B5-9A39-9400-1713-88CC24E9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t="22299" r="13793" b="21150"/>
          <a:stretch/>
        </p:blipFill>
        <p:spPr>
          <a:xfrm rot="10800000">
            <a:off x="4064000" y="4873380"/>
            <a:ext cx="1747520" cy="1249680"/>
          </a:xfrm>
          <a:prstGeom prst="rect">
            <a:avLst/>
          </a:prstGeom>
        </p:spPr>
      </p:pic>
      <p:pic>
        <p:nvPicPr>
          <p:cNvPr id="3" name="Graphic 2" descr="Solar Panels with solid fill">
            <a:extLst>
              <a:ext uri="{FF2B5EF4-FFF2-40B4-BE49-F238E27FC236}">
                <a16:creationId xmlns:a16="http://schemas.microsoft.com/office/drawing/2014/main" id="{9527D99D-BFA4-1378-5CBB-A6EC20A5E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3924" y="3538744"/>
            <a:ext cx="1590040" cy="1590040"/>
          </a:xfrm>
          <a:prstGeom prst="rect">
            <a:avLst/>
          </a:prstGeom>
        </p:spPr>
      </p:pic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93E8BC5E-1660-D79B-6070-107A3AA749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4" t="12012" r="5367" b="10170"/>
          <a:stretch/>
        </p:blipFill>
        <p:spPr>
          <a:xfrm rot="10800000">
            <a:off x="3698240" y="3329940"/>
            <a:ext cx="3302000" cy="134112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1A6FBE6-7A83-8808-20FB-FA0ABBB3CCE2}"/>
              </a:ext>
            </a:extLst>
          </p:cNvPr>
          <p:cNvSpPr/>
          <p:nvPr/>
        </p:nvSpPr>
        <p:spPr>
          <a:xfrm>
            <a:off x="3163964" y="4333764"/>
            <a:ext cx="495738" cy="2522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C3BC1B24-58A3-E2DA-B434-DB9CD917D7B4}"/>
              </a:ext>
            </a:extLst>
          </p:cNvPr>
          <p:cNvSpPr/>
          <p:nvPr/>
        </p:nvSpPr>
        <p:spPr>
          <a:xfrm>
            <a:off x="4480560" y="4720980"/>
            <a:ext cx="211535" cy="33528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847B9-AEBC-8A78-57B6-BD2D2C33CB4B}"/>
              </a:ext>
            </a:extLst>
          </p:cNvPr>
          <p:cNvSpPr txBox="1"/>
          <p:nvPr/>
        </p:nvSpPr>
        <p:spPr>
          <a:xfrm>
            <a:off x="4292600" y="6123061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Lipo</a:t>
            </a:r>
            <a:r>
              <a:rPr lang="de-DE" dirty="0"/>
              <a:t> </a:t>
            </a:r>
            <a:r>
              <a:rPr lang="de-DE" dirty="0" err="1"/>
              <a:t>Battery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95F3F-3755-3E8F-A01E-8CB83CB17630}"/>
              </a:ext>
            </a:extLst>
          </p:cNvPr>
          <p:cNvSpPr txBox="1"/>
          <p:nvPr/>
        </p:nvSpPr>
        <p:spPr>
          <a:xfrm>
            <a:off x="1821179" y="5030837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Solar Panel</a:t>
            </a:r>
          </a:p>
        </p:txBody>
      </p:sp>
      <p:pic>
        <p:nvPicPr>
          <p:cNvPr id="15" name="Picture 1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ECF7109-BFE1-D809-C47F-CB7B30F409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5" t="21082" r="24163" b="22504"/>
          <a:stretch/>
        </p:blipFill>
        <p:spPr>
          <a:xfrm rot="5400000">
            <a:off x="4574183" y="1650097"/>
            <a:ext cx="1206498" cy="1706881"/>
          </a:xfrm>
          <a:prstGeom prst="rect">
            <a:avLst/>
          </a:prstGeom>
        </p:spPr>
      </p:pic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BF4AAC4E-976E-925E-7486-E4B44058CDB4}"/>
              </a:ext>
            </a:extLst>
          </p:cNvPr>
          <p:cNvSpPr/>
          <p:nvPr/>
        </p:nvSpPr>
        <p:spPr>
          <a:xfrm>
            <a:off x="5137705" y="3036937"/>
            <a:ext cx="211535" cy="33528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Picture 17" descr="Icon&#10;&#10;Description automatically generated with low confidence">
            <a:extLst>
              <a:ext uri="{FF2B5EF4-FFF2-40B4-BE49-F238E27FC236}">
                <a16:creationId xmlns:a16="http://schemas.microsoft.com/office/drawing/2014/main" id="{4FBF2A01-CAB3-5461-BC5C-7FDAD09DCB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6" y="3204577"/>
            <a:ext cx="1245155" cy="124515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3558F45C-FA78-4912-48FC-807FAFEF4FB8}"/>
              </a:ext>
            </a:extLst>
          </p:cNvPr>
          <p:cNvSpPr/>
          <p:nvPr/>
        </p:nvSpPr>
        <p:spPr>
          <a:xfrm>
            <a:off x="6970847" y="4094651"/>
            <a:ext cx="303713" cy="2391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7FD15-03C0-F51A-4B54-15981D6F3971}"/>
              </a:ext>
            </a:extLst>
          </p:cNvPr>
          <p:cNvSpPr txBox="1"/>
          <p:nvPr/>
        </p:nvSpPr>
        <p:spPr>
          <a:xfrm>
            <a:off x="4565292" y="1518473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ESP D1 Mini</a:t>
            </a:r>
          </a:p>
        </p:txBody>
      </p: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06B98A-AFC7-23D0-F19D-B3AB9422E36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22"/>
          <a:stretch/>
        </p:blipFill>
        <p:spPr>
          <a:xfrm>
            <a:off x="6609886" y="1561877"/>
            <a:ext cx="710238" cy="995319"/>
          </a:xfrm>
          <a:prstGeom prst="rect">
            <a:avLst/>
          </a:prstGeom>
        </p:spPr>
      </p:pic>
      <p:pic>
        <p:nvPicPr>
          <p:cNvPr id="23" name="Graphic 22" descr="Wireless with solid fill">
            <a:extLst>
              <a:ext uri="{FF2B5EF4-FFF2-40B4-BE49-F238E27FC236}">
                <a16:creationId xmlns:a16="http://schemas.microsoft.com/office/drawing/2014/main" id="{4B1482C6-C184-F4A3-6AAA-4D43923906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794045">
            <a:off x="5880070" y="1576770"/>
            <a:ext cx="547198" cy="547198"/>
          </a:xfrm>
          <a:prstGeom prst="rect">
            <a:avLst/>
          </a:prstGeom>
        </p:spPr>
      </p:pic>
      <p:pic>
        <p:nvPicPr>
          <p:cNvPr id="25" name="Graphic 24" descr="Smart Phone outline">
            <a:extLst>
              <a:ext uri="{FF2B5EF4-FFF2-40B4-BE49-F238E27FC236}">
                <a16:creationId xmlns:a16="http://schemas.microsoft.com/office/drawing/2014/main" id="{EBDCBCA4-D335-949E-720C-1226033CF1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72162" y="1130438"/>
            <a:ext cx="1806007" cy="18060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D7F36C1-6361-54ED-F003-ADC0DE26EFC1}"/>
              </a:ext>
            </a:extLst>
          </p:cNvPr>
          <p:cNvSpPr txBox="1"/>
          <p:nvPr/>
        </p:nvSpPr>
        <p:spPr>
          <a:xfrm>
            <a:off x="6146930" y="840644"/>
            <a:ext cx="170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Live Dashboard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4F7E07-4A4C-5748-9185-8BE5D1B07865}"/>
              </a:ext>
            </a:extLst>
          </p:cNvPr>
          <p:cNvSpPr txBox="1"/>
          <p:nvPr/>
        </p:nvSpPr>
        <p:spPr>
          <a:xfrm>
            <a:off x="7375643" y="4459888"/>
            <a:ext cx="124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USB Device /Load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3CA95C-E2DC-E47B-81DF-66263317E420}"/>
              </a:ext>
            </a:extLst>
          </p:cNvPr>
          <p:cNvSpPr txBox="1"/>
          <p:nvPr/>
        </p:nvSpPr>
        <p:spPr>
          <a:xfrm>
            <a:off x="5137705" y="4529448"/>
            <a:ext cx="179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SSB Mini PCB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D3F91A-8F32-1DF5-6852-49FA0F2B1392}"/>
              </a:ext>
            </a:extLst>
          </p:cNvPr>
          <p:cNvSpPr txBox="1"/>
          <p:nvPr/>
        </p:nvSpPr>
        <p:spPr>
          <a:xfrm>
            <a:off x="5659120" y="1163417"/>
            <a:ext cx="1003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Wifi </a:t>
            </a:r>
            <a:r>
              <a:rPr lang="de-DE" sz="1400" dirty="0" err="1"/>
              <a:t>hotspot</a:t>
            </a:r>
            <a:endParaRPr lang="de-DE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CCAFDC-9C79-12C0-DE11-B285B565DEDF}"/>
              </a:ext>
            </a:extLst>
          </p:cNvPr>
          <p:cNvSpPr txBox="1"/>
          <p:nvPr/>
        </p:nvSpPr>
        <p:spPr>
          <a:xfrm>
            <a:off x="2050313" y="1251018"/>
            <a:ext cx="2253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Smart Solar Box Mini</a:t>
            </a:r>
          </a:p>
        </p:txBody>
      </p:sp>
    </p:spTree>
    <p:extLst>
      <p:ext uri="{BB962C8B-B14F-4D97-AF65-F5344CB8AC3E}">
        <p14:creationId xmlns:p14="http://schemas.microsoft.com/office/powerpoint/2010/main" val="228640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fortiss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Pampana</dc:creator>
  <cp:lastModifiedBy>Venkatesh Pampana</cp:lastModifiedBy>
  <cp:revision>1</cp:revision>
  <dcterms:created xsi:type="dcterms:W3CDTF">2022-12-31T05:24:57Z</dcterms:created>
  <dcterms:modified xsi:type="dcterms:W3CDTF">2022-12-31T07:03:23Z</dcterms:modified>
</cp:coreProperties>
</file>