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9457E-F618-5003-9317-01210F6F4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58941-1B6E-839E-D291-96F285179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4C327-9974-A51B-6873-3FCB712F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D365-2DE5-4C72-ABA1-6364B100C9FA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FCD8E-033C-C4BE-EB78-2A616D9C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518C1-BFF4-8D6B-0B2F-83E782E4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591B-56D8-4845-856F-221539F31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53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022D-5B7C-2BEE-F42D-043634A0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79BFB-243B-E30E-C4AF-D86A0953C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24911-64AE-3B59-20A0-ED23FC843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D365-2DE5-4C72-ABA1-6364B100C9FA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D7CC7-5E72-B808-9B7D-21798C024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60A7-24D3-8A6F-E303-924FA04E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591B-56D8-4845-856F-221539F31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004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C230C2-5868-4D3C-8E5E-C8FA58081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DA96C-19C1-23AA-2BBB-78622C503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549E4-6609-3D92-2C8D-85C24E8F2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D365-2DE5-4C72-ABA1-6364B100C9FA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AB492-B7B4-85F7-F6DB-C961B291B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D0E59-F0D2-2590-0E21-F68E1459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591B-56D8-4845-856F-221539F31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68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F8D4-E0F3-0B46-9109-63B761D0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798EB-B13B-FED3-7C4F-A558B971E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E4FD9-EF74-BDBB-76AF-153B5208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D365-2DE5-4C72-ABA1-6364B100C9FA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CB775-A512-9A5B-326D-CA116830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E8DD2-BBAA-0D51-594F-98612584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591B-56D8-4845-856F-221539F31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933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9898-A92D-214F-8F37-00A448904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3B363-277A-2464-0A0A-3F1A0784D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8E8F2-CC0D-498B-E09E-96D552FB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D365-2DE5-4C72-ABA1-6364B100C9FA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11D19-9F90-4054-ABD7-537220E30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9220F-8AA9-E5C8-0D18-D51747FB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591B-56D8-4845-856F-221539F31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066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6D62C-75AE-CC38-C842-717DAF63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82FD3-6A88-5FB8-2FF7-8208C8856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EC445-4938-FD3D-DAF5-145F4BBFF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B96C3-5670-6D00-0036-E378BCD76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D365-2DE5-4C72-ABA1-6364B100C9FA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93816-28ED-A715-F467-3B7DEE7B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E321B-CB23-7688-86EC-3BB87680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591B-56D8-4845-856F-221539F31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51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757C-CE39-80A0-D61A-782B56E4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7C683-FF7F-C50A-95F2-15E83C375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8FF14-9257-B253-A577-29442EC7F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AD7159-635E-EB4A-91C8-EF8B35FED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51F89-FD5F-73F6-ABC0-52F7FEABE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D22453-1636-7C6E-5CAE-0B2E30C78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D365-2DE5-4C72-ABA1-6364B100C9FA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34E6FA-949D-9B67-CF17-6032E50A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DF329C-E1E7-9985-089A-E4ECB8DDB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591B-56D8-4845-856F-221539F31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0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1D69B-B4A6-939F-2F8F-1FF819894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64540F-C3B7-2659-7690-230E2DF40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D365-2DE5-4C72-ABA1-6364B100C9FA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8F2AFF-210C-2EA0-8B42-9A213A47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9E42A-D1B9-5738-E1ED-0CD10D62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591B-56D8-4845-856F-221539F31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479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D899D-20BE-0A99-1A78-03AF7E28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D365-2DE5-4C72-ABA1-6364B100C9FA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7D6EAD-0B1C-6463-BBA6-B97CDFE0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91FAA-399D-18F8-E637-271236EA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591B-56D8-4845-856F-221539F31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44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77600-08C8-9E41-50FA-1BD39D14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5C4A9-ADD3-16D0-E457-6C0F3084A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6E98F-989F-1A17-3F57-9A2B0EA23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10060-874A-5A51-7D0D-3D758DAA4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D365-2DE5-4C72-ABA1-6364B100C9FA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43EC1-CB5B-889D-A9F4-9F863195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0CEBC-97AA-5F8E-36B6-55F4B816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591B-56D8-4845-856F-221539F31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848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06CB-BF37-FD78-E5F6-B885B660D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6CC5A-CEFB-EBE1-470C-27E1D8EFB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0BFAB-A360-588B-6545-4200E7FC3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F0A59-2516-2264-1B90-E9994A772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0D365-2DE5-4C72-ABA1-6364B100C9FA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256F2-F1EE-32F9-E70E-4A0F9C97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94374-8731-EBC8-5517-B5CA322A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591B-56D8-4845-856F-221539F31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39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F26584-191A-3569-6199-45141A39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F70D5-D826-E40F-FCE1-C9F98AF78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B239A-B93D-7044-4704-E63BB3BA4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0D365-2DE5-4C72-ABA1-6364B100C9FA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46E20-11C2-CB3C-F860-F72D17DF6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A731D-DF10-8634-5C1C-C4E9C0436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C591B-56D8-4845-856F-221539F31D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60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35A9D-2B93-D0FA-88E2-DFB0DF089F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House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D2364-E97C-688A-37C9-0D806E51F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Group 8</a:t>
            </a:r>
          </a:p>
          <a:p>
            <a:r>
              <a:rPr lang="en-IN" dirty="0"/>
              <a:t>Venkata Reddy Attala 700770541</a:t>
            </a:r>
          </a:p>
          <a:p>
            <a:r>
              <a:rPr lang="en-IN" dirty="0"/>
              <a:t>VinayDeep Reddy Ambati</a:t>
            </a:r>
          </a:p>
          <a:p>
            <a:r>
              <a:rPr lang="en-IN" dirty="0"/>
              <a:t>Rajesh</a:t>
            </a:r>
          </a:p>
          <a:p>
            <a:r>
              <a:rPr lang="en-IN" dirty="0"/>
              <a:t>Prathusha</a:t>
            </a:r>
          </a:p>
        </p:txBody>
      </p:sp>
    </p:spTree>
    <p:extLst>
      <p:ext uri="{BB962C8B-B14F-4D97-AF65-F5344CB8AC3E}">
        <p14:creationId xmlns:p14="http://schemas.microsoft.com/office/powerpoint/2010/main" val="634192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2E008-6706-2C0B-8461-B9870713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F95FC-2E13-296B-D12B-7585EDA7D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0265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90565-210D-AEE6-EB81-C6FDEA616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8B966-5E54-3540-C581-85781A95B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97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407E-BD38-6250-51FD-4A79B927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2377F-72EF-E310-A200-3A702D78C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960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16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House Price Prediction</vt:lpstr>
      <vt:lpstr>Overview</vt:lpstr>
      <vt:lpstr>Flow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 reddy</dc:creator>
  <cp:lastModifiedBy>venkat reddy</cp:lastModifiedBy>
  <cp:revision>1</cp:revision>
  <dcterms:created xsi:type="dcterms:W3CDTF">2025-04-22T21:28:40Z</dcterms:created>
  <dcterms:modified xsi:type="dcterms:W3CDTF">2025-04-22T22:51:09Z</dcterms:modified>
</cp:coreProperties>
</file>