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56" r:id="rId3"/>
    <p:sldId id="257" r:id="rId4"/>
    <p:sldId id="258" r:id="rId5"/>
    <p:sldId id="259" r:id="rId6"/>
    <p:sldId id="260" r:id="rId7"/>
    <p:sldId id="261" r:id="rId8"/>
    <p:sldId id="270" r:id="rId9"/>
    <p:sldId id="263" r:id="rId10"/>
    <p:sldId id="271" r:id="rId11"/>
    <p:sldId id="264" r:id="rId12"/>
    <p:sldId id="265" r:id="rId13"/>
    <p:sldId id="266" r:id="rId14"/>
    <p:sldId id="267" r:id="rId15"/>
    <p:sldId id="268" r:id="rId16"/>
    <p:sldId id="26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9BDE70-839A-4F0B-B35E-0C81A296F102}" v="3" dt="2025-04-20T19:17:10.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 Sai Prasad Nakka" userId="3d65cc2504ac935a" providerId="LiveId" clId="{CC9BDE70-839A-4F0B-B35E-0C81A296F102}"/>
    <pc:docChg chg="undo custSel addSld modSld sldOrd">
      <pc:chgData name="Venkat Sai Prasad Nakka" userId="3d65cc2504ac935a" providerId="LiveId" clId="{CC9BDE70-839A-4F0B-B35E-0C81A296F102}" dt="2025-04-20T19:28:06.829" v="582" actId="27614"/>
      <pc:docMkLst>
        <pc:docMk/>
      </pc:docMkLst>
      <pc:sldChg chg="addSp delSp modSp mod">
        <pc:chgData name="Venkat Sai Prasad Nakka" userId="3d65cc2504ac935a" providerId="LiveId" clId="{CC9BDE70-839A-4F0B-B35E-0C81A296F102}" dt="2025-04-20T19:16:59.358" v="543" actId="3626"/>
        <pc:sldMkLst>
          <pc:docMk/>
          <pc:sldMk cId="26988794" sldId="262"/>
        </pc:sldMkLst>
        <pc:spChg chg="del mod">
          <ac:chgData name="Venkat Sai Prasad Nakka" userId="3d65cc2504ac935a" providerId="LiveId" clId="{CC9BDE70-839A-4F0B-B35E-0C81A296F102}" dt="2025-04-20T19:15:52.263" v="536" actId="478"/>
          <ac:spMkLst>
            <pc:docMk/>
            <pc:sldMk cId="26988794" sldId="262"/>
            <ac:spMk id="2" creationId="{B6976836-95CA-0D7B-DD51-9945F5D51986}"/>
          </ac:spMkLst>
        </pc:spChg>
        <pc:spChg chg="add del mod">
          <ac:chgData name="Venkat Sai Prasad Nakka" userId="3d65cc2504ac935a" providerId="LiveId" clId="{CC9BDE70-839A-4F0B-B35E-0C81A296F102}" dt="2025-04-20T19:15:15.847" v="513"/>
          <ac:spMkLst>
            <pc:docMk/>
            <pc:sldMk cId="26988794" sldId="262"/>
            <ac:spMk id="3" creationId="{B1D62707-D3C5-5A10-744A-BEE68CF242F4}"/>
          </ac:spMkLst>
        </pc:spChg>
        <pc:spChg chg="mod">
          <ac:chgData name="Venkat Sai Prasad Nakka" userId="3d65cc2504ac935a" providerId="LiveId" clId="{CC9BDE70-839A-4F0B-B35E-0C81A296F102}" dt="2025-04-20T19:16:59.358" v="543" actId="3626"/>
          <ac:spMkLst>
            <pc:docMk/>
            <pc:sldMk cId="26988794" sldId="262"/>
            <ac:spMk id="8" creationId="{79E3B9B2-DCBB-F27F-5CA6-F98B5D7B2A5B}"/>
          </ac:spMkLst>
        </pc:spChg>
      </pc:sldChg>
      <pc:sldChg chg="addSp delSp modSp new mod setBg">
        <pc:chgData name="Venkat Sai Prasad Nakka" userId="3d65cc2504ac935a" providerId="LiveId" clId="{CC9BDE70-839A-4F0B-B35E-0C81A296F102}" dt="2025-04-15T17:05:22.781" v="498" actId="26606"/>
        <pc:sldMkLst>
          <pc:docMk/>
          <pc:sldMk cId="3451310585" sldId="263"/>
        </pc:sldMkLst>
        <pc:spChg chg="mod">
          <ac:chgData name="Venkat Sai Prasad Nakka" userId="3d65cc2504ac935a" providerId="LiveId" clId="{CC9BDE70-839A-4F0B-B35E-0C81A296F102}" dt="2025-04-15T17:05:22.781" v="498" actId="26606"/>
          <ac:spMkLst>
            <pc:docMk/>
            <pc:sldMk cId="3451310585" sldId="263"/>
            <ac:spMk id="2" creationId="{E19E01B5-C46D-3F1D-589C-A734C7CBCC59}"/>
          </ac:spMkLst>
        </pc:spChg>
        <pc:spChg chg="add del mod">
          <ac:chgData name="Venkat Sai Prasad Nakka" userId="3d65cc2504ac935a" providerId="LiveId" clId="{CC9BDE70-839A-4F0B-B35E-0C81A296F102}" dt="2025-04-15T17:05:22.781" v="498" actId="26606"/>
          <ac:spMkLst>
            <pc:docMk/>
            <pc:sldMk cId="3451310585" sldId="263"/>
            <ac:spMk id="3" creationId="{AFC7FF29-1851-E20A-FC06-B02D27707D8C}"/>
          </ac:spMkLst>
        </pc:spChg>
        <pc:spChg chg="add">
          <ac:chgData name="Venkat Sai Prasad Nakka" userId="3d65cc2504ac935a" providerId="LiveId" clId="{CC9BDE70-839A-4F0B-B35E-0C81A296F102}" dt="2025-04-15T17:05:22.781" v="498" actId="26606"/>
          <ac:spMkLst>
            <pc:docMk/>
            <pc:sldMk cId="3451310585" sldId="263"/>
            <ac:spMk id="9" creationId="{2550BE34-C2B8-49B8-8519-67A8CAD51AE9}"/>
          </ac:spMkLst>
        </pc:spChg>
        <pc:spChg chg="add">
          <ac:chgData name="Venkat Sai Prasad Nakka" userId="3d65cc2504ac935a" providerId="LiveId" clId="{CC9BDE70-839A-4F0B-B35E-0C81A296F102}" dt="2025-04-15T17:05:22.781" v="498" actId="26606"/>
          <ac:spMkLst>
            <pc:docMk/>
            <pc:sldMk cId="3451310585" sldId="263"/>
            <ac:spMk id="14" creationId="{A7457DD9-5A45-400A-AB4B-4B4EDECA25F1}"/>
          </ac:spMkLst>
        </pc:spChg>
        <pc:spChg chg="add">
          <ac:chgData name="Venkat Sai Prasad Nakka" userId="3d65cc2504ac935a" providerId="LiveId" clId="{CC9BDE70-839A-4F0B-B35E-0C81A296F102}" dt="2025-04-15T17:05:22.781" v="498" actId="26606"/>
          <ac:spMkLst>
            <pc:docMk/>
            <pc:sldMk cId="3451310585" sldId="263"/>
            <ac:spMk id="16" creationId="{441CF7D6-A660-431A-B0BB-140A0D5556B6}"/>
          </ac:spMkLst>
        </pc:spChg>
        <pc:spChg chg="add">
          <ac:chgData name="Venkat Sai Prasad Nakka" userId="3d65cc2504ac935a" providerId="LiveId" clId="{CC9BDE70-839A-4F0B-B35E-0C81A296F102}" dt="2025-04-15T17:05:22.781" v="498" actId="26606"/>
          <ac:spMkLst>
            <pc:docMk/>
            <pc:sldMk cId="3451310585" sldId="263"/>
            <ac:spMk id="18" creationId="{0570A85B-3810-4F95-97B0-CBF4CCDB381C}"/>
          </ac:spMkLst>
        </pc:spChg>
        <pc:picChg chg="add mod">
          <ac:chgData name="Venkat Sai Prasad Nakka" userId="3d65cc2504ac935a" providerId="LiveId" clId="{CC9BDE70-839A-4F0B-B35E-0C81A296F102}" dt="2025-04-15T17:05:22.781" v="498" actId="26606"/>
          <ac:picMkLst>
            <pc:docMk/>
            <pc:sldMk cId="3451310585" sldId="263"/>
            <ac:picMk id="7" creationId="{34C6772C-7741-CF8E-71F2-C1FFB869D62B}"/>
          </ac:picMkLst>
        </pc:picChg>
      </pc:sldChg>
      <pc:sldChg chg="addSp modSp new mod setBg">
        <pc:chgData name="Venkat Sai Prasad Nakka" userId="3d65cc2504ac935a" providerId="LiveId" clId="{CC9BDE70-839A-4F0B-B35E-0C81A296F102}" dt="2025-04-15T17:05:30.981" v="499" actId="26606"/>
        <pc:sldMkLst>
          <pc:docMk/>
          <pc:sldMk cId="3230034034" sldId="264"/>
        </pc:sldMkLst>
        <pc:spChg chg="mod">
          <ac:chgData name="Venkat Sai Prasad Nakka" userId="3d65cc2504ac935a" providerId="LiveId" clId="{CC9BDE70-839A-4F0B-B35E-0C81A296F102}" dt="2025-04-15T17:05:30.981" v="499" actId="26606"/>
          <ac:spMkLst>
            <pc:docMk/>
            <pc:sldMk cId="3230034034" sldId="264"/>
            <ac:spMk id="2" creationId="{67EFAEFA-A644-D621-A80A-71F7F944CFB3}"/>
          </ac:spMkLst>
        </pc:spChg>
        <pc:spChg chg="mod">
          <ac:chgData name="Venkat Sai Prasad Nakka" userId="3d65cc2504ac935a" providerId="LiveId" clId="{CC9BDE70-839A-4F0B-B35E-0C81A296F102}" dt="2025-04-15T17:05:30.981" v="499" actId="26606"/>
          <ac:spMkLst>
            <pc:docMk/>
            <pc:sldMk cId="3230034034" sldId="264"/>
            <ac:spMk id="3" creationId="{1FADDBF4-4AC3-D45F-F058-65697CCC5F10}"/>
          </ac:spMkLst>
        </pc:spChg>
        <pc:spChg chg="add">
          <ac:chgData name="Venkat Sai Prasad Nakka" userId="3d65cc2504ac935a" providerId="LiveId" clId="{CC9BDE70-839A-4F0B-B35E-0C81A296F102}" dt="2025-04-15T17:05:30.981" v="499" actId="26606"/>
          <ac:spMkLst>
            <pc:docMk/>
            <pc:sldMk cId="3230034034" sldId="264"/>
            <ac:spMk id="10" creationId="{2550BE34-C2B8-49B8-8519-67A8CAD51AE9}"/>
          </ac:spMkLst>
        </pc:spChg>
        <pc:spChg chg="add">
          <ac:chgData name="Venkat Sai Prasad Nakka" userId="3d65cc2504ac935a" providerId="LiveId" clId="{CC9BDE70-839A-4F0B-B35E-0C81A296F102}" dt="2025-04-15T17:05:30.981" v="499" actId="26606"/>
          <ac:spMkLst>
            <pc:docMk/>
            <pc:sldMk cId="3230034034" sldId="264"/>
            <ac:spMk id="12" creationId="{A7457DD9-5A45-400A-AB4B-4B4EDECA25F1}"/>
          </ac:spMkLst>
        </pc:spChg>
        <pc:spChg chg="add">
          <ac:chgData name="Venkat Sai Prasad Nakka" userId="3d65cc2504ac935a" providerId="LiveId" clId="{CC9BDE70-839A-4F0B-B35E-0C81A296F102}" dt="2025-04-15T17:05:30.981" v="499" actId="26606"/>
          <ac:spMkLst>
            <pc:docMk/>
            <pc:sldMk cId="3230034034" sldId="264"/>
            <ac:spMk id="14" creationId="{441CF7D6-A660-431A-B0BB-140A0D5556B6}"/>
          </ac:spMkLst>
        </pc:spChg>
        <pc:spChg chg="add">
          <ac:chgData name="Venkat Sai Prasad Nakka" userId="3d65cc2504ac935a" providerId="LiveId" clId="{CC9BDE70-839A-4F0B-B35E-0C81A296F102}" dt="2025-04-15T17:05:30.981" v="499" actId="26606"/>
          <ac:spMkLst>
            <pc:docMk/>
            <pc:sldMk cId="3230034034" sldId="264"/>
            <ac:spMk id="16" creationId="{0570A85B-3810-4F95-97B0-CBF4CCDB381C}"/>
          </ac:spMkLst>
        </pc:spChg>
        <pc:picChg chg="add mod">
          <ac:chgData name="Venkat Sai Prasad Nakka" userId="3d65cc2504ac935a" providerId="LiveId" clId="{CC9BDE70-839A-4F0B-B35E-0C81A296F102}" dt="2025-04-15T17:05:30.981" v="499" actId="26606"/>
          <ac:picMkLst>
            <pc:docMk/>
            <pc:sldMk cId="3230034034" sldId="264"/>
            <ac:picMk id="5" creationId="{BED5852B-ED06-88BB-7AE4-8E95D6A8494F}"/>
          </ac:picMkLst>
        </pc:picChg>
      </pc:sldChg>
      <pc:sldChg chg="addSp delSp modSp new mod setBg">
        <pc:chgData name="Venkat Sai Prasad Nakka" userId="3d65cc2504ac935a" providerId="LiveId" clId="{CC9BDE70-839A-4F0B-B35E-0C81A296F102}" dt="2025-04-15T17:05:38.417" v="500" actId="26606"/>
        <pc:sldMkLst>
          <pc:docMk/>
          <pc:sldMk cId="2950519063" sldId="265"/>
        </pc:sldMkLst>
        <pc:spChg chg="mod">
          <ac:chgData name="Venkat Sai Prasad Nakka" userId="3d65cc2504ac935a" providerId="LiveId" clId="{CC9BDE70-839A-4F0B-B35E-0C81A296F102}" dt="2025-04-15T17:05:38.417" v="500" actId="26606"/>
          <ac:spMkLst>
            <pc:docMk/>
            <pc:sldMk cId="2950519063" sldId="265"/>
            <ac:spMk id="2" creationId="{86ACF37D-70E4-368D-CFCD-39C0894328B9}"/>
          </ac:spMkLst>
        </pc:spChg>
        <pc:spChg chg="add del mod">
          <ac:chgData name="Venkat Sai Prasad Nakka" userId="3d65cc2504ac935a" providerId="LiveId" clId="{CC9BDE70-839A-4F0B-B35E-0C81A296F102}" dt="2025-04-15T17:05:38.417" v="500" actId="26606"/>
          <ac:spMkLst>
            <pc:docMk/>
            <pc:sldMk cId="2950519063" sldId="265"/>
            <ac:spMk id="3" creationId="{BC52C745-1B6D-C276-0367-A67A9BE0A209}"/>
          </ac:spMkLst>
        </pc:spChg>
        <pc:spChg chg="add">
          <ac:chgData name="Venkat Sai Prasad Nakka" userId="3d65cc2504ac935a" providerId="LiveId" clId="{CC9BDE70-839A-4F0B-B35E-0C81A296F102}" dt="2025-04-15T17:05:38.417" v="500" actId="26606"/>
          <ac:spMkLst>
            <pc:docMk/>
            <pc:sldMk cId="2950519063" sldId="265"/>
            <ac:spMk id="12" creationId="{2550BE34-C2B8-49B8-8519-67A8CAD51AE9}"/>
          </ac:spMkLst>
        </pc:spChg>
        <pc:spChg chg="add">
          <ac:chgData name="Venkat Sai Prasad Nakka" userId="3d65cc2504ac935a" providerId="LiveId" clId="{CC9BDE70-839A-4F0B-B35E-0C81A296F102}" dt="2025-04-15T17:05:38.417" v="500" actId="26606"/>
          <ac:spMkLst>
            <pc:docMk/>
            <pc:sldMk cId="2950519063" sldId="265"/>
            <ac:spMk id="14" creationId="{A7457DD9-5A45-400A-AB4B-4B4EDECA25F1}"/>
          </ac:spMkLst>
        </pc:spChg>
        <pc:spChg chg="add">
          <ac:chgData name="Venkat Sai Prasad Nakka" userId="3d65cc2504ac935a" providerId="LiveId" clId="{CC9BDE70-839A-4F0B-B35E-0C81A296F102}" dt="2025-04-15T17:05:38.417" v="500" actId="26606"/>
          <ac:spMkLst>
            <pc:docMk/>
            <pc:sldMk cId="2950519063" sldId="265"/>
            <ac:spMk id="16" creationId="{441CF7D6-A660-431A-B0BB-140A0D5556B6}"/>
          </ac:spMkLst>
        </pc:spChg>
        <pc:spChg chg="add">
          <ac:chgData name="Venkat Sai Prasad Nakka" userId="3d65cc2504ac935a" providerId="LiveId" clId="{CC9BDE70-839A-4F0B-B35E-0C81A296F102}" dt="2025-04-15T17:05:38.417" v="500" actId="26606"/>
          <ac:spMkLst>
            <pc:docMk/>
            <pc:sldMk cId="2950519063" sldId="265"/>
            <ac:spMk id="18" creationId="{0570A85B-3810-4F95-97B0-CBF4CCDB381C}"/>
          </ac:spMkLst>
        </pc:spChg>
        <pc:picChg chg="add mod">
          <ac:chgData name="Venkat Sai Prasad Nakka" userId="3d65cc2504ac935a" providerId="LiveId" clId="{CC9BDE70-839A-4F0B-B35E-0C81A296F102}" dt="2025-04-15T17:05:38.417" v="500" actId="26606"/>
          <ac:picMkLst>
            <pc:docMk/>
            <pc:sldMk cId="2950519063" sldId="265"/>
            <ac:picMk id="7" creationId="{C08BAF4A-F816-C05F-B8CB-8985E8DC7EFE}"/>
          </ac:picMkLst>
        </pc:picChg>
      </pc:sldChg>
      <pc:sldChg chg="addSp modSp new mod setBg">
        <pc:chgData name="Venkat Sai Prasad Nakka" userId="3d65cc2504ac935a" providerId="LiveId" clId="{CC9BDE70-839A-4F0B-B35E-0C81A296F102}" dt="2025-04-15T17:05:42.699" v="501" actId="26606"/>
        <pc:sldMkLst>
          <pc:docMk/>
          <pc:sldMk cId="2390533798" sldId="266"/>
        </pc:sldMkLst>
        <pc:spChg chg="mod">
          <ac:chgData name="Venkat Sai Prasad Nakka" userId="3d65cc2504ac935a" providerId="LiveId" clId="{CC9BDE70-839A-4F0B-B35E-0C81A296F102}" dt="2025-04-15T17:05:42.699" v="501" actId="26606"/>
          <ac:spMkLst>
            <pc:docMk/>
            <pc:sldMk cId="2390533798" sldId="266"/>
            <ac:spMk id="2" creationId="{23D85451-7604-1D37-ADF7-0A58C3E414C3}"/>
          </ac:spMkLst>
        </pc:spChg>
        <pc:spChg chg="mod">
          <ac:chgData name="Venkat Sai Prasad Nakka" userId="3d65cc2504ac935a" providerId="LiveId" clId="{CC9BDE70-839A-4F0B-B35E-0C81A296F102}" dt="2025-04-15T17:05:42.699" v="501" actId="26606"/>
          <ac:spMkLst>
            <pc:docMk/>
            <pc:sldMk cId="2390533798" sldId="266"/>
            <ac:spMk id="3" creationId="{ACE48AA4-DF07-20FE-9A99-E02DDE4C03D4}"/>
          </ac:spMkLst>
        </pc:spChg>
        <pc:spChg chg="add">
          <ac:chgData name="Venkat Sai Prasad Nakka" userId="3d65cc2504ac935a" providerId="LiveId" clId="{CC9BDE70-839A-4F0B-B35E-0C81A296F102}" dt="2025-04-15T17:05:42.699" v="501" actId="26606"/>
          <ac:spMkLst>
            <pc:docMk/>
            <pc:sldMk cId="2390533798" sldId="266"/>
            <ac:spMk id="10" creationId="{2550BE34-C2B8-49B8-8519-67A8CAD51AE9}"/>
          </ac:spMkLst>
        </pc:spChg>
        <pc:spChg chg="add">
          <ac:chgData name="Venkat Sai Prasad Nakka" userId="3d65cc2504ac935a" providerId="LiveId" clId="{CC9BDE70-839A-4F0B-B35E-0C81A296F102}" dt="2025-04-15T17:05:42.699" v="501" actId="26606"/>
          <ac:spMkLst>
            <pc:docMk/>
            <pc:sldMk cId="2390533798" sldId="266"/>
            <ac:spMk id="12" creationId="{A7457DD9-5A45-400A-AB4B-4B4EDECA25F1}"/>
          </ac:spMkLst>
        </pc:spChg>
        <pc:spChg chg="add">
          <ac:chgData name="Venkat Sai Prasad Nakka" userId="3d65cc2504ac935a" providerId="LiveId" clId="{CC9BDE70-839A-4F0B-B35E-0C81A296F102}" dt="2025-04-15T17:05:42.699" v="501" actId="26606"/>
          <ac:spMkLst>
            <pc:docMk/>
            <pc:sldMk cId="2390533798" sldId="266"/>
            <ac:spMk id="14" creationId="{441CF7D6-A660-431A-B0BB-140A0D5556B6}"/>
          </ac:spMkLst>
        </pc:spChg>
        <pc:spChg chg="add">
          <ac:chgData name="Venkat Sai Prasad Nakka" userId="3d65cc2504ac935a" providerId="LiveId" clId="{CC9BDE70-839A-4F0B-B35E-0C81A296F102}" dt="2025-04-15T17:05:42.699" v="501" actId="26606"/>
          <ac:spMkLst>
            <pc:docMk/>
            <pc:sldMk cId="2390533798" sldId="266"/>
            <ac:spMk id="16" creationId="{0570A85B-3810-4F95-97B0-CBF4CCDB381C}"/>
          </ac:spMkLst>
        </pc:spChg>
        <pc:picChg chg="add mod">
          <ac:chgData name="Venkat Sai Prasad Nakka" userId="3d65cc2504ac935a" providerId="LiveId" clId="{CC9BDE70-839A-4F0B-B35E-0C81A296F102}" dt="2025-04-15T17:05:42.699" v="501" actId="26606"/>
          <ac:picMkLst>
            <pc:docMk/>
            <pc:sldMk cId="2390533798" sldId="266"/>
            <ac:picMk id="5" creationId="{5A4F0EBC-6BF8-2DD3-B2D0-B505185693AA}"/>
          </ac:picMkLst>
        </pc:picChg>
      </pc:sldChg>
      <pc:sldChg chg="addSp modSp new mod setBg">
        <pc:chgData name="Venkat Sai Prasad Nakka" userId="3d65cc2504ac935a" providerId="LiveId" clId="{CC9BDE70-839A-4F0B-B35E-0C81A296F102}" dt="2025-04-15T17:05:54.384" v="502" actId="26606"/>
        <pc:sldMkLst>
          <pc:docMk/>
          <pc:sldMk cId="993292446" sldId="267"/>
        </pc:sldMkLst>
        <pc:spChg chg="mod">
          <ac:chgData name="Venkat Sai Prasad Nakka" userId="3d65cc2504ac935a" providerId="LiveId" clId="{CC9BDE70-839A-4F0B-B35E-0C81A296F102}" dt="2025-04-15T17:05:54.384" v="502" actId="26606"/>
          <ac:spMkLst>
            <pc:docMk/>
            <pc:sldMk cId="993292446" sldId="267"/>
            <ac:spMk id="2" creationId="{B969B6D9-83FE-7383-DBE4-CB3DBA7EDA97}"/>
          </ac:spMkLst>
        </pc:spChg>
        <pc:spChg chg="mod">
          <ac:chgData name="Venkat Sai Prasad Nakka" userId="3d65cc2504ac935a" providerId="LiveId" clId="{CC9BDE70-839A-4F0B-B35E-0C81A296F102}" dt="2025-04-15T17:05:54.384" v="502" actId="26606"/>
          <ac:spMkLst>
            <pc:docMk/>
            <pc:sldMk cId="993292446" sldId="267"/>
            <ac:spMk id="3" creationId="{CCBF4A5E-7B7B-A162-1C3E-E26018E90CDF}"/>
          </ac:spMkLst>
        </pc:spChg>
        <pc:spChg chg="add">
          <ac:chgData name="Venkat Sai Prasad Nakka" userId="3d65cc2504ac935a" providerId="LiveId" clId="{CC9BDE70-839A-4F0B-B35E-0C81A296F102}" dt="2025-04-15T17:05:54.384" v="502" actId="26606"/>
          <ac:spMkLst>
            <pc:docMk/>
            <pc:sldMk cId="993292446" sldId="267"/>
            <ac:spMk id="10" creationId="{2550BE34-C2B8-49B8-8519-67A8CAD51AE9}"/>
          </ac:spMkLst>
        </pc:spChg>
        <pc:spChg chg="add">
          <ac:chgData name="Venkat Sai Prasad Nakka" userId="3d65cc2504ac935a" providerId="LiveId" clId="{CC9BDE70-839A-4F0B-B35E-0C81A296F102}" dt="2025-04-15T17:05:54.384" v="502" actId="26606"/>
          <ac:spMkLst>
            <pc:docMk/>
            <pc:sldMk cId="993292446" sldId="267"/>
            <ac:spMk id="12" creationId="{A7457DD9-5A45-400A-AB4B-4B4EDECA25F1}"/>
          </ac:spMkLst>
        </pc:spChg>
        <pc:spChg chg="add">
          <ac:chgData name="Venkat Sai Prasad Nakka" userId="3d65cc2504ac935a" providerId="LiveId" clId="{CC9BDE70-839A-4F0B-B35E-0C81A296F102}" dt="2025-04-15T17:05:54.384" v="502" actId="26606"/>
          <ac:spMkLst>
            <pc:docMk/>
            <pc:sldMk cId="993292446" sldId="267"/>
            <ac:spMk id="14" creationId="{441CF7D6-A660-431A-B0BB-140A0D5556B6}"/>
          </ac:spMkLst>
        </pc:spChg>
        <pc:spChg chg="add">
          <ac:chgData name="Venkat Sai Prasad Nakka" userId="3d65cc2504ac935a" providerId="LiveId" clId="{CC9BDE70-839A-4F0B-B35E-0C81A296F102}" dt="2025-04-15T17:05:54.384" v="502" actId="26606"/>
          <ac:spMkLst>
            <pc:docMk/>
            <pc:sldMk cId="993292446" sldId="267"/>
            <ac:spMk id="16" creationId="{0570A85B-3810-4F95-97B0-CBF4CCDB381C}"/>
          </ac:spMkLst>
        </pc:spChg>
        <pc:picChg chg="add mod">
          <ac:chgData name="Venkat Sai Prasad Nakka" userId="3d65cc2504ac935a" providerId="LiveId" clId="{CC9BDE70-839A-4F0B-B35E-0C81A296F102}" dt="2025-04-15T17:05:54.384" v="502" actId="26606"/>
          <ac:picMkLst>
            <pc:docMk/>
            <pc:sldMk cId="993292446" sldId="267"/>
            <ac:picMk id="5" creationId="{DEA3BDD0-F976-076D-4FE8-38F895D8BD42}"/>
          </ac:picMkLst>
        </pc:picChg>
      </pc:sldChg>
      <pc:sldChg chg="addSp modSp new mod ord setBg">
        <pc:chgData name="Venkat Sai Prasad Nakka" userId="3d65cc2504ac935a" providerId="LiveId" clId="{CC9BDE70-839A-4F0B-B35E-0C81A296F102}" dt="2025-04-20T19:13:52.364" v="510" actId="14100"/>
        <pc:sldMkLst>
          <pc:docMk/>
          <pc:sldMk cId="3592631916" sldId="268"/>
        </pc:sldMkLst>
        <pc:spChg chg="mod">
          <ac:chgData name="Venkat Sai Prasad Nakka" userId="3d65cc2504ac935a" providerId="LiveId" clId="{CC9BDE70-839A-4F0B-B35E-0C81A296F102}" dt="2025-04-15T17:06:54.157" v="503" actId="26606"/>
          <ac:spMkLst>
            <pc:docMk/>
            <pc:sldMk cId="3592631916" sldId="268"/>
            <ac:spMk id="2" creationId="{90160D79-497E-BEF3-87CF-9F8DBFD85655}"/>
          </ac:spMkLst>
        </pc:spChg>
        <pc:spChg chg="mod">
          <ac:chgData name="Venkat Sai Prasad Nakka" userId="3d65cc2504ac935a" providerId="LiveId" clId="{CC9BDE70-839A-4F0B-B35E-0C81A296F102}" dt="2025-04-15T17:06:54.157" v="503" actId="26606"/>
          <ac:spMkLst>
            <pc:docMk/>
            <pc:sldMk cId="3592631916" sldId="268"/>
            <ac:spMk id="3" creationId="{C23649E0-F853-EE9B-7A58-11D682F4389A}"/>
          </ac:spMkLst>
        </pc:spChg>
        <pc:spChg chg="add">
          <ac:chgData name="Venkat Sai Prasad Nakka" userId="3d65cc2504ac935a" providerId="LiveId" clId="{CC9BDE70-839A-4F0B-B35E-0C81A296F102}" dt="2025-04-15T17:06:54.157" v="503" actId="26606"/>
          <ac:spMkLst>
            <pc:docMk/>
            <pc:sldMk cId="3592631916" sldId="268"/>
            <ac:spMk id="10" creationId="{0E3596DD-156A-473E-9BB3-C6A29F7574E9}"/>
          </ac:spMkLst>
        </pc:spChg>
        <pc:spChg chg="add">
          <ac:chgData name="Venkat Sai Prasad Nakka" userId="3d65cc2504ac935a" providerId="LiveId" clId="{CC9BDE70-839A-4F0B-B35E-0C81A296F102}" dt="2025-04-15T17:06:54.157" v="503" actId="26606"/>
          <ac:spMkLst>
            <pc:docMk/>
            <pc:sldMk cId="3592631916" sldId="268"/>
            <ac:spMk id="12" creationId="{2C46C4D6-C474-4E92-B52E-944C1118F7B6}"/>
          </ac:spMkLst>
        </pc:spChg>
        <pc:picChg chg="add mod">
          <ac:chgData name="Venkat Sai Prasad Nakka" userId="3d65cc2504ac935a" providerId="LiveId" clId="{CC9BDE70-839A-4F0B-B35E-0C81A296F102}" dt="2025-04-20T19:13:52.364" v="510" actId="14100"/>
          <ac:picMkLst>
            <pc:docMk/>
            <pc:sldMk cId="3592631916" sldId="268"/>
            <ac:picMk id="5" creationId="{9EA58023-3B67-380E-D18A-E6BB5DEB9DCE}"/>
          </ac:picMkLst>
        </pc:picChg>
      </pc:sldChg>
      <pc:sldChg chg="addSp modSp new mod setBg">
        <pc:chgData name="Venkat Sai Prasad Nakka" userId="3d65cc2504ac935a" providerId="LiveId" clId="{CC9BDE70-839A-4F0B-B35E-0C81A296F102}" dt="2025-04-15T17:07:16.408" v="508" actId="14100"/>
        <pc:sldMkLst>
          <pc:docMk/>
          <pc:sldMk cId="789803757" sldId="269"/>
        </pc:sldMkLst>
        <pc:spChg chg="mod">
          <ac:chgData name="Venkat Sai Prasad Nakka" userId="3d65cc2504ac935a" providerId="LiveId" clId="{CC9BDE70-839A-4F0B-B35E-0C81A296F102}" dt="2025-04-15T17:07:13.182" v="507" actId="26606"/>
          <ac:spMkLst>
            <pc:docMk/>
            <pc:sldMk cId="789803757" sldId="269"/>
            <ac:spMk id="2" creationId="{4D22ACC9-1D4F-2502-DAA1-07F5E947841F}"/>
          </ac:spMkLst>
        </pc:spChg>
        <pc:spChg chg="mod">
          <ac:chgData name="Venkat Sai Prasad Nakka" userId="3d65cc2504ac935a" providerId="LiveId" clId="{CC9BDE70-839A-4F0B-B35E-0C81A296F102}" dt="2025-04-15T17:07:13.182" v="507" actId="26606"/>
          <ac:spMkLst>
            <pc:docMk/>
            <pc:sldMk cId="789803757" sldId="269"/>
            <ac:spMk id="3" creationId="{FAC4C33A-B767-CAA9-896A-4991D9791177}"/>
          </ac:spMkLst>
        </pc:spChg>
        <pc:spChg chg="add">
          <ac:chgData name="Venkat Sai Prasad Nakka" userId="3d65cc2504ac935a" providerId="LiveId" clId="{CC9BDE70-839A-4F0B-B35E-0C81A296F102}" dt="2025-04-15T17:07:13.182" v="507" actId="26606"/>
          <ac:spMkLst>
            <pc:docMk/>
            <pc:sldMk cId="789803757" sldId="269"/>
            <ac:spMk id="10" creationId="{0E3596DD-156A-473E-9BB3-C6A29F7574E9}"/>
          </ac:spMkLst>
        </pc:spChg>
        <pc:spChg chg="add">
          <ac:chgData name="Venkat Sai Prasad Nakka" userId="3d65cc2504ac935a" providerId="LiveId" clId="{CC9BDE70-839A-4F0B-B35E-0C81A296F102}" dt="2025-04-15T17:07:13.182" v="507" actId="26606"/>
          <ac:spMkLst>
            <pc:docMk/>
            <pc:sldMk cId="789803757" sldId="269"/>
            <ac:spMk id="12" creationId="{2C46C4D6-C474-4E92-B52E-944C1118F7B6}"/>
          </ac:spMkLst>
        </pc:spChg>
        <pc:picChg chg="add mod">
          <ac:chgData name="Venkat Sai Prasad Nakka" userId="3d65cc2504ac935a" providerId="LiveId" clId="{CC9BDE70-839A-4F0B-B35E-0C81A296F102}" dt="2025-04-15T17:07:16.408" v="508" actId="14100"/>
          <ac:picMkLst>
            <pc:docMk/>
            <pc:sldMk cId="789803757" sldId="269"/>
            <ac:picMk id="5" creationId="{8DD95D76-35BC-406D-FDCF-31D6CF4083BE}"/>
          </ac:picMkLst>
        </pc:picChg>
      </pc:sldChg>
      <pc:sldChg chg="modSp new mod ord">
        <pc:chgData name="Venkat Sai Prasad Nakka" userId="3d65cc2504ac935a" providerId="LiveId" clId="{CC9BDE70-839A-4F0B-B35E-0C81A296F102}" dt="2025-04-15T17:04:19.790" v="497"/>
        <pc:sldMkLst>
          <pc:docMk/>
          <pc:sldMk cId="726356503" sldId="270"/>
        </pc:sldMkLst>
        <pc:spChg chg="mod">
          <ac:chgData name="Venkat Sai Prasad Nakka" userId="3d65cc2504ac935a" providerId="LiveId" clId="{CC9BDE70-839A-4F0B-B35E-0C81A296F102}" dt="2025-04-15T17:01:28.275" v="476" actId="20577"/>
          <ac:spMkLst>
            <pc:docMk/>
            <pc:sldMk cId="726356503" sldId="270"/>
            <ac:spMk id="2" creationId="{BD7CFAA4-80CF-8AAF-7882-A5FC30F9762F}"/>
          </ac:spMkLst>
        </pc:spChg>
        <pc:spChg chg="mod">
          <ac:chgData name="Venkat Sai Prasad Nakka" userId="3d65cc2504ac935a" providerId="LiveId" clId="{CC9BDE70-839A-4F0B-B35E-0C81A296F102}" dt="2025-04-15T17:01:59.538" v="491" actId="1076"/>
          <ac:spMkLst>
            <pc:docMk/>
            <pc:sldMk cId="726356503" sldId="270"/>
            <ac:spMk id="3" creationId="{38639173-AF88-8543-2878-9EA1770EE76D}"/>
          </ac:spMkLst>
        </pc:spChg>
      </pc:sldChg>
      <pc:sldChg chg="addSp delSp modSp new mod setBg">
        <pc:chgData name="Venkat Sai Prasad Nakka" userId="3d65cc2504ac935a" providerId="LiveId" clId="{CC9BDE70-839A-4F0B-B35E-0C81A296F102}" dt="2025-04-20T19:28:06.829" v="582" actId="27614"/>
        <pc:sldMkLst>
          <pc:docMk/>
          <pc:sldMk cId="1138908442" sldId="271"/>
        </pc:sldMkLst>
        <pc:spChg chg="mod">
          <ac:chgData name="Venkat Sai Prasad Nakka" userId="3d65cc2504ac935a" providerId="LiveId" clId="{CC9BDE70-839A-4F0B-B35E-0C81A296F102}" dt="2025-04-20T19:28:02.996" v="581" actId="26606"/>
          <ac:spMkLst>
            <pc:docMk/>
            <pc:sldMk cId="1138908442" sldId="271"/>
            <ac:spMk id="2" creationId="{91E1784F-240F-5789-51CA-393620B85DEB}"/>
          </ac:spMkLst>
        </pc:spChg>
        <pc:spChg chg="del">
          <ac:chgData name="Venkat Sai Prasad Nakka" userId="3d65cc2504ac935a" providerId="LiveId" clId="{CC9BDE70-839A-4F0B-B35E-0C81A296F102}" dt="2025-04-20T19:27:30.378" v="545" actId="22"/>
          <ac:spMkLst>
            <pc:docMk/>
            <pc:sldMk cId="1138908442" sldId="271"/>
            <ac:spMk id="3" creationId="{8DDA95A1-9517-D3D8-AFCE-2380EC475D79}"/>
          </ac:spMkLst>
        </pc:spChg>
        <pc:spChg chg="add">
          <ac:chgData name="Venkat Sai Prasad Nakka" userId="3d65cc2504ac935a" providerId="LiveId" clId="{CC9BDE70-839A-4F0B-B35E-0C81A296F102}" dt="2025-04-20T19:28:02.996" v="581" actId="26606"/>
          <ac:spMkLst>
            <pc:docMk/>
            <pc:sldMk cId="1138908442" sldId="271"/>
            <ac:spMk id="10" creationId="{D4771268-CB57-404A-9271-370EB28F6090}"/>
          </ac:spMkLst>
        </pc:spChg>
        <pc:picChg chg="add mod ord">
          <ac:chgData name="Venkat Sai Prasad Nakka" userId="3d65cc2504ac935a" providerId="LiveId" clId="{CC9BDE70-839A-4F0B-B35E-0C81A296F102}" dt="2025-04-20T19:28:06.829" v="582" actId="27614"/>
          <ac:picMkLst>
            <pc:docMk/>
            <pc:sldMk cId="1138908442" sldId="271"/>
            <ac:picMk id="5" creationId="{496B24D8-3EBF-EB7B-A27D-358DB9DD114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venkat137222/mini-project" TargetMode="External"/><Relationship Id="rId2" Type="http://schemas.openxmlformats.org/officeDocument/2006/relationships/hyperlink" Target="https://ieeexplore.ieee.org/document/9320567"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679285-2A1C-DB93-B152-FAA6F35AC8E6}"/>
              </a:ext>
            </a:extLst>
          </p:cNvPr>
          <p:cNvSpPr>
            <a:spLocks noGrp="1"/>
          </p:cNvSpPr>
          <p:nvPr>
            <p:ph type="title"/>
          </p:nvPr>
        </p:nvSpPr>
        <p:spPr/>
        <p:txBody>
          <a:bodyPr/>
          <a:lstStyle/>
          <a:p>
            <a:r>
              <a:rPr lang="en-US"/>
              <a:t>Mini Project</a:t>
            </a:r>
          </a:p>
        </p:txBody>
      </p:sp>
      <p:sp>
        <p:nvSpPr>
          <p:cNvPr id="7" name="Content Placeholder 6">
            <a:extLst>
              <a:ext uri="{FF2B5EF4-FFF2-40B4-BE49-F238E27FC236}">
                <a16:creationId xmlns:a16="http://schemas.microsoft.com/office/drawing/2014/main" id="{E0528C66-8F6E-22E2-D5EA-CDDC374DC91D}"/>
              </a:ext>
            </a:extLst>
          </p:cNvPr>
          <p:cNvSpPr>
            <a:spLocks noGrp="1"/>
          </p:cNvSpPr>
          <p:nvPr>
            <p:ph idx="1"/>
          </p:nvPr>
        </p:nvSpPr>
        <p:spPr>
          <a:xfrm>
            <a:off x="753079" y="2595783"/>
            <a:ext cx="7933721" cy="1340950"/>
          </a:xfrm>
        </p:spPr>
        <p:txBody>
          <a:bodyPr/>
          <a:lstStyle/>
          <a:p>
            <a:pPr marL="36900" indent="0" algn="ctr">
              <a:buNone/>
            </a:pPr>
            <a:r>
              <a:rPr lang="en-US" b="0" i="0" dirty="0">
                <a:solidFill>
                  <a:srgbClr val="111111"/>
                </a:solidFill>
                <a:effectLst/>
                <a:latin typeface="Roboto" panose="020F0502020204030204" pitchFamily="2" charset="0"/>
              </a:rPr>
              <a:t>Deep Learning Anti-Fraud Model for Internet Loan</a:t>
            </a:r>
          </a:p>
          <a:p>
            <a:pPr marL="36900" indent="0" algn="ctr">
              <a:buNone/>
            </a:pPr>
            <a:endParaRPr lang="en-US" dirty="0"/>
          </a:p>
        </p:txBody>
      </p:sp>
      <p:sp>
        <p:nvSpPr>
          <p:cNvPr id="8" name="TextBox 7">
            <a:extLst>
              <a:ext uri="{FF2B5EF4-FFF2-40B4-BE49-F238E27FC236}">
                <a16:creationId xmlns:a16="http://schemas.microsoft.com/office/drawing/2014/main" id="{79E3B9B2-DCBB-F27F-5CA6-F98B5D7B2A5B}"/>
              </a:ext>
            </a:extLst>
          </p:cNvPr>
          <p:cNvSpPr txBox="1"/>
          <p:nvPr/>
        </p:nvSpPr>
        <p:spPr>
          <a:xfrm>
            <a:off x="5084063" y="4692471"/>
            <a:ext cx="3992203" cy="2031325"/>
          </a:xfrm>
          <a:prstGeom prst="rect">
            <a:avLst/>
          </a:prstGeom>
          <a:noFill/>
        </p:spPr>
        <p:txBody>
          <a:bodyPr wrap="square" rtlCol="0">
            <a:spAutoFit/>
          </a:bodyPr>
          <a:lstStyle/>
          <a:p>
            <a:r>
              <a:rPr lang="en-US" dirty="0"/>
              <a:t>Name: Venkata Sai Prasad Nakka</a:t>
            </a:r>
          </a:p>
          <a:p>
            <a:r>
              <a:rPr lang="en-US" dirty="0"/>
              <a:t>Student ID: 700755524</a:t>
            </a:r>
          </a:p>
          <a:p>
            <a:r>
              <a:rPr lang="en-US" dirty="0"/>
              <a:t>Link: </a:t>
            </a:r>
            <a:r>
              <a:rPr lang="en-US" dirty="0" err="1">
                <a:hlinkClick r:id="rId2"/>
              </a:rPr>
              <a:t>Reasearch</a:t>
            </a:r>
            <a:r>
              <a:rPr lang="en-US" dirty="0">
                <a:hlinkClick r:id="rId2"/>
              </a:rPr>
              <a:t> paper</a:t>
            </a:r>
            <a:endParaRPr lang="en-US" dirty="0"/>
          </a:p>
          <a:p>
            <a:r>
              <a:rPr lang="en-US" dirty="0"/>
              <a:t>GitHub Link:</a:t>
            </a:r>
          </a:p>
          <a:p>
            <a:r>
              <a:rPr lang="en-US" b="0" i="0" dirty="0">
                <a:solidFill>
                  <a:srgbClr val="111111"/>
                </a:solidFill>
                <a:effectLst/>
                <a:latin typeface="Roboto" panose="020F0502020204030204" pitchFamily="2" charset="0"/>
                <a:hlinkClick r:id="rId3"/>
              </a:rPr>
              <a:t>Deep Learning Anti-Fraud Model for Internet Loan</a:t>
            </a:r>
            <a:endParaRPr lang="en-US" b="0" i="0" dirty="0">
              <a:solidFill>
                <a:srgbClr val="111111"/>
              </a:solidFill>
              <a:effectLst/>
              <a:latin typeface="Roboto" panose="020F0502020204030204" pitchFamily="2" charset="0"/>
            </a:endParaRPr>
          </a:p>
          <a:p>
            <a:endParaRPr lang="en-US" dirty="0"/>
          </a:p>
        </p:txBody>
      </p:sp>
    </p:spTree>
    <p:extLst>
      <p:ext uri="{BB962C8B-B14F-4D97-AF65-F5344CB8AC3E}">
        <p14:creationId xmlns:p14="http://schemas.microsoft.com/office/powerpoint/2010/main" val="26988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1784F-240F-5789-51CA-393620B85DEB}"/>
              </a:ext>
            </a:extLst>
          </p:cNvPr>
          <p:cNvSpPr>
            <a:spLocks noGrp="1"/>
          </p:cNvSpPr>
          <p:nvPr>
            <p:ph type="title"/>
          </p:nvPr>
        </p:nvSpPr>
        <p:spPr>
          <a:xfrm>
            <a:off x="771525" y="1967266"/>
            <a:ext cx="1971675" cy="2547257"/>
          </a:xfrm>
          <a:noFill/>
        </p:spPr>
        <p:txBody>
          <a:bodyPr vert="horz" lIns="91440" tIns="45720" rIns="91440" bIns="45720" rtlCol="0" anchor="ctr">
            <a:normAutofit/>
          </a:bodyPr>
          <a:lstStyle/>
          <a:p>
            <a:pPr defTabSz="914400">
              <a:lnSpc>
                <a:spcPct val="90000"/>
              </a:lnSpc>
            </a:pPr>
            <a:r>
              <a:rPr lang="en-US" sz="3100" kern="1200" dirty="0">
                <a:solidFill>
                  <a:srgbClr val="FFFFFF"/>
                </a:solidFill>
                <a:latin typeface="+mj-lt"/>
                <a:ea typeface="+mj-ea"/>
                <a:cs typeface="+mj-cs"/>
              </a:rPr>
              <a:t>Data Processing procedure</a:t>
            </a:r>
          </a:p>
        </p:txBody>
      </p:sp>
      <p:pic>
        <p:nvPicPr>
          <p:cNvPr id="5" name="Content Placeholder 4" descr="A diagram of data processing&#10;&#10;AI-generated content may be incorrect.">
            <a:extLst>
              <a:ext uri="{FF2B5EF4-FFF2-40B4-BE49-F238E27FC236}">
                <a16:creationId xmlns:a16="http://schemas.microsoft.com/office/drawing/2014/main" id="{496B24D8-3EBF-EB7B-A27D-358DB9DD114C}"/>
              </a:ext>
            </a:extLst>
          </p:cNvPr>
          <p:cNvPicPr>
            <a:picLocks noGrp="1" noChangeAspect="1"/>
          </p:cNvPicPr>
          <p:nvPr>
            <p:ph idx="1"/>
          </p:nvPr>
        </p:nvPicPr>
        <p:blipFill>
          <a:blip r:embed="rId2"/>
          <a:stretch>
            <a:fillRect/>
          </a:stretch>
        </p:blipFill>
        <p:spPr>
          <a:xfrm>
            <a:off x="3582987" y="1711471"/>
            <a:ext cx="5085525" cy="3432729"/>
          </a:xfrm>
          <a:prstGeom prst="rect">
            <a:avLst/>
          </a:prstGeom>
        </p:spPr>
      </p:pic>
    </p:spTree>
    <p:extLst>
      <p:ext uri="{BB962C8B-B14F-4D97-AF65-F5344CB8AC3E}">
        <p14:creationId xmlns:p14="http://schemas.microsoft.com/office/powerpoint/2010/main" val="1138908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EFAEFA-A644-D621-A80A-71F7F944CFB3}"/>
              </a:ext>
            </a:extLst>
          </p:cNvPr>
          <p:cNvSpPr>
            <a:spLocks noGrp="1"/>
          </p:cNvSpPr>
          <p:nvPr>
            <p:ph type="title"/>
          </p:nvPr>
        </p:nvSpPr>
        <p:spPr>
          <a:xfrm>
            <a:off x="785059" y="586822"/>
            <a:ext cx="2670189" cy="1645920"/>
          </a:xfrm>
        </p:spPr>
        <p:txBody>
          <a:bodyPr>
            <a:normAutofit/>
          </a:bodyPr>
          <a:lstStyle/>
          <a:p>
            <a:r>
              <a:rPr lang="en-US" sz="2800"/>
              <a:t>Reproduction of the experiment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FADDBF4-4AC3-D45F-F058-65697CCC5F10}"/>
              </a:ext>
            </a:extLst>
          </p:cNvPr>
          <p:cNvSpPr>
            <a:spLocks noGrp="1"/>
          </p:cNvSpPr>
          <p:nvPr>
            <p:ph idx="1"/>
          </p:nvPr>
        </p:nvSpPr>
        <p:spPr>
          <a:xfrm>
            <a:off x="4013373" y="586822"/>
            <a:ext cx="4501977" cy="1645920"/>
          </a:xfrm>
        </p:spPr>
        <p:txBody>
          <a:bodyPr anchor="ctr">
            <a:normAutofit/>
          </a:bodyPr>
          <a:lstStyle/>
          <a:p>
            <a:r>
              <a:rPr lang="en-US" sz="1600"/>
              <a:t>Handling the data set and processing the data</a:t>
            </a:r>
          </a:p>
          <a:p>
            <a:endParaRPr lang="en-US" sz="1600"/>
          </a:p>
        </p:txBody>
      </p:sp>
      <p:pic>
        <p:nvPicPr>
          <p:cNvPr id="5" name="Picture 4">
            <a:extLst>
              <a:ext uri="{FF2B5EF4-FFF2-40B4-BE49-F238E27FC236}">
                <a16:creationId xmlns:a16="http://schemas.microsoft.com/office/drawing/2014/main" id="{BED5852B-ED06-88BB-7AE4-8E95D6A8494F}"/>
              </a:ext>
            </a:extLst>
          </p:cNvPr>
          <p:cNvPicPr>
            <a:picLocks noChangeAspect="1"/>
          </p:cNvPicPr>
          <p:nvPr/>
        </p:nvPicPr>
        <p:blipFill>
          <a:blip r:embed="rId2"/>
          <a:stretch>
            <a:fillRect/>
          </a:stretch>
        </p:blipFill>
        <p:spPr>
          <a:xfrm>
            <a:off x="1086092" y="2734056"/>
            <a:ext cx="7038110" cy="3483864"/>
          </a:xfrm>
          <a:prstGeom prst="rect">
            <a:avLst/>
          </a:prstGeom>
        </p:spPr>
      </p:pic>
    </p:spTree>
    <p:extLst>
      <p:ext uri="{BB962C8B-B14F-4D97-AF65-F5344CB8AC3E}">
        <p14:creationId xmlns:p14="http://schemas.microsoft.com/office/powerpoint/2010/main" val="3230034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ACF37D-70E4-368D-CFCD-39C0894328B9}"/>
              </a:ext>
            </a:extLst>
          </p:cNvPr>
          <p:cNvSpPr>
            <a:spLocks noGrp="1"/>
          </p:cNvSpPr>
          <p:nvPr>
            <p:ph type="title"/>
          </p:nvPr>
        </p:nvSpPr>
        <p:spPr>
          <a:xfrm>
            <a:off x="785059" y="586822"/>
            <a:ext cx="2670189" cy="1645920"/>
          </a:xfrm>
        </p:spPr>
        <p:txBody>
          <a:bodyPr>
            <a:normAutofit/>
          </a:bodyPr>
          <a:lstStyle/>
          <a:p>
            <a:r>
              <a:rPr lang="en-US" sz="2800"/>
              <a:t>Reproduction of the experiment</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C52C745-1B6D-C276-0367-A67A9BE0A209}"/>
              </a:ext>
            </a:extLst>
          </p:cNvPr>
          <p:cNvSpPr>
            <a:spLocks noGrp="1"/>
          </p:cNvSpPr>
          <p:nvPr>
            <p:ph idx="1"/>
          </p:nvPr>
        </p:nvSpPr>
        <p:spPr>
          <a:xfrm>
            <a:off x="4013373" y="586822"/>
            <a:ext cx="4501977" cy="1645920"/>
          </a:xfrm>
        </p:spPr>
        <p:txBody>
          <a:bodyPr anchor="ctr">
            <a:normAutofit/>
          </a:bodyPr>
          <a:lstStyle/>
          <a:p>
            <a:r>
              <a:rPr lang="en-US" sz="1600"/>
              <a:t>Feature selection and data handling such as flagging and scaling the data</a:t>
            </a:r>
          </a:p>
          <a:p>
            <a:endParaRPr lang="en-US" sz="1600"/>
          </a:p>
        </p:txBody>
      </p:sp>
      <p:pic>
        <p:nvPicPr>
          <p:cNvPr id="7" name="Picture 6">
            <a:extLst>
              <a:ext uri="{FF2B5EF4-FFF2-40B4-BE49-F238E27FC236}">
                <a16:creationId xmlns:a16="http://schemas.microsoft.com/office/drawing/2014/main" id="{C08BAF4A-F816-C05F-B8CB-8985E8DC7EFE}"/>
              </a:ext>
            </a:extLst>
          </p:cNvPr>
          <p:cNvPicPr>
            <a:picLocks noChangeAspect="1"/>
          </p:cNvPicPr>
          <p:nvPr/>
        </p:nvPicPr>
        <p:blipFill>
          <a:blip r:embed="rId2"/>
          <a:stretch>
            <a:fillRect/>
          </a:stretch>
        </p:blipFill>
        <p:spPr>
          <a:xfrm>
            <a:off x="994926" y="2734056"/>
            <a:ext cx="7220442" cy="3483864"/>
          </a:xfrm>
          <a:prstGeom prst="rect">
            <a:avLst/>
          </a:prstGeom>
        </p:spPr>
      </p:pic>
    </p:spTree>
    <p:extLst>
      <p:ext uri="{BB962C8B-B14F-4D97-AF65-F5344CB8AC3E}">
        <p14:creationId xmlns:p14="http://schemas.microsoft.com/office/powerpoint/2010/main" val="2950519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D85451-7604-1D37-ADF7-0A58C3E414C3}"/>
              </a:ext>
            </a:extLst>
          </p:cNvPr>
          <p:cNvSpPr>
            <a:spLocks noGrp="1"/>
          </p:cNvSpPr>
          <p:nvPr>
            <p:ph type="title"/>
          </p:nvPr>
        </p:nvSpPr>
        <p:spPr>
          <a:xfrm>
            <a:off x="785059" y="586822"/>
            <a:ext cx="2670189" cy="1645920"/>
          </a:xfrm>
        </p:spPr>
        <p:txBody>
          <a:bodyPr>
            <a:normAutofit/>
          </a:bodyPr>
          <a:lstStyle/>
          <a:p>
            <a:r>
              <a:rPr lang="en-US" sz="2800"/>
              <a:t>Reproduction of the experiment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CE48AA4-DF07-20FE-9A99-E02DDE4C03D4}"/>
              </a:ext>
            </a:extLst>
          </p:cNvPr>
          <p:cNvSpPr>
            <a:spLocks noGrp="1"/>
          </p:cNvSpPr>
          <p:nvPr>
            <p:ph idx="1"/>
          </p:nvPr>
        </p:nvSpPr>
        <p:spPr>
          <a:xfrm>
            <a:off x="4013373" y="586822"/>
            <a:ext cx="4501977" cy="1645920"/>
          </a:xfrm>
        </p:spPr>
        <p:txBody>
          <a:bodyPr anchor="ctr">
            <a:normAutofit/>
          </a:bodyPr>
          <a:lstStyle/>
          <a:p>
            <a:r>
              <a:rPr lang="en-US" sz="1600"/>
              <a:t>Building the neural network and adding the performance evaluation</a:t>
            </a:r>
          </a:p>
          <a:p>
            <a:endParaRPr lang="en-US" sz="1600"/>
          </a:p>
        </p:txBody>
      </p:sp>
      <p:pic>
        <p:nvPicPr>
          <p:cNvPr id="5" name="Picture 4">
            <a:extLst>
              <a:ext uri="{FF2B5EF4-FFF2-40B4-BE49-F238E27FC236}">
                <a16:creationId xmlns:a16="http://schemas.microsoft.com/office/drawing/2014/main" id="{5A4F0EBC-6BF8-2DD3-B2D0-B505185693AA}"/>
              </a:ext>
            </a:extLst>
          </p:cNvPr>
          <p:cNvPicPr>
            <a:picLocks noChangeAspect="1"/>
          </p:cNvPicPr>
          <p:nvPr/>
        </p:nvPicPr>
        <p:blipFill>
          <a:blip r:embed="rId2"/>
          <a:stretch>
            <a:fillRect/>
          </a:stretch>
        </p:blipFill>
        <p:spPr>
          <a:xfrm>
            <a:off x="1222755" y="2734056"/>
            <a:ext cx="6764784" cy="3483864"/>
          </a:xfrm>
          <a:prstGeom prst="rect">
            <a:avLst/>
          </a:prstGeom>
        </p:spPr>
      </p:pic>
    </p:spTree>
    <p:extLst>
      <p:ext uri="{BB962C8B-B14F-4D97-AF65-F5344CB8AC3E}">
        <p14:creationId xmlns:p14="http://schemas.microsoft.com/office/powerpoint/2010/main" val="2390533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69B6D9-83FE-7383-DBE4-CB3DBA7EDA97}"/>
              </a:ext>
            </a:extLst>
          </p:cNvPr>
          <p:cNvSpPr>
            <a:spLocks noGrp="1"/>
          </p:cNvSpPr>
          <p:nvPr>
            <p:ph type="title"/>
          </p:nvPr>
        </p:nvSpPr>
        <p:spPr>
          <a:xfrm>
            <a:off x="785059" y="586822"/>
            <a:ext cx="2670189" cy="1645920"/>
          </a:xfrm>
        </p:spPr>
        <p:txBody>
          <a:bodyPr>
            <a:normAutofit/>
          </a:bodyPr>
          <a:lstStyle/>
          <a:p>
            <a:r>
              <a:rPr lang="en-US" sz="2800"/>
              <a:t>Reproduction of the experiment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CBF4A5E-7B7B-A162-1C3E-E26018E90CDF}"/>
              </a:ext>
            </a:extLst>
          </p:cNvPr>
          <p:cNvSpPr>
            <a:spLocks noGrp="1"/>
          </p:cNvSpPr>
          <p:nvPr>
            <p:ph idx="1"/>
          </p:nvPr>
        </p:nvSpPr>
        <p:spPr>
          <a:xfrm>
            <a:off x="4013373" y="586822"/>
            <a:ext cx="4501977" cy="1645920"/>
          </a:xfrm>
        </p:spPr>
        <p:txBody>
          <a:bodyPr anchor="ctr">
            <a:normAutofit/>
          </a:bodyPr>
          <a:lstStyle/>
          <a:p>
            <a:r>
              <a:rPr lang="en-US" sz="1600"/>
              <a:t>ROC curve and report classification</a:t>
            </a:r>
          </a:p>
          <a:p>
            <a:endParaRPr lang="en-US" sz="1600"/>
          </a:p>
        </p:txBody>
      </p:sp>
      <p:pic>
        <p:nvPicPr>
          <p:cNvPr id="5" name="Picture 4">
            <a:extLst>
              <a:ext uri="{FF2B5EF4-FFF2-40B4-BE49-F238E27FC236}">
                <a16:creationId xmlns:a16="http://schemas.microsoft.com/office/drawing/2014/main" id="{DEA3BDD0-F976-076D-4FE8-38F895D8BD42}"/>
              </a:ext>
            </a:extLst>
          </p:cNvPr>
          <p:cNvPicPr>
            <a:picLocks noChangeAspect="1"/>
          </p:cNvPicPr>
          <p:nvPr/>
        </p:nvPicPr>
        <p:blipFill>
          <a:blip r:embed="rId2"/>
          <a:stretch>
            <a:fillRect/>
          </a:stretch>
        </p:blipFill>
        <p:spPr>
          <a:xfrm>
            <a:off x="1271306" y="2734056"/>
            <a:ext cx="6667682" cy="3483864"/>
          </a:xfrm>
          <a:prstGeom prst="rect">
            <a:avLst/>
          </a:prstGeom>
        </p:spPr>
      </p:pic>
    </p:spTree>
    <p:extLst>
      <p:ext uri="{BB962C8B-B14F-4D97-AF65-F5344CB8AC3E}">
        <p14:creationId xmlns:p14="http://schemas.microsoft.com/office/powerpoint/2010/main" val="99329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160D79-497E-BEF3-87CF-9F8DBFD85655}"/>
              </a:ext>
            </a:extLst>
          </p:cNvPr>
          <p:cNvSpPr>
            <a:spLocks noGrp="1"/>
          </p:cNvSpPr>
          <p:nvPr>
            <p:ph type="title"/>
          </p:nvPr>
        </p:nvSpPr>
        <p:spPr>
          <a:xfrm>
            <a:off x="628650" y="643467"/>
            <a:ext cx="2916395" cy="1800526"/>
          </a:xfrm>
        </p:spPr>
        <p:txBody>
          <a:bodyPr>
            <a:normAutofit/>
          </a:bodyPr>
          <a:lstStyle/>
          <a:p>
            <a:r>
              <a:rPr lang="en-US" dirty="0"/>
              <a:t>ROC curves for datasets</a:t>
            </a:r>
          </a:p>
        </p:txBody>
      </p:sp>
      <p:sp>
        <p:nvSpPr>
          <p:cNvPr id="3" name="Content Placeholder 2">
            <a:extLst>
              <a:ext uri="{FF2B5EF4-FFF2-40B4-BE49-F238E27FC236}">
                <a16:creationId xmlns:a16="http://schemas.microsoft.com/office/drawing/2014/main" id="{C23649E0-F853-EE9B-7A58-11D682F4389A}"/>
              </a:ext>
            </a:extLst>
          </p:cNvPr>
          <p:cNvSpPr>
            <a:spLocks noGrp="1"/>
          </p:cNvSpPr>
          <p:nvPr>
            <p:ph idx="1"/>
          </p:nvPr>
        </p:nvSpPr>
        <p:spPr>
          <a:xfrm>
            <a:off x="628650" y="2623381"/>
            <a:ext cx="2916396" cy="3553581"/>
          </a:xfrm>
        </p:spPr>
        <p:txBody>
          <a:bodyPr>
            <a:normAutofit/>
          </a:bodyPr>
          <a:lstStyle/>
          <a:p>
            <a:r>
              <a:rPr lang="en-US" sz="1700"/>
              <a:t>ROC curve for dataset 1</a:t>
            </a:r>
          </a:p>
          <a:p>
            <a:endParaRPr lang="en-US" sz="1700"/>
          </a:p>
        </p:txBody>
      </p:sp>
      <p:pic>
        <p:nvPicPr>
          <p:cNvPr id="5" name="Picture 4">
            <a:extLst>
              <a:ext uri="{FF2B5EF4-FFF2-40B4-BE49-F238E27FC236}">
                <a16:creationId xmlns:a16="http://schemas.microsoft.com/office/drawing/2014/main" id="{9EA58023-3B67-380E-D18A-E6BB5DEB9DCE}"/>
              </a:ext>
            </a:extLst>
          </p:cNvPr>
          <p:cNvPicPr>
            <a:picLocks noChangeAspect="1"/>
          </p:cNvPicPr>
          <p:nvPr/>
        </p:nvPicPr>
        <p:blipFill>
          <a:blip r:embed="rId2"/>
          <a:stretch>
            <a:fillRect/>
          </a:stretch>
        </p:blipFill>
        <p:spPr>
          <a:xfrm>
            <a:off x="4224443" y="1824478"/>
            <a:ext cx="4720768" cy="4449322"/>
          </a:xfrm>
          <a:prstGeom prst="rect">
            <a:avLst/>
          </a:prstGeom>
        </p:spPr>
      </p:pic>
    </p:spTree>
    <p:extLst>
      <p:ext uri="{BB962C8B-B14F-4D97-AF65-F5344CB8AC3E}">
        <p14:creationId xmlns:p14="http://schemas.microsoft.com/office/powerpoint/2010/main" val="3592631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22ACC9-1D4F-2502-DAA1-07F5E947841F}"/>
              </a:ext>
            </a:extLst>
          </p:cNvPr>
          <p:cNvSpPr>
            <a:spLocks noGrp="1"/>
          </p:cNvSpPr>
          <p:nvPr>
            <p:ph type="title"/>
          </p:nvPr>
        </p:nvSpPr>
        <p:spPr>
          <a:xfrm>
            <a:off x="628650" y="643467"/>
            <a:ext cx="2916395" cy="1800526"/>
          </a:xfrm>
        </p:spPr>
        <p:txBody>
          <a:bodyPr>
            <a:normAutofit/>
          </a:bodyPr>
          <a:lstStyle/>
          <a:p>
            <a:r>
              <a:rPr lang="en-US" dirty="0"/>
              <a:t>ROC curves for datasets</a:t>
            </a:r>
          </a:p>
        </p:txBody>
      </p:sp>
      <p:sp>
        <p:nvSpPr>
          <p:cNvPr id="3" name="Content Placeholder 2">
            <a:extLst>
              <a:ext uri="{FF2B5EF4-FFF2-40B4-BE49-F238E27FC236}">
                <a16:creationId xmlns:a16="http://schemas.microsoft.com/office/drawing/2014/main" id="{FAC4C33A-B767-CAA9-896A-4991D9791177}"/>
              </a:ext>
            </a:extLst>
          </p:cNvPr>
          <p:cNvSpPr>
            <a:spLocks noGrp="1"/>
          </p:cNvSpPr>
          <p:nvPr>
            <p:ph idx="1"/>
          </p:nvPr>
        </p:nvSpPr>
        <p:spPr>
          <a:xfrm>
            <a:off x="628650" y="2623381"/>
            <a:ext cx="2916396" cy="3553581"/>
          </a:xfrm>
        </p:spPr>
        <p:txBody>
          <a:bodyPr>
            <a:normAutofit/>
          </a:bodyPr>
          <a:lstStyle/>
          <a:p>
            <a:r>
              <a:rPr lang="en-US" sz="1700"/>
              <a:t>ROC curve for dataset 2</a:t>
            </a:r>
          </a:p>
          <a:p>
            <a:endParaRPr lang="en-US" sz="1700"/>
          </a:p>
        </p:txBody>
      </p:sp>
      <p:pic>
        <p:nvPicPr>
          <p:cNvPr id="5" name="Picture 4">
            <a:extLst>
              <a:ext uri="{FF2B5EF4-FFF2-40B4-BE49-F238E27FC236}">
                <a16:creationId xmlns:a16="http://schemas.microsoft.com/office/drawing/2014/main" id="{8DD95D76-35BC-406D-FDCF-31D6CF4083BE}"/>
              </a:ext>
            </a:extLst>
          </p:cNvPr>
          <p:cNvPicPr>
            <a:picLocks noChangeAspect="1"/>
          </p:cNvPicPr>
          <p:nvPr/>
        </p:nvPicPr>
        <p:blipFill>
          <a:blip r:embed="rId2"/>
          <a:stretch>
            <a:fillRect/>
          </a:stretch>
        </p:blipFill>
        <p:spPr>
          <a:xfrm>
            <a:off x="4229292" y="1607780"/>
            <a:ext cx="4432107" cy="4569182"/>
          </a:xfrm>
          <a:prstGeom prst="rect">
            <a:avLst/>
          </a:prstGeom>
        </p:spPr>
      </p:pic>
    </p:spTree>
    <p:extLst>
      <p:ext uri="{BB962C8B-B14F-4D97-AF65-F5344CB8AC3E}">
        <p14:creationId xmlns:p14="http://schemas.microsoft.com/office/powerpoint/2010/main" val="78980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2"/>
            <a:ext cx="7416372" cy="900131"/>
          </a:xfrm>
        </p:spPr>
        <p:txBody>
          <a:bodyPr anchor="t">
            <a:normAutofit/>
          </a:bodyPr>
          <a:lstStyle/>
          <a:p>
            <a:pPr algn="l"/>
            <a:r>
              <a:rPr lang="en-US" sz="3500">
                <a:solidFill>
                  <a:schemeClr val="bg1"/>
                </a:solidFill>
              </a:rPr>
              <a:t>Motivation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66661" y="2217343"/>
            <a:ext cx="7410669" cy="3959619"/>
          </a:xfrm>
        </p:spPr>
        <p:txBody>
          <a:bodyPr>
            <a:normAutofit/>
          </a:bodyPr>
          <a:lstStyle/>
          <a:p>
            <a:endParaRPr lang="en-US" sz="2100"/>
          </a:p>
          <a:p>
            <a:r>
              <a:rPr lang="en-US" sz="2100"/>
              <a:t>Financial fraud, especially in internet loans, is a growing concern.</a:t>
            </a:r>
          </a:p>
          <a:p>
            <a:r>
              <a:rPr lang="en-US" sz="2100"/>
              <a:t>Traditional fraud detection methods are often ineffective against evolving threats.</a:t>
            </a:r>
          </a:p>
          <a:p>
            <a:r>
              <a:rPr lang="en-US" sz="2100"/>
              <a:t>Deep learning provides a promising solution for detecting fraudulent activities.</a:t>
            </a:r>
          </a:p>
          <a:p>
            <a:r>
              <a:rPr lang="en-US" sz="2100"/>
              <a:t>This study explores the advancements and challenges in AI-driven fraud detection.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628650" y="669925"/>
            <a:ext cx="3381709" cy="1325563"/>
          </a:xfrm>
        </p:spPr>
        <p:txBody>
          <a:bodyPr anchor="b">
            <a:normAutofit/>
          </a:bodyPr>
          <a:lstStyle/>
          <a:p>
            <a:pPr algn="r">
              <a:lnSpc>
                <a:spcPct val="90000"/>
              </a:lnSpc>
            </a:pPr>
            <a:r>
              <a:rPr lang="en-US">
                <a:solidFill>
                  <a:schemeClr val="bg1"/>
                </a:solidFill>
              </a:rPr>
              <a:t>Problem Statement</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4657" y="2026340"/>
            <a:ext cx="391570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44500" y="2398957"/>
            <a:ext cx="7054999" cy="3526144"/>
          </a:xfrm>
        </p:spPr>
        <p:txBody>
          <a:bodyPr>
            <a:normAutofit/>
          </a:bodyPr>
          <a:lstStyle/>
          <a:p>
            <a:endParaRPr lang="en-US" sz="1700">
              <a:solidFill>
                <a:schemeClr val="bg1"/>
              </a:solidFill>
            </a:endParaRPr>
          </a:p>
          <a:p>
            <a:r>
              <a:rPr lang="en-US" sz="1700">
                <a:solidFill>
                  <a:schemeClr val="bg1"/>
                </a:solidFill>
              </a:rPr>
              <a:t>Internet loan fraud is increasing, causing significant financial losses.</a:t>
            </a:r>
          </a:p>
          <a:p>
            <a:r>
              <a:rPr lang="en-US" sz="1700">
                <a:solidFill>
                  <a:schemeClr val="bg1"/>
                </a:solidFill>
              </a:rPr>
              <a:t>Traditional rule-based fraud detection systems are inadequate.</a:t>
            </a:r>
          </a:p>
          <a:p>
            <a:r>
              <a:rPr lang="en-US" sz="1700">
                <a:solidFill>
                  <a:schemeClr val="bg1"/>
                </a:solidFill>
              </a:rPr>
              <a:t>There is a need for scalable and efficient AI-driven fraud detection methods.</a:t>
            </a:r>
          </a:p>
          <a:p>
            <a:r>
              <a:rPr lang="en-US" sz="1700">
                <a:solidFill>
                  <a:schemeClr val="bg1"/>
                </a:solidFill>
              </a:rPr>
              <a:t>Understanding deep learning's role in combating fraud is crucial.</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54" y="115193"/>
            <a:ext cx="8954691"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635" y="685800"/>
            <a:ext cx="8100729"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2040" y="1261138"/>
            <a:ext cx="6719920" cy="888360"/>
          </a:xfrm>
        </p:spPr>
        <p:txBody>
          <a:bodyPr anchor="b">
            <a:normAutofit/>
          </a:bodyPr>
          <a:lstStyle/>
          <a:p>
            <a:r>
              <a:rPr lang="en-US" sz="2800" dirty="0">
                <a:solidFill>
                  <a:schemeClr val="bg1">
                    <a:alpha val="60000"/>
                  </a:schemeClr>
                </a:solidFill>
              </a:rPr>
              <a:t>Objectives</a:t>
            </a:r>
          </a:p>
        </p:txBody>
      </p:sp>
      <p:sp>
        <p:nvSpPr>
          <p:cNvPr id="3" name="Content Placeholder 2"/>
          <p:cNvSpPr>
            <a:spLocks noGrp="1"/>
          </p:cNvSpPr>
          <p:nvPr>
            <p:ph idx="1"/>
          </p:nvPr>
        </p:nvSpPr>
        <p:spPr>
          <a:xfrm>
            <a:off x="1212040" y="2427383"/>
            <a:ext cx="6719919" cy="3169482"/>
          </a:xfrm>
        </p:spPr>
        <p:txBody>
          <a:bodyPr anchor="t">
            <a:normAutofit/>
          </a:bodyPr>
          <a:lstStyle/>
          <a:p>
            <a:endParaRPr lang="en-US" sz="1700">
              <a:solidFill>
                <a:schemeClr val="bg1"/>
              </a:solidFill>
            </a:endParaRPr>
          </a:p>
          <a:p>
            <a:r>
              <a:rPr lang="en-US" sz="1700">
                <a:solidFill>
                  <a:schemeClr val="bg1"/>
                </a:solidFill>
              </a:rPr>
              <a:t>Analyze the effectiveness of deep learning in fraud detection.</a:t>
            </a:r>
          </a:p>
          <a:p>
            <a:r>
              <a:rPr lang="en-US" sz="1700">
                <a:solidFill>
                  <a:schemeClr val="bg1"/>
                </a:solidFill>
              </a:rPr>
              <a:t>Evaluate various AI models used for internet loan fraud detection.</a:t>
            </a:r>
          </a:p>
          <a:p>
            <a:r>
              <a:rPr lang="en-US" sz="1700">
                <a:solidFill>
                  <a:schemeClr val="bg1"/>
                </a:solidFill>
              </a:rPr>
              <a:t>Identify key datasets and performance metrics used in research.</a:t>
            </a:r>
          </a:p>
          <a:p>
            <a:r>
              <a:rPr lang="en-US" sz="1700">
                <a:solidFill>
                  <a:schemeClr val="bg1"/>
                </a:solidFill>
              </a:rPr>
              <a:t>Discuss the challenges and future directions in deep learning-based fraud detection.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2"/>
            <a:ext cx="7416372" cy="900131"/>
          </a:xfrm>
        </p:spPr>
        <p:txBody>
          <a:bodyPr anchor="t">
            <a:normAutofit/>
          </a:bodyPr>
          <a:lstStyle/>
          <a:p>
            <a:pPr algn="l"/>
            <a:r>
              <a:rPr lang="en-US" sz="3500">
                <a:solidFill>
                  <a:schemeClr val="bg1"/>
                </a:solidFill>
              </a:rPr>
              <a:t>Methodology Applied/Main Idea</a:t>
            </a:r>
          </a:p>
        </p:txBody>
      </p:sp>
      <p:sp>
        <p:nvSpPr>
          <p:cNvPr id="15" name="Rectangle 1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66661" y="2217343"/>
            <a:ext cx="7410669" cy="3959619"/>
          </a:xfrm>
        </p:spPr>
        <p:txBody>
          <a:bodyPr>
            <a:normAutofit/>
          </a:bodyPr>
          <a:lstStyle/>
          <a:p>
            <a:endParaRPr lang="en-US" sz="2100"/>
          </a:p>
          <a:p>
            <a:r>
              <a:rPr lang="en-US" sz="2100"/>
              <a:t>Deep Learning Techniques: Supervised and unsupervised learning for fraud detection.</a:t>
            </a:r>
          </a:p>
          <a:p>
            <a:r>
              <a:rPr lang="en-US" sz="2100"/>
              <a:t>Use of neural networks, including CNNs, RNNs, and hybrid models.</a:t>
            </a:r>
          </a:p>
          <a:p>
            <a:r>
              <a:rPr lang="en-US" sz="2100"/>
              <a:t>Feature engineering and data preprocessing to improve model accuracy.</a:t>
            </a:r>
          </a:p>
          <a:p>
            <a:r>
              <a:rPr lang="en-US" sz="2100"/>
              <a:t>Comparison of deep learning models with traditional fraud detection methods.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a:xfrm>
            <a:off x="760605" y="1450655"/>
            <a:ext cx="2949023" cy="3956690"/>
          </a:xfrm>
        </p:spPr>
        <p:txBody>
          <a:bodyPr anchor="ctr">
            <a:normAutofit/>
          </a:bodyPr>
          <a:lstStyle/>
          <a:p>
            <a:r>
              <a:rPr lang="en-US" sz="2800">
                <a:solidFill>
                  <a:schemeClr val="bg1"/>
                </a:solidFill>
              </a:rPr>
              <a:t>Results/Findings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60605" y="1450655"/>
            <a:ext cx="29490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60605" y="5408571"/>
            <a:ext cx="29490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572000" y="1108061"/>
            <a:ext cx="3756675" cy="4571972"/>
          </a:xfrm>
        </p:spPr>
        <p:txBody>
          <a:bodyPr anchor="ctr">
            <a:normAutofit/>
          </a:bodyPr>
          <a:lstStyle/>
          <a:p>
            <a:endParaRPr lang="en-US" sz="1700">
              <a:solidFill>
                <a:schemeClr val="bg1"/>
              </a:solidFill>
            </a:endParaRPr>
          </a:p>
          <a:p>
            <a:r>
              <a:rPr lang="en-US" sz="1700">
                <a:solidFill>
                  <a:schemeClr val="bg1"/>
                </a:solidFill>
              </a:rPr>
              <a:t>Deep learning models demonstrate superior fraud detection capabilities.</a:t>
            </a:r>
          </a:p>
          <a:p>
            <a:r>
              <a:rPr lang="en-US" sz="1700">
                <a:solidFill>
                  <a:schemeClr val="bg1"/>
                </a:solidFill>
              </a:rPr>
              <a:t>AI techniques provide higher accuracy in identifying fraudulent activities.</a:t>
            </a:r>
          </a:p>
          <a:p>
            <a:r>
              <a:rPr lang="en-US" sz="1700">
                <a:solidFill>
                  <a:schemeClr val="bg1"/>
                </a:solidFill>
              </a:rPr>
              <a:t>Hybrid models combining deep learning and traditional methods yield better results.</a:t>
            </a:r>
          </a:p>
          <a:p>
            <a:r>
              <a:rPr lang="en-US" sz="1700">
                <a:solidFill>
                  <a:schemeClr val="bg1"/>
                </a:solidFill>
              </a:rPr>
              <a:t>Challenges include data privacy, adversarial attacks, and computational costs.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2"/>
            <a:ext cx="7416372" cy="900131"/>
          </a:xfrm>
        </p:spPr>
        <p:txBody>
          <a:bodyPr anchor="t">
            <a:normAutofit/>
          </a:bodyPr>
          <a:lstStyle/>
          <a:p>
            <a:pPr algn="l"/>
            <a:r>
              <a:rPr lang="en-US" sz="3500" dirty="0">
                <a:solidFill>
                  <a:schemeClr val="bg1"/>
                </a:solidFill>
              </a:rPr>
              <a:t>References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66661" y="2217343"/>
            <a:ext cx="7410669" cy="3959619"/>
          </a:xfrm>
        </p:spPr>
        <p:txBody>
          <a:bodyPr>
            <a:normAutofit/>
          </a:bodyPr>
          <a:lstStyle/>
          <a:p>
            <a:endParaRPr lang="en-US" sz="2100" dirty="0"/>
          </a:p>
          <a:p>
            <a:r>
              <a:rPr lang="en-US" sz="2100" dirty="0"/>
              <a:t>Fang, W., Li, X., Zhou, P., Yan, J., Jiang, D., &amp; Zhou, T. (2021).</a:t>
            </a:r>
          </a:p>
          <a:p>
            <a:r>
              <a:rPr lang="en-US" sz="2100" dirty="0"/>
              <a:t>Deep Learning Anti-Fraud Model for Internet Loan: Where We Are Going.</a:t>
            </a:r>
          </a:p>
          <a:p>
            <a:r>
              <a:rPr lang="en-US" sz="2100" dirty="0"/>
              <a:t>Published in IEEE Access.</a:t>
            </a:r>
          </a:p>
          <a:p>
            <a:r>
              <a:rPr lang="en-US" sz="2100" dirty="0"/>
              <a:t>Supported by the National Natural Science Foundation of China and other institutions.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FAA4-80CF-8AAF-7882-A5FC30F9762F}"/>
              </a:ext>
            </a:extLst>
          </p:cNvPr>
          <p:cNvSpPr>
            <a:spLocks noGrp="1"/>
          </p:cNvSpPr>
          <p:nvPr>
            <p:ph type="title"/>
          </p:nvPr>
        </p:nvSpPr>
        <p:spPr/>
        <p:txBody>
          <a:bodyPr/>
          <a:lstStyle/>
          <a:p>
            <a:r>
              <a:rPr lang="en-US" dirty="0"/>
              <a:t>Summary Report</a:t>
            </a:r>
          </a:p>
        </p:txBody>
      </p:sp>
      <p:sp>
        <p:nvSpPr>
          <p:cNvPr id="3" name="Content Placeholder 2">
            <a:extLst>
              <a:ext uri="{FF2B5EF4-FFF2-40B4-BE49-F238E27FC236}">
                <a16:creationId xmlns:a16="http://schemas.microsoft.com/office/drawing/2014/main" id="{38639173-AF88-8543-2878-9EA1770EE76D}"/>
              </a:ext>
            </a:extLst>
          </p:cNvPr>
          <p:cNvSpPr>
            <a:spLocks noGrp="1"/>
          </p:cNvSpPr>
          <p:nvPr>
            <p:ph idx="1"/>
          </p:nvPr>
        </p:nvSpPr>
        <p:spPr>
          <a:xfrm>
            <a:off x="457200" y="1417638"/>
            <a:ext cx="8229600" cy="4525963"/>
          </a:xfrm>
        </p:spPr>
        <p:txBody>
          <a:bodyPr>
            <a:normAutofit fontScale="25000" lnSpcReduction="20000"/>
          </a:bodyPr>
          <a:lstStyle/>
          <a:p>
            <a:pPr marL="0" marR="0">
              <a:lnSpc>
                <a:spcPct val="115000"/>
              </a:lnSpc>
              <a:spcAft>
                <a:spcPts val="800"/>
              </a:spcAft>
              <a:buNone/>
            </a:pPr>
            <a:r>
              <a:rPr lang="en-US" sz="5600" kern="100" dirty="0">
                <a:effectLst/>
                <a:latin typeface="Times New Roman" panose="02020603050405020304" pitchFamily="18" charset="0"/>
                <a:ea typeface="Aptos" panose="020B0004020202020204" pitchFamily="34" charset="0"/>
                <a:cs typeface="Times New Roman" panose="02020603050405020304" pitchFamily="18" charset="0"/>
              </a:rPr>
              <a:t>The rapid growth of internet-based lending platforms has led to an increase in financial fraud, posing significant risks to financial institutions and consumers. Traditional fraud detection methods, which rely on rule-based systems and conventional machine learning models, struggle to keep up with the sophisticated tactics employed by fraudsters. This paper explores how deep learning techniques can enhance fraud detection in internet loan transactions by leveraging advanced pattern recognition and anomaly detection capabilities.</a:t>
            </a:r>
            <a:endParaRPr lang="en-US" sz="5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5600" kern="100" dirty="0">
                <a:effectLst/>
                <a:latin typeface="Times New Roman" panose="02020603050405020304" pitchFamily="18" charset="0"/>
                <a:ea typeface="Aptos" panose="020B0004020202020204" pitchFamily="34" charset="0"/>
                <a:cs typeface="Times New Roman" panose="02020603050405020304" pitchFamily="18" charset="0"/>
              </a:rPr>
              <a:t>The authors review various deep learning models applied to fraud detection, including Convolutional Neural Networks (CNNs), Recurrent Neural Networks (RNNs), and hybrid architectures. These models analyze vast amounts of transactional data to identify suspicious behaviors that traditional methods might overlook. The study also highlights the importance of feature engineering, data preprocessing, and the integration of explainable AI techniques to improve model interpretability and regulatory compliance.</a:t>
            </a:r>
            <a:endParaRPr lang="en-US" sz="5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5600" kern="100" dirty="0">
                <a:effectLst/>
                <a:latin typeface="Times New Roman" panose="02020603050405020304" pitchFamily="18" charset="0"/>
                <a:ea typeface="Aptos" panose="020B0004020202020204" pitchFamily="34" charset="0"/>
                <a:cs typeface="Times New Roman" panose="02020603050405020304" pitchFamily="18" charset="0"/>
              </a:rPr>
              <a:t>Key findings from the paper indicate that deep learning-based fraud detection systems outperform conventional approaches in accuracy and adaptability. However, challenges such as data privacy concerns, adversarial attacks, and high computational costs must be addressed to ensure widespread adoption. The study emphasizes the need for continuous innovation and collaboration between financial institutions and AI researchers to develop robust, scalable, and explainable fraud detection frameworks.</a:t>
            </a:r>
            <a:endParaRPr lang="en-US" sz="5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56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5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5600" b="1" kern="100" dirty="0">
                <a:effectLst/>
                <a:latin typeface="Times New Roman" panose="02020603050405020304" pitchFamily="18" charset="0"/>
                <a:ea typeface="Aptos" panose="020B0004020202020204" pitchFamily="34" charset="0"/>
                <a:cs typeface="Times New Roman" panose="02020603050405020304" pitchFamily="18" charset="0"/>
              </a:rPr>
              <a:t>Conclusion:</a:t>
            </a:r>
            <a:endParaRPr lang="en-US" sz="5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5600" kern="100" dirty="0">
                <a:effectLst/>
                <a:latin typeface="Times New Roman" panose="02020603050405020304" pitchFamily="18" charset="0"/>
                <a:ea typeface="Aptos" panose="020B0004020202020204" pitchFamily="34" charset="0"/>
                <a:cs typeface="Times New Roman" panose="02020603050405020304" pitchFamily="18" charset="0"/>
              </a:rPr>
              <a:t>In conclusion, the paper provides a critical assessment of the current state and future directions of deep learning in combating internet loan fraud. By incorporating cutting-edge AI methodologies, financial institutions can significantly enhance their fraud detection capabilities, ensuring greater security and trust in online lending platforms.</a:t>
            </a:r>
            <a:endParaRPr lang="en-US" sz="5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2635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9E01B5-C46D-3F1D-589C-A734C7CBCC59}"/>
              </a:ext>
            </a:extLst>
          </p:cNvPr>
          <p:cNvSpPr>
            <a:spLocks noGrp="1"/>
          </p:cNvSpPr>
          <p:nvPr>
            <p:ph type="title"/>
          </p:nvPr>
        </p:nvSpPr>
        <p:spPr>
          <a:xfrm>
            <a:off x="785059" y="586822"/>
            <a:ext cx="2670189" cy="1645920"/>
          </a:xfrm>
        </p:spPr>
        <p:txBody>
          <a:bodyPr>
            <a:normAutofit/>
          </a:bodyPr>
          <a:lstStyle/>
          <a:p>
            <a:r>
              <a:rPr lang="en-US" sz="2800"/>
              <a:t>Reproduction of the experiment</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FC7FF29-1851-E20A-FC06-B02D27707D8C}"/>
              </a:ext>
            </a:extLst>
          </p:cNvPr>
          <p:cNvSpPr>
            <a:spLocks noGrp="1"/>
          </p:cNvSpPr>
          <p:nvPr>
            <p:ph idx="1"/>
          </p:nvPr>
        </p:nvSpPr>
        <p:spPr>
          <a:xfrm>
            <a:off x="4013373" y="586822"/>
            <a:ext cx="4501977" cy="1645920"/>
          </a:xfrm>
        </p:spPr>
        <p:txBody>
          <a:bodyPr anchor="ctr">
            <a:normAutofit/>
          </a:bodyPr>
          <a:lstStyle/>
          <a:p>
            <a:r>
              <a:rPr lang="en-US" sz="1600"/>
              <a:t>Importing the data sets and data for the experiment</a:t>
            </a:r>
          </a:p>
          <a:p>
            <a:endParaRPr lang="en-US" sz="1600"/>
          </a:p>
        </p:txBody>
      </p:sp>
      <p:pic>
        <p:nvPicPr>
          <p:cNvPr id="7" name="Picture 6">
            <a:extLst>
              <a:ext uri="{FF2B5EF4-FFF2-40B4-BE49-F238E27FC236}">
                <a16:creationId xmlns:a16="http://schemas.microsoft.com/office/drawing/2014/main" id="{34C6772C-7741-CF8E-71F2-C1FFB869D62B}"/>
              </a:ext>
            </a:extLst>
          </p:cNvPr>
          <p:cNvPicPr>
            <a:picLocks noChangeAspect="1"/>
          </p:cNvPicPr>
          <p:nvPr/>
        </p:nvPicPr>
        <p:blipFill>
          <a:blip r:embed="rId2"/>
          <a:stretch>
            <a:fillRect/>
          </a:stretch>
        </p:blipFill>
        <p:spPr>
          <a:xfrm>
            <a:off x="1379347" y="2734056"/>
            <a:ext cx="6451600" cy="3483864"/>
          </a:xfrm>
          <a:prstGeom prst="rect">
            <a:avLst/>
          </a:prstGeom>
        </p:spPr>
      </p:pic>
    </p:spTree>
    <p:extLst>
      <p:ext uri="{BB962C8B-B14F-4D97-AF65-F5344CB8AC3E}">
        <p14:creationId xmlns:p14="http://schemas.microsoft.com/office/powerpoint/2010/main" val="3451310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Slate</Template>
  <TotalTime>78</TotalTime>
  <Words>692</Words>
  <Application>Microsoft Office PowerPoint</Application>
  <PresentationFormat>On-screen Show (4:3)</PresentationFormat>
  <Paragraphs>65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Calibri</vt:lpstr>
      <vt:lpstr>Roboto</vt:lpstr>
      <vt:lpstr>Times New Roman</vt:lpstr>
      <vt:lpstr>Office Theme</vt:lpstr>
      <vt:lpstr>Mini Project</vt:lpstr>
      <vt:lpstr>Motivation</vt:lpstr>
      <vt:lpstr>Problem Statement</vt:lpstr>
      <vt:lpstr>Objectives</vt:lpstr>
      <vt:lpstr>Methodology Applied/Main Idea</vt:lpstr>
      <vt:lpstr>Results/Findings</vt:lpstr>
      <vt:lpstr>References</vt:lpstr>
      <vt:lpstr>Summary Report</vt:lpstr>
      <vt:lpstr>Reproduction of the experiment</vt:lpstr>
      <vt:lpstr>Data Processing procedure</vt:lpstr>
      <vt:lpstr>Reproduction of the experiment</vt:lpstr>
      <vt:lpstr>Reproduction of the experiment</vt:lpstr>
      <vt:lpstr>Reproduction of the experiment</vt:lpstr>
      <vt:lpstr>Reproduction of the experiment</vt:lpstr>
      <vt:lpstr>ROC curves for datasets</vt:lpstr>
      <vt:lpstr>ROC curves for datasets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Venkat Sai Prasad Nakka</dc:creator>
  <cp:keywords/>
  <dc:description>generated using python-pptx</dc:description>
  <cp:lastModifiedBy>Venkat Sai Prasad Nakka</cp:lastModifiedBy>
  <cp:revision>4</cp:revision>
  <dcterms:created xsi:type="dcterms:W3CDTF">2013-01-27T09:14:16Z</dcterms:created>
  <dcterms:modified xsi:type="dcterms:W3CDTF">2025-04-20T19:28:12Z</dcterms:modified>
  <cp:category/>
</cp:coreProperties>
</file>