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17E-405E-4470-92BB-EBB40092E9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5A75-A558-4C9C-B8D2-F8553C92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17E-405E-4470-92BB-EBB40092E9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5A75-A558-4C9C-B8D2-F8553C92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17E-405E-4470-92BB-EBB40092E9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5A75-A558-4C9C-B8D2-F8553C92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17E-405E-4470-92BB-EBB40092E9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5A75-A558-4C9C-B8D2-F8553C92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17E-405E-4470-92BB-EBB40092E9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5A75-A558-4C9C-B8D2-F8553C92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17E-405E-4470-92BB-EBB40092E9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5A75-A558-4C9C-B8D2-F8553C92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17E-405E-4470-92BB-EBB40092E9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5A75-A558-4C9C-B8D2-F8553C92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17E-405E-4470-92BB-EBB40092E9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5A75-A558-4C9C-B8D2-F8553C92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17E-405E-4470-92BB-EBB40092E9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5A75-A558-4C9C-B8D2-F8553C92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1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17E-405E-4470-92BB-EBB40092E9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5A75-A558-4C9C-B8D2-F8553C92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417E-405E-4470-92BB-EBB40092E9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5A75-A558-4C9C-B8D2-F8553C92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0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417E-405E-4470-92BB-EBB40092E90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5A75-A558-4C9C-B8D2-F8553C92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Selenium Automation Test Framework </a:t>
            </a:r>
            <a:br>
              <a:rPr lang="en-US" dirty="0" smtClean="0"/>
            </a:br>
            <a:r>
              <a:rPr lang="en-US" dirty="0" smtClean="0"/>
              <a:t>V1 –21Mar2021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>
          <a:xfrm>
            <a:off x="7037590" y="4993006"/>
            <a:ext cx="1889798" cy="8517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595362" y="2082561"/>
            <a:ext cx="2057400" cy="16355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8268" y="2693363"/>
            <a:ext cx="2057400" cy="2086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17368" y="1987644"/>
            <a:ext cx="1219200" cy="3429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Jenkins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217668" y="3375699"/>
            <a:ext cx="838200" cy="195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Git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214124" y="3840692"/>
            <a:ext cx="838200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Mvn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209693" y="4257626"/>
            <a:ext cx="838200" cy="150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Testng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098092" y="4683548"/>
            <a:ext cx="1070264" cy="192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Cucumeber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908960" y="2262846"/>
            <a:ext cx="838199" cy="23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Test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2508" y="2715183"/>
            <a:ext cx="1223107" cy="236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Read-Properties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563556" y="4122112"/>
            <a:ext cx="1681172" cy="157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 Preparation - </a:t>
            </a:r>
            <a:r>
              <a:rPr lang="en-US" sz="1200" dirty="0" err="1" smtClean="0"/>
              <a:t>pom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563556" y="4584103"/>
            <a:ext cx="1379393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 Execution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563556" y="5323127"/>
            <a:ext cx="1001718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Tear Down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7244728" y="5167570"/>
            <a:ext cx="1328366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Write-</a:t>
            </a:r>
            <a:r>
              <a:rPr lang="en-US" sz="1200" dirty="0" err="1" smtClean="0"/>
              <a:t>TestData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7216511" y="5509651"/>
            <a:ext cx="1501284" cy="1714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 Test Reporting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58356" y="3622321"/>
            <a:ext cx="0" cy="19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1" idx="3"/>
            <a:endCxn id="9" idx="1"/>
          </p:cNvCxnSpPr>
          <p:nvPr/>
        </p:nvCxnSpPr>
        <p:spPr>
          <a:xfrm flipV="1">
            <a:off x="4619052" y="2378446"/>
            <a:ext cx="289908" cy="28243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567452" y="2798937"/>
            <a:ext cx="685800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SetUp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654626" y="4408201"/>
            <a:ext cx="1544684" cy="19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 </a:t>
            </a:r>
            <a:r>
              <a:rPr lang="en-US" sz="1200" dirty="0" err="1" smtClean="0"/>
              <a:t>TestData</a:t>
            </a:r>
            <a:r>
              <a:rPr lang="en-US" sz="1200" dirty="0" smtClean="0"/>
              <a:t> Prep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526420" y="4021021"/>
            <a:ext cx="1679767" cy="181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Manual </a:t>
            </a:r>
            <a:r>
              <a:rPr lang="en-US" sz="1200" dirty="0" err="1"/>
              <a:t>TestData</a:t>
            </a:r>
            <a:r>
              <a:rPr lang="en-US" sz="1200" dirty="0" smtClean="0"/>
              <a:t> Prep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702076" y="2831178"/>
            <a:ext cx="1328457" cy="175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Smoke Test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678771" y="3235550"/>
            <a:ext cx="1375065" cy="196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Daily Regression Test</a:t>
            </a:r>
            <a:endParaRPr lang="en-US" sz="1000" dirty="0"/>
          </a:p>
        </p:txBody>
      </p:sp>
      <p:cxnSp>
        <p:nvCxnSpPr>
          <p:cNvPr id="45" name="Elbow Connector 44"/>
          <p:cNvCxnSpPr>
            <a:stCxn id="67" idx="3"/>
            <a:endCxn id="5" idx="1"/>
          </p:cNvCxnSpPr>
          <p:nvPr/>
        </p:nvCxnSpPr>
        <p:spPr>
          <a:xfrm flipV="1">
            <a:off x="2455668" y="3473547"/>
            <a:ext cx="762000" cy="2630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705394" y="5103171"/>
            <a:ext cx="1913658" cy="199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Rest-Assured/Selenium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598469" y="3622321"/>
            <a:ext cx="1535670" cy="219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Sprint </a:t>
            </a:r>
            <a:r>
              <a:rPr lang="en-US" sz="1200" dirty="0" smtClean="0"/>
              <a:t>Regression</a:t>
            </a:r>
            <a:r>
              <a:rPr lang="en-US" sz="1000" dirty="0" smtClean="0"/>
              <a:t>  Test</a:t>
            </a:r>
            <a:endParaRPr lang="en-US" sz="1000" dirty="0"/>
          </a:p>
        </p:txBody>
      </p:sp>
      <p:cxnSp>
        <p:nvCxnSpPr>
          <p:cNvPr id="70" name="Straight Arrow Connector 69"/>
          <p:cNvCxnSpPr>
            <a:stCxn id="4" idx="2"/>
            <a:endCxn id="67" idx="0"/>
          </p:cNvCxnSpPr>
          <p:nvPr/>
        </p:nvCxnSpPr>
        <p:spPr>
          <a:xfrm>
            <a:off x="1426968" y="2330544"/>
            <a:ext cx="0" cy="362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658356" y="4044049"/>
            <a:ext cx="0" cy="19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662223" y="4438508"/>
            <a:ext cx="0" cy="19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685020" y="4906606"/>
            <a:ext cx="0" cy="19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7022254" y="3076438"/>
            <a:ext cx="1203614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Read-</a:t>
            </a:r>
            <a:r>
              <a:rPr lang="en-US" sz="1200" dirty="0" err="1" smtClean="0"/>
              <a:t>TestData</a:t>
            </a:r>
            <a:endParaRPr lang="en-US" sz="1200" dirty="0"/>
          </a:p>
        </p:txBody>
      </p:sp>
      <p:sp>
        <p:nvSpPr>
          <p:cNvPr id="103" name="Rounded Rectangle 102"/>
          <p:cNvSpPr/>
          <p:nvPr/>
        </p:nvSpPr>
        <p:spPr>
          <a:xfrm>
            <a:off x="6909907" y="3371284"/>
            <a:ext cx="1428308" cy="2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Test Reporting</a:t>
            </a:r>
            <a:endParaRPr lang="en-US" sz="1200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6242558" y="2877825"/>
            <a:ext cx="352804" cy="68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" idx="2"/>
          </p:cNvCxnSpPr>
          <p:nvPr/>
        </p:nvCxnSpPr>
        <p:spPr>
          <a:xfrm flipH="1">
            <a:off x="5328059" y="2494046"/>
            <a:ext cx="1" cy="293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33" idx="1"/>
          </p:cNvCxnSpPr>
          <p:nvPr/>
        </p:nvCxnSpPr>
        <p:spPr>
          <a:xfrm>
            <a:off x="5331956" y="2884662"/>
            <a:ext cx="235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316274" y="4200690"/>
            <a:ext cx="235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328060" y="4669828"/>
            <a:ext cx="235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5328060" y="5418867"/>
            <a:ext cx="235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" idx="3"/>
            <a:endCxn id="132" idx="1"/>
          </p:cNvCxnSpPr>
          <p:nvPr/>
        </p:nvCxnSpPr>
        <p:spPr>
          <a:xfrm>
            <a:off x="6565274" y="5408852"/>
            <a:ext cx="472316" cy="100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754112" y="2159094"/>
            <a:ext cx="1739900" cy="39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Selenium  Grid</a:t>
            </a:r>
          </a:p>
          <a:p>
            <a:pPr algn="ctr"/>
            <a:r>
              <a:rPr lang="en-US" sz="1200" dirty="0" smtClean="0"/>
              <a:t>Choose Machine</a:t>
            </a:r>
            <a:endParaRPr lang="en-US" sz="1200" dirty="0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550527" y="304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Selenium Automation Test Framework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V2 –25Mar2021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execution in parallel Mode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 mode  is on ‘feature’ level.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feature talks about  an user story.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 java runner class mapped to a feature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TestNg</a:t>
            </a:r>
            <a:r>
              <a:rPr lang="en-US" dirty="0" smtClean="0"/>
              <a:t> invokes execution in parallel mode on class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23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77" y="1600200"/>
            <a:ext cx="440484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47625"/>
            <a:ext cx="6581775" cy="676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08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Selenium Automation Test Framework  V1 –21Mar2021 </vt:lpstr>
      <vt:lpstr>PowerPoint Presentation</vt:lpstr>
      <vt:lpstr>Test execution in parallel Mode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Automation Test Framework</dc:title>
  <dc:creator>kamani</dc:creator>
  <cp:lastModifiedBy>kamani</cp:lastModifiedBy>
  <cp:revision>62</cp:revision>
  <dcterms:created xsi:type="dcterms:W3CDTF">2021-03-21T10:51:12Z</dcterms:created>
  <dcterms:modified xsi:type="dcterms:W3CDTF">2021-03-25T09:46:06Z</dcterms:modified>
</cp:coreProperties>
</file>