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7" r:id="rId3"/>
  </p:sldMasterIdLst>
  <p:notesMasterIdLst>
    <p:notesMasterId r:id="rId34"/>
  </p:notesMasterIdLst>
  <p:sldIdLst>
    <p:sldId id="2142531631" r:id="rId4"/>
    <p:sldId id="2142531632" r:id="rId5"/>
    <p:sldId id="2142531633" r:id="rId6"/>
    <p:sldId id="2142531627" r:id="rId7"/>
    <p:sldId id="2142531625" r:id="rId8"/>
    <p:sldId id="257" r:id="rId9"/>
    <p:sldId id="2142531624" r:id="rId10"/>
    <p:sldId id="2142531645" r:id="rId11"/>
    <p:sldId id="2142531643" r:id="rId12"/>
    <p:sldId id="2142531644" r:id="rId13"/>
    <p:sldId id="2142531641" r:id="rId14"/>
    <p:sldId id="2142531642" r:id="rId15"/>
    <p:sldId id="2142531629" r:id="rId16"/>
    <p:sldId id="2142531623" r:id="rId17"/>
    <p:sldId id="2142531646" r:id="rId18"/>
    <p:sldId id="2142531647" r:id="rId19"/>
    <p:sldId id="260" r:id="rId20"/>
    <p:sldId id="259" r:id="rId21"/>
    <p:sldId id="261" r:id="rId22"/>
    <p:sldId id="2142531648" r:id="rId23"/>
    <p:sldId id="2142531649" r:id="rId24"/>
    <p:sldId id="503" r:id="rId25"/>
    <p:sldId id="2142531650" r:id="rId26"/>
    <p:sldId id="504" r:id="rId27"/>
    <p:sldId id="2142531651" r:id="rId28"/>
    <p:sldId id="505" r:id="rId29"/>
    <p:sldId id="277" r:id="rId30"/>
    <p:sldId id="2142531652" r:id="rId31"/>
    <p:sldId id="2142531654" r:id="rId32"/>
    <p:sldId id="214253165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9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3250A0-F4E6-45AF-9CA2-D143E4221A91}"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7D8E17A0-AB29-4238-9755-7B1FB2849360}">
      <dgm:prSet/>
      <dgm:spPr/>
      <dgm:t>
        <a:bodyPr/>
        <a:lstStyle/>
        <a:p>
          <a:r>
            <a:rPr lang="en-IN" dirty="0"/>
            <a:t>Project Overview</a:t>
          </a:r>
          <a:endParaRPr lang="en-US" dirty="0"/>
        </a:p>
      </dgm:t>
    </dgm:pt>
    <dgm:pt modelId="{6D50A443-4024-4ABA-B3E9-12103DA41A52}" type="parTrans" cxnId="{8C68E6FE-6943-40C2-9DC1-8078EAC8DCF0}">
      <dgm:prSet/>
      <dgm:spPr/>
      <dgm:t>
        <a:bodyPr/>
        <a:lstStyle/>
        <a:p>
          <a:endParaRPr lang="en-US"/>
        </a:p>
      </dgm:t>
    </dgm:pt>
    <dgm:pt modelId="{51D42943-C39C-4200-96AC-399E7E30DFCC}" type="sibTrans" cxnId="{8C68E6FE-6943-40C2-9DC1-8078EAC8DCF0}">
      <dgm:prSet/>
      <dgm:spPr/>
      <dgm:t>
        <a:bodyPr/>
        <a:lstStyle/>
        <a:p>
          <a:endParaRPr lang="en-US"/>
        </a:p>
      </dgm:t>
    </dgm:pt>
    <dgm:pt modelId="{E7EBF687-B485-44DA-A0B1-4AC49B4518EB}">
      <dgm:prSet/>
      <dgm:spPr/>
      <dgm:t>
        <a:bodyPr/>
        <a:lstStyle/>
        <a:p>
          <a:r>
            <a:rPr lang="en-IN" dirty="0"/>
            <a:t> AWS Solution</a:t>
          </a:r>
          <a:endParaRPr lang="en-US" dirty="0"/>
        </a:p>
      </dgm:t>
    </dgm:pt>
    <dgm:pt modelId="{413E7674-CFDE-41CB-A8FC-26817B20AA88}" type="parTrans" cxnId="{57DABA31-CB3D-4CAF-B686-7F2565ACC1DA}">
      <dgm:prSet/>
      <dgm:spPr/>
      <dgm:t>
        <a:bodyPr/>
        <a:lstStyle/>
        <a:p>
          <a:endParaRPr lang="en-US"/>
        </a:p>
      </dgm:t>
    </dgm:pt>
    <dgm:pt modelId="{D64316AF-5960-4D28-8851-7534CDBD1A14}" type="sibTrans" cxnId="{57DABA31-CB3D-4CAF-B686-7F2565ACC1DA}">
      <dgm:prSet/>
      <dgm:spPr/>
      <dgm:t>
        <a:bodyPr/>
        <a:lstStyle/>
        <a:p>
          <a:endParaRPr lang="en-US"/>
        </a:p>
      </dgm:t>
    </dgm:pt>
    <dgm:pt modelId="{29DB17B8-9204-4865-A4C5-DD0514D09AF2}">
      <dgm:prSet/>
      <dgm:spPr/>
      <dgm:t>
        <a:bodyPr/>
        <a:lstStyle/>
        <a:p>
          <a:r>
            <a:rPr lang="en-IN"/>
            <a:t>Demo</a:t>
          </a:r>
          <a:endParaRPr lang="en-US"/>
        </a:p>
      </dgm:t>
    </dgm:pt>
    <dgm:pt modelId="{A3F80EE8-B35B-4875-A3EA-1FE79D2EF5AA}" type="parTrans" cxnId="{DB025759-17F7-4A94-A33D-9142E14D3A61}">
      <dgm:prSet/>
      <dgm:spPr/>
      <dgm:t>
        <a:bodyPr/>
        <a:lstStyle/>
        <a:p>
          <a:endParaRPr lang="en-US"/>
        </a:p>
      </dgm:t>
    </dgm:pt>
    <dgm:pt modelId="{6B5CA9A6-3A0D-411B-9D11-5034EA0B80AE}" type="sibTrans" cxnId="{DB025759-17F7-4A94-A33D-9142E14D3A61}">
      <dgm:prSet/>
      <dgm:spPr/>
      <dgm:t>
        <a:bodyPr/>
        <a:lstStyle/>
        <a:p>
          <a:endParaRPr lang="en-US"/>
        </a:p>
      </dgm:t>
    </dgm:pt>
    <dgm:pt modelId="{0FF75991-05C4-4397-86A8-15E2CE37041B}" type="pres">
      <dgm:prSet presAssocID="{8F3250A0-F4E6-45AF-9CA2-D143E4221A91}" presName="root" presStyleCnt="0">
        <dgm:presLayoutVars>
          <dgm:dir/>
          <dgm:resizeHandles val="exact"/>
        </dgm:presLayoutVars>
      </dgm:prSet>
      <dgm:spPr/>
    </dgm:pt>
    <dgm:pt modelId="{DA27F464-76FC-46A7-B08D-28AD1D19D437}" type="pres">
      <dgm:prSet presAssocID="{8F3250A0-F4E6-45AF-9CA2-D143E4221A91}" presName="container" presStyleCnt="0">
        <dgm:presLayoutVars>
          <dgm:dir/>
          <dgm:resizeHandles val="exact"/>
        </dgm:presLayoutVars>
      </dgm:prSet>
      <dgm:spPr/>
    </dgm:pt>
    <dgm:pt modelId="{1ADBF063-C030-4C5F-9A11-6A48AE4F230A}" type="pres">
      <dgm:prSet presAssocID="{7D8E17A0-AB29-4238-9755-7B1FB2849360}" presName="compNode" presStyleCnt="0"/>
      <dgm:spPr/>
    </dgm:pt>
    <dgm:pt modelId="{970E2264-607B-4822-AB1E-AC9EF18E5584}" type="pres">
      <dgm:prSet presAssocID="{7D8E17A0-AB29-4238-9755-7B1FB2849360}" presName="iconBgRect" presStyleLbl="bgShp" presStyleIdx="0" presStyleCnt="3"/>
      <dgm:spPr/>
    </dgm:pt>
    <dgm:pt modelId="{36534B55-341A-4BB6-8EF7-22D2AC8D643D}" type="pres">
      <dgm:prSet presAssocID="{7D8E17A0-AB29-4238-9755-7B1FB284936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DE8ABF40-1B3C-4244-ADB7-625B357DCFE7}" type="pres">
      <dgm:prSet presAssocID="{7D8E17A0-AB29-4238-9755-7B1FB2849360}" presName="spaceRect" presStyleCnt="0"/>
      <dgm:spPr/>
    </dgm:pt>
    <dgm:pt modelId="{22238FA5-BEC7-4665-A596-6799FA6259DE}" type="pres">
      <dgm:prSet presAssocID="{7D8E17A0-AB29-4238-9755-7B1FB2849360}" presName="textRect" presStyleLbl="revTx" presStyleIdx="0" presStyleCnt="3">
        <dgm:presLayoutVars>
          <dgm:chMax val="1"/>
          <dgm:chPref val="1"/>
        </dgm:presLayoutVars>
      </dgm:prSet>
      <dgm:spPr/>
    </dgm:pt>
    <dgm:pt modelId="{EBAE48D5-6DBE-426C-AB6B-32CDA1903633}" type="pres">
      <dgm:prSet presAssocID="{51D42943-C39C-4200-96AC-399E7E30DFCC}" presName="sibTrans" presStyleLbl="sibTrans2D1" presStyleIdx="0" presStyleCnt="0"/>
      <dgm:spPr/>
    </dgm:pt>
    <dgm:pt modelId="{C643EAAF-C991-4CD0-B5D8-C58D1ADC23F5}" type="pres">
      <dgm:prSet presAssocID="{E7EBF687-B485-44DA-A0B1-4AC49B4518EB}" presName="compNode" presStyleCnt="0"/>
      <dgm:spPr/>
    </dgm:pt>
    <dgm:pt modelId="{BB478867-4726-4ABE-BE7C-AD45B8A62A7A}" type="pres">
      <dgm:prSet presAssocID="{E7EBF687-B485-44DA-A0B1-4AC49B4518EB}" presName="iconBgRect" presStyleLbl="bgShp" presStyleIdx="1" presStyleCnt="3"/>
      <dgm:spPr/>
    </dgm:pt>
    <dgm:pt modelId="{16782912-C84A-4E26-8887-AF32719E366C}" type="pres">
      <dgm:prSet presAssocID="{E7EBF687-B485-44DA-A0B1-4AC49B4518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552A1637-0810-405B-AAF2-F60CC37F8C89}" type="pres">
      <dgm:prSet presAssocID="{E7EBF687-B485-44DA-A0B1-4AC49B4518EB}" presName="spaceRect" presStyleCnt="0"/>
      <dgm:spPr/>
    </dgm:pt>
    <dgm:pt modelId="{A133D353-8E76-46F8-9D6A-CF6B95779738}" type="pres">
      <dgm:prSet presAssocID="{E7EBF687-B485-44DA-A0B1-4AC49B4518EB}" presName="textRect" presStyleLbl="revTx" presStyleIdx="1" presStyleCnt="3">
        <dgm:presLayoutVars>
          <dgm:chMax val="1"/>
          <dgm:chPref val="1"/>
        </dgm:presLayoutVars>
      </dgm:prSet>
      <dgm:spPr/>
    </dgm:pt>
    <dgm:pt modelId="{78DEAECD-A5C7-4123-8AA9-8BADB5124F66}" type="pres">
      <dgm:prSet presAssocID="{D64316AF-5960-4D28-8851-7534CDBD1A14}" presName="sibTrans" presStyleLbl="sibTrans2D1" presStyleIdx="0" presStyleCnt="0"/>
      <dgm:spPr/>
    </dgm:pt>
    <dgm:pt modelId="{7F8D1F28-2A61-45C3-8778-32098141C3BF}" type="pres">
      <dgm:prSet presAssocID="{29DB17B8-9204-4865-A4C5-DD0514D09AF2}" presName="compNode" presStyleCnt="0"/>
      <dgm:spPr/>
    </dgm:pt>
    <dgm:pt modelId="{51DDA51B-7F77-460D-9954-00AE2E5155E5}" type="pres">
      <dgm:prSet presAssocID="{29DB17B8-9204-4865-A4C5-DD0514D09AF2}" presName="iconBgRect" presStyleLbl="bgShp" presStyleIdx="2" presStyleCnt="3"/>
      <dgm:spPr/>
    </dgm:pt>
    <dgm:pt modelId="{405B2700-9C69-4C86-87AF-A5CC77920760}" type="pres">
      <dgm:prSet presAssocID="{29DB17B8-9204-4865-A4C5-DD0514D09A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
        </a:ext>
      </dgm:extLst>
    </dgm:pt>
    <dgm:pt modelId="{E2CD726F-3C69-4957-94D5-CF55B13DB116}" type="pres">
      <dgm:prSet presAssocID="{29DB17B8-9204-4865-A4C5-DD0514D09AF2}" presName="spaceRect" presStyleCnt="0"/>
      <dgm:spPr/>
    </dgm:pt>
    <dgm:pt modelId="{475B2715-A769-48BB-ABA2-A6CD20DF938B}" type="pres">
      <dgm:prSet presAssocID="{29DB17B8-9204-4865-A4C5-DD0514D09AF2}" presName="textRect" presStyleLbl="revTx" presStyleIdx="2" presStyleCnt="3">
        <dgm:presLayoutVars>
          <dgm:chMax val="1"/>
          <dgm:chPref val="1"/>
        </dgm:presLayoutVars>
      </dgm:prSet>
      <dgm:spPr/>
    </dgm:pt>
  </dgm:ptLst>
  <dgm:cxnLst>
    <dgm:cxn modelId="{24164E06-F021-476C-8F89-8DA1C45C2615}" type="presOf" srcId="{8F3250A0-F4E6-45AF-9CA2-D143E4221A91}" destId="{0FF75991-05C4-4397-86A8-15E2CE37041B}" srcOrd="0" destOrd="0" presId="urn:microsoft.com/office/officeart/2018/2/layout/IconCircleList"/>
    <dgm:cxn modelId="{98DA4A11-ADAD-4D0B-A6E0-6656E3766C59}" type="presOf" srcId="{E7EBF687-B485-44DA-A0B1-4AC49B4518EB}" destId="{A133D353-8E76-46F8-9D6A-CF6B95779738}" srcOrd="0" destOrd="0" presId="urn:microsoft.com/office/officeart/2018/2/layout/IconCircleList"/>
    <dgm:cxn modelId="{757FA813-F13C-4BBF-9D31-0B49E10A826E}" type="presOf" srcId="{51D42943-C39C-4200-96AC-399E7E30DFCC}" destId="{EBAE48D5-6DBE-426C-AB6B-32CDA1903633}" srcOrd="0" destOrd="0" presId="urn:microsoft.com/office/officeart/2018/2/layout/IconCircleList"/>
    <dgm:cxn modelId="{57DABA31-CB3D-4CAF-B686-7F2565ACC1DA}" srcId="{8F3250A0-F4E6-45AF-9CA2-D143E4221A91}" destId="{E7EBF687-B485-44DA-A0B1-4AC49B4518EB}" srcOrd="1" destOrd="0" parTransId="{413E7674-CFDE-41CB-A8FC-26817B20AA88}" sibTransId="{D64316AF-5960-4D28-8851-7534CDBD1A14}"/>
    <dgm:cxn modelId="{05EE3052-B794-4DBA-8E00-ABFFA384EB09}" type="presOf" srcId="{29DB17B8-9204-4865-A4C5-DD0514D09AF2}" destId="{475B2715-A769-48BB-ABA2-A6CD20DF938B}" srcOrd="0" destOrd="0" presId="urn:microsoft.com/office/officeart/2018/2/layout/IconCircleList"/>
    <dgm:cxn modelId="{DB025759-17F7-4A94-A33D-9142E14D3A61}" srcId="{8F3250A0-F4E6-45AF-9CA2-D143E4221A91}" destId="{29DB17B8-9204-4865-A4C5-DD0514D09AF2}" srcOrd="2" destOrd="0" parTransId="{A3F80EE8-B35B-4875-A3EA-1FE79D2EF5AA}" sibTransId="{6B5CA9A6-3A0D-411B-9D11-5034EA0B80AE}"/>
    <dgm:cxn modelId="{6E8D1292-BCB7-41F1-9713-DB95F02431CC}" type="presOf" srcId="{D64316AF-5960-4D28-8851-7534CDBD1A14}" destId="{78DEAECD-A5C7-4123-8AA9-8BADB5124F66}" srcOrd="0" destOrd="0" presId="urn:microsoft.com/office/officeart/2018/2/layout/IconCircleList"/>
    <dgm:cxn modelId="{61A8DFA5-694E-42F0-A87C-003B994A1E95}" type="presOf" srcId="{7D8E17A0-AB29-4238-9755-7B1FB2849360}" destId="{22238FA5-BEC7-4665-A596-6799FA6259DE}" srcOrd="0" destOrd="0" presId="urn:microsoft.com/office/officeart/2018/2/layout/IconCircleList"/>
    <dgm:cxn modelId="{8C68E6FE-6943-40C2-9DC1-8078EAC8DCF0}" srcId="{8F3250A0-F4E6-45AF-9CA2-D143E4221A91}" destId="{7D8E17A0-AB29-4238-9755-7B1FB2849360}" srcOrd="0" destOrd="0" parTransId="{6D50A443-4024-4ABA-B3E9-12103DA41A52}" sibTransId="{51D42943-C39C-4200-96AC-399E7E30DFCC}"/>
    <dgm:cxn modelId="{CB35FF70-B5E9-4021-8FF5-0CF3B0300F6E}" type="presParOf" srcId="{0FF75991-05C4-4397-86A8-15E2CE37041B}" destId="{DA27F464-76FC-46A7-B08D-28AD1D19D437}" srcOrd="0" destOrd="0" presId="urn:microsoft.com/office/officeart/2018/2/layout/IconCircleList"/>
    <dgm:cxn modelId="{FAE55F7F-DE88-48C7-A698-162E674F5B69}" type="presParOf" srcId="{DA27F464-76FC-46A7-B08D-28AD1D19D437}" destId="{1ADBF063-C030-4C5F-9A11-6A48AE4F230A}" srcOrd="0" destOrd="0" presId="urn:microsoft.com/office/officeart/2018/2/layout/IconCircleList"/>
    <dgm:cxn modelId="{F821F007-807A-4958-91D9-FBD1521D3BF6}" type="presParOf" srcId="{1ADBF063-C030-4C5F-9A11-6A48AE4F230A}" destId="{970E2264-607B-4822-AB1E-AC9EF18E5584}" srcOrd="0" destOrd="0" presId="urn:microsoft.com/office/officeart/2018/2/layout/IconCircleList"/>
    <dgm:cxn modelId="{2C229E4E-A2AF-43E2-8108-0FD6BD374A34}" type="presParOf" srcId="{1ADBF063-C030-4C5F-9A11-6A48AE4F230A}" destId="{36534B55-341A-4BB6-8EF7-22D2AC8D643D}" srcOrd="1" destOrd="0" presId="urn:microsoft.com/office/officeart/2018/2/layout/IconCircleList"/>
    <dgm:cxn modelId="{210DD53F-030A-47FA-97CF-3E0EF5FC0F54}" type="presParOf" srcId="{1ADBF063-C030-4C5F-9A11-6A48AE4F230A}" destId="{DE8ABF40-1B3C-4244-ADB7-625B357DCFE7}" srcOrd="2" destOrd="0" presId="urn:microsoft.com/office/officeart/2018/2/layout/IconCircleList"/>
    <dgm:cxn modelId="{4E5746B0-343B-41FE-8526-1D9F06D38059}" type="presParOf" srcId="{1ADBF063-C030-4C5F-9A11-6A48AE4F230A}" destId="{22238FA5-BEC7-4665-A596-6799FA6259DE}" srcOrd="3" destOrd="0" presId="urn:microsoft.com/office/officeart/2018/2/layout/IconCircleList"/>
    <dgm:cxn modelId="{FAA22B64-E8A6-4643-B95E-015E94DF66A5}" type="presParOf" srcId="{DA27F464-76FC-46A7-B08D-28AD1D19D437}" destId="{EBAE48D5-6DBE-426C-AB6B-32CDA1903633}" srcOrd="1" destOrd="0" presId="urn:microsoft.com/office/officeart/2018/2/layout/IconCircleList"/>
    <dgm:cxn modelId="{4D4E6B77-7CFA-4059-B674-491DBBE0A4E2}" type="presParOf" srcId="{DA27F464-76FC-46A7-B08D-28AD1D19D437}" destId="{C643EAAF-C991-4CD0-B5D8-C58D1ADC23F5}" srcOrd="2" destOrd="0" presId="urn:microsoft.com/office/officeart/2018/2/layout/IconCircleList"/>
    <dgm:cxn modelId="{505C6B65-1E4A-420A-8E60-1CE75B5CF22D}" type="presParOf" srcId="{C643EAAF-C991-4CD0-B5D8-C58D1ADC23F5}" destId="{BB478867-4726-4ABE-BE7C-AD45B8A62A7A}" srcOrd="0" destOrd="0" presId="urn:microsoft.com/office/officeart/2018/2/layout/IconCircleList"/>
    <dgm:cxn modelId="{96B2B0AB-F958-4F64-A753-E3EE896AC112}" type="presParOf" srcId="{C643EAAF-C991-4CD0-B5D8-C58D1ADC23F5}" destId="{16782912-C84A-4E26-8887-AF32719E366C}" srcOrd="1" destOrd="0" presId="urn:microsoft.com/office/officeart/2018/2/layout/IconCircleList"/>
    <dgm:cxn modelId="{E2725069-4039-45E3-AC50-464EE39ABC57}" type="presParOf" srcId="{C643EAAF-C991-4CD0-B5D8-C58D1ADC23F5}" destId="{552A1637-0810-405B-AAF2-F60CC37F8C89}" srcOrd="2" destOrd="0" presId="urn:microsoft.com/office/officeart/2018/2/layout/IconCircleList"/>
    <dgm:cxn modelId="{B1636B1B-6595-4989-BB00-1DDECD8B8C9D}" type="presParOf" srcId="{C643EAAF-C991-4CD0-B5D8-C58D1ADC23F5}" destId="{A133D353-8E76-46F8-9D6A-CF6B95779738}" srcOrd="3" destOrd="0" presId="urn:microsoft.com/office/officeart/2018/2/layout/IconCircleList"/>
    <dgm:cxn modelId="{6D525516-AA7F-44B5-8289-185CF587E5A0}" type="presParOf" srcId="{DA27F464-76FC-46A7-B08D-28AD1D19D437}" destId="{78DEAECD-A5C7-4123-8AA9-8BADB5124F66}" srcOrd="3" destOrd="0" presId="urn:microsoft.com/office/officeart/2018/2/layout/IconCircleList"/>
    <dgm:cxn modelId="{0885A8C8-CD3A-42F5-B25E-50257356017D}" type="presParOf" srcId="{DA27F464-76FC-46A7-B08D-28AD1D19D437}" destId="{7F8D1F28-2A61-45C3-8778-32098141C3BF}" srcOrd="4" destOrd="0" presId="urn:microsoft.com/office/officeart/2018/2/layout/IconCircleList"/>
    <dgm:cxn modelId="{AC79B79B-D475-43D3-9F02-2530B9DFD4F6}" type="presParOf" srcId="{7F8D1F28-2A61-45C3-8778-32098141C3BF}" destId="{51DDA51B-7F77-460D-9954-00AE2E5155E5}" srcOrd="0" destOrd="0" presId="urn:microsoft.com/office/officeart/2018/2/layout/IconCircleList"/>
    <dgm:cxn modelId="{9F947F51-D443-4FF3-8692-AF26BA1C84BA}" type="presParOf" srcId="{7F8D1F28-2A61-45C3-8778-32098141C3BF}" destId="{405B2700-9C69-4C86-87AF-A5CC77920760}" srcOrd="1" destOrd="0" presId="urn:microsoft.com/office/officeart/2018/2/layout/IconCircleList"/>
    <dgm:cxn modelId="{F497CB37-DF3B-46EB-AE18-9AD3B2AC9B32}" type="presParOf" srcId="{7F8D1F28-2A61-45C3-8778-32098141C3BF}" destId="{E2CD726F-3C69-4957-94D5-CF55B13DB116}" srcOrd="2" destOrd="0" presId="urn:microsoft.com/office/officeart/2018/2/layout/IconCircleList"/>
    <dgm:cxn modelId="{39FC5FCE-67CD-4694-BCF8-BF17EC8D4BA1}" type="presParOf" srcId="{7F8D1F28-2A61-45C3-8778-32098141C3BF}" destId="{475B2715-A769-48BB-ABA2-A6CD20DF938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A6A20B-3FF3-4AC2-B04A-22EF980BB16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B776A17-DF04-48E7-9B26-925D858D8983}">
      <dgm:prSet/>
      <dgm:spPr/>
      <dgm:t>
        <a:bodyPr/>
        <a:lstStyle/>
        <a:p>
          <a:pPr>
            <a:lnSpc>
              <a:spcPct val="100000"/>
            </a:lnSpc>
          </a:pPr>
          <a:r>
            <a:rPr lang="en-US" dirty="0">
              <a:solidFill>
                <a:schemeClr val="bg1"/>
              </a:solidFill>
            </a:rPr>
            <a:t>Cloud platform security</a:t>
          </a:r>
        </a:p>
      </dgm:t>
    </dgm:pt>
    <dgm:pt modelId="{D27B7488-8B48-41CF-9F4C-D6F55131A544}" type="parTrans" cxnId="{94175B14-9DC6-4A15-9990-3E6C7922F607}">
      <dgm:prSet/>
      <dgm:spPr/>
      <dgm:t>
        <a:bodyPr/>
        <a:lstStyle/>
        <a:p>
          <a:endParaRPr lang="en-US"/>
        </a:p>
      </dgm:t>
    </dgm:pt>
    <dgm:pt modelId="{2F7D4466-1115-4AFB-9CE9-D0195F3C4F80}" type="sibTrans" cxnId="{94175B14-9DC6-4A15-9990-3E6C7922F607}">
      <dgm:prSet/>
      <dgm:spPr/>
      <dgm:t>
        <a:bodyPr/>
        <a:lstStyle/>
        <a:p>
          <a:pPr>
            <a:lnSpc>
              <a:spcPct val="100000"/>
            </a:lnSpc>
          </a:pPr>
          <a:endParaRPr lang="en-US"/>
        </a:p>
      </dgm:t>
    </dgm:pt>
    <dgm:pt modelId="{565D9760-E9F1-495F-BFFE-B1C8C4A3D116}">
      <dgm:prSet/>
      <dgm:spPr/>
      <dgm:t>
        <a:bodyPr/>
        <a:lstStyle/>
        <a:p>
          <a:pPr>
            <a:lnSpc>
              <a:spcPct val="100000"/>
            </a:lnSpc>
          </a:pPr>
          <a:r>
            <a:rPr lang="en-US" dirty="0">
              <a:solidFill>
                <a:schemeClr val="bg1"/>
              </a:solidFill>
            </a:rPr>
            <a:t>OS and Middleware security</a:t>
          </a:r>
        </a:p>
      </dgm:t>
    </dgm:pt>
    <dgm:pt modelId="{EB0FA9E4-85C0-432D-8CC4-00621A4FC26B}" type="parTrans" cxnId="{D1E99FFE-5E00-484F-A5AA-DF8746504CD7}">
      <dgm:prSet/>
      <dgm:spPr/>
      <dgm:t>
        <a:bodyPr/>
        <a:lstStyle/>
        <a:p>
          <a:endParaRPr lang="en-US"/>
        </a:p>
      </dgm:t>
    </dgm:pt>
    <dgm:pt modelId="{8DC7386A-466D-4590-84CF-7B501D83DE68}" type="sibTrans" cxnId="{D1E99FFE-5E00-484F-A5AA-DF8746504CD7}">
      <dgm:prSet/>
      <dgm:spPr/>
      <dgm:t>
        <a:bodyPr/>
        <a:lstStyle/>
        <a:p>
          <a:endParaRPr lang="en-US"/>
        </a:p>
      </dgm:t>
    </dgm:pt>
    <dgm:pt modelId="{4E707FB2-7FDE-4E55-AA97-0C0104C738DE}" type="pres">
      <dgm:prSet presAssocID="{69A6A20B-3FF3-4AC2-B04A-22EF980BB160}" presName="root" presStyleCnt="0">
        <dgm:presLayoutVars>
          <dgm:dir/>
          <dgm:resizeHandles val="exact"/>
        </dgm:presLayoutVars>
      </dgm:prSet>
      <dgm:spPr/>
    </dgm:pt>
    <dgm:pt modelId="{9339DFA3-FDA5-4B49-AED4-F685C7CA3CB2}" type="pres">
      <dgm:prSet presAssocID="{1B776A17-DF04-48E7-9B26-925D858D8983}" presName="compNode" presStyleCnt="0"/>
      <dgm:spPr/>
    </dgm:pt>
    <dgm:pt modelId="{552FAFD9-591C-4C3C-9FBF-A6F855A68730}" type="pres">
      <dgm:prSet presAssocID="{1B776A17-DF04-48E7-9B26-925D858D89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69FC4712-69AE-43EB-A0FB-AD67E5D19288}" type="pres">
      <dgm:prSet presAssocID="{1B776A17-DF04-48E7-9B26-925D858D8983}" presName="spaceRect" presStyleCnt="0"/>
      <dgm:spPr/>
    </dgm:pt>
    <dgm:pt modelId="{210E1D93-F393-4C46-AF3D-8D40FC2F2F6E}" type="pres">
      <dgm:prSet presAssocID="{1B776A17-DF04-48E7-9B26-925D858D8983}" presName="textRect" presStyleLbl="revTx" presStyleIdx="0" presStyleCnt="2" custLinFactNeighborX="-194" custLinFactNeighborY="-60242">
        <dgm:presLayoutVars>
          <dgm:chMax val="1"/>
          <dgm:chPref val="1"/>
        </dgm:presLayoutVars>
      </dgm:prSet>
      <dgm:spPr/>
    </dgm:pt>
    <dgm:pt modelId="{F12C8691-BF36-410B-8B3B-56C8D7207322}" type="pres">
      <dgm:prSet presAssocID="{2F7D4466-1115-4AFB-9CE9-D0195F3C4F80}" presName="sibTrans" presStyleCnt="0"/>
      <dgm:spPr/>
    </dgm:pt>
    <dgm:pt modelId="{173D1E81-E17A-4A3B-A4B0-2C6E875DCEB2}" type="pres">
      <dgm:prSet presAssocID="{565D9760-E9F1-495F-BFFE-B1C8C4A3D116}" presName="compNode" presStyleCnt="0"/>
      <dgm:spPr/>
    </dgm:pt>
    <dgm:pt modelId="{B15F215B-50C5-4712-98E3-F8C6C9FEBD85}" type="pres">
      <dgm:prSet presAssocID="{565D9760-E9F1-495F-BFFE-B1C8C4A3D11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08EE0128-328C-4EC4-85A9-C1179AE40109}" type="pres">
      <dgm:prSet presAssocID="{565D9760-E9F1-495F-BFFE-B1C8C4A3D116}" presName="spaceRect" presStyleCnt="0"/>
      <dgm:spPr/>
    </dgm:pt>
    <dgm:pt modelId="{7A40F30C-A3F6-4291-A707-F9431DCAA51E}" type="pres">
      <dgm:prSet presAssocID="{565D9760-E9F1-495F-BFFE-B1C8C4A3D116}" presName="textRect" presStyleLbl="revTx" presStyleIdx="1" presStyleCnt="2" custLinFactNeighborX="2719" custLinFactNeighborY="-60242">
        <dgm:presLayoutVars>
          <dgm:chMax val="1"/>
          <dgm:chPref val="1"/>
        </dgm:presLayoutVars>
      </dgm:prSet>
      <dgm:spPr/>
    </dgm:pt>
  </dgm:ptLst>
  <dgm:cxnLst>
    <dgm:cxn modelId="{94175B14-9DC6-4A15-9990-3E6C7922F607}" srcId="{69A6A20B-3FF3-4AC2-B04A-22EF980BB160}" destId="{1B776A17-DF04-48E7-9B26-925D858D8983}" srcOrd="0" destOrd="0" parTransId="{D27B7488-8B48-41CF-9F4C-D6F55131A544}" sibTransId="{2F7D4466-1115-4AFB-9CE9-D0195F3C4F80}"/>
    <dgm:cxn modelId="{DC13E030-73C9-4E5A-B2D7-44ED93667D6F}" type="presOf" srcId="{565D9760-E9F1-495F-BFFE-B1C8C4A3D116}" destId="{7A40F30C-A3F6-4291-A707-F9431DCAA51E}" srcOrd="0" destOrd="0" presId="urn:microsoft.com/office/officeart/2018/2/layout/IconLabelList"/>
    <dgm:cxn modelId="{1DF9AD5B-DE44-4291-952B-658B3DB9A6AB}" type="presOf" srcId="{69A6A20B-3FF3-4AC2-B04A-22EF980BB160}" destId="{4E707FB2-7FDE-4E55-AA97-0C0104C738DE}" srcOrd="0" destOrd="0" presId="urn:microsoft.com/office/officeart/2018/2/layout/IconLabelList"/>
    <dgm:cxn modelId="{D6FC25A7-DBDF-4B69-8D60-FEB9948633BE}" type="presOf" srcId="{1B776A17-DF04-48E7-9B26-925D858D8983}" destId="{210E1D93-F393-4C46-AF3D-8D40FC2F2F6E}" srcOrd="0" destOrd="0" presId="urn:microsoft.com/office/officeart/2018/2/layout/IconLabelList"/>
    <dgm:cxn modelId="{D1E99FFE-5E00-484F-A5AA-DF8746504CD7}" srcId="{69A6A20B-3FF3-4AC2-B04A-22EF980BB160}" destId="{565D9760-E9F1-495F-BFFE-B1C8C4A3D116}" srcOrd="1" destOrd="0" parTransId="{EB0FA9E4-85C0-432D-8CC4-00621A4FC26B}" sibTransId="{8DC7386A-466D-4590-84CF-7B501D83DE68}"/>
    <dgm:cxn modelId="{C1839538-3708-4BF6-977D-A654A2B85E05}" type="presParOf" srcId="{4E707FB2-7FDE-4E55-AA97-0C0104C738DE}" destId="{9339DFA3-FDA5-4B49-AED4-F685C7CA3CB2}" srcOrd="0" destOrd="0" presId="urn:microsoft.com/office/officeart/2018/2/layout/IconLabelList"/>
    <dgm:cxn modelId="{AEE6148A-4505-4982-AA91-AEAFDF5ED071}" type="presParOf" srcId="{9339DFA3-FDA5-4B49-AED4-F685C7CA3CB2}" destId="{552FAFD9-591C-4C3C-9FBF-A6F855A68730}" srcOrd="0" destOrd="0" presId="urn:microsoft.com/office/officeart/2018/2/layout/IconLabelList"/>
    <dgm:cxn modelId="{7A2F4FC2-80C0-4530-AE78-D4961ABDF875}" type="presParOf" srcId="{9339DFA3-FDA5-4B49-AED4-F685C7CA3CB2}" destId="{69FC4712-69AE-43EB-A0FB-AD67E5D19288}" srcOrd="1" destOrd="0" presId="urn:microsoft.com/office/officeart/2018/2/layout/IconLabelList"/>
    <dgm:cxn modelId="{BA1AAAF4-8F2C-410A-979C-1A31A26582F0}" type="presParOf" srcId="{9339DFA3-FDA5-4B49-AED4-F685C7CA3CB2}" destId="{210E1D93-F393-4C46-AF3D-8D40FC2F2F6E}" srcOrd="2" destOrd="0" presId="urn:microsoft.com/office/officeart/2018/2/layout/IconLabelList"/>
    <dgm:cxn modelId="{0C5E169A-B9DA-4D71-8BA4-00BF79323BB4}" type="presParOf" srcId="{4E707FB2-7FDE-4E55-AA97-0C0104C738DE}" destId="{F12C8691-BF36-410B-8B3B-56C8D7207322}" srcOrd="1" destOrd="0" presId="urn:microsoft.com/office/officeart/2018/2/layout/IconLabelList"/>
    <dgm:cxn modelId="{D718DEC6-905B-4CC6-890E-5EED55E092A9}" type="presParOf" srcId="{4E707FB2-7FDE-4E55-AA97-0C0104C738DE}" destId="{173D1E81-E17A-4A3B-A4B0-2C6E875DCEB2}" srcOrd="2" destOrd="0" presId="urn:microsoft.com/office/officeart/2018/2/layout/IconLabelList"/>
    <dgm:cxn modelId="{369DC09B-219C-4C65-9D44-3B71B8E9364A}" type="presParOf" srcId="{173D1E81-E17A-4A3B-A4B0-2C6E875DCEB2}" destId="{B15F215B-50C5-4712-98E3-F8C6C9FEBD85}" srcOrd="0" destOrd="0" presId="urn:microsoft.com/office/officeart/2018/2/layout/IconLabelList"/>
    <dgm:cxn modelId="{5CBEEEE9-9DC6-4460-9544-A55A97ED5C5A}" type="presParOf" srcId="{173D1E81-E17A-4A3B-A4B0-2C6E875DCEB2}" destId="{08EE0128-328C-4EC4-85A9-C1179AE40109}" srcOrd="1" destOrd="0" presId="urn:microsoft.com/office/officeart/2018/2/layout/IconLabelList"/>
    <dgm:cxn modelId="{605EA584-9085-4184-A539-51708F0692F3}" type="presParOf" srcId="{173D1E81-E17A-4A3B-A4B0-2C6E875DCEB2}" destId="{7A40F30C-A3F6-4291-A707-F9431DCAA51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1BD739-2430-45AC-B690-4DABE83373C7}"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A8AE690D-872B-4A14-8034-DCBE9AF8A3B5}">
      <dgm:prSet/>
      <dgm:spPr/>
      <dgm:t>
        <a:bodyPr/>
        <a:lstStyle/>
        <a:p>
          <a:r>
            <a:rPr lang="en-US" dirty="0">
              <a:latin typeface="Calibri" panose="020F0502020204030204" pitchFamily="34" charset="0"/>
              <a:cs typeface="Calibri" panose="020F0502020204030204" pitchFamily="34" charset="0"/>
            </a:rPr>
            <a:t>AWS security HUB is a Regional service.</a:t>
          </a:r>
        </a:p>
      </dgm:t>
    </dgm:pt>
    <dgm:pt modelId="{620DD3A6-364A-4BAE-BABD-A68A1C2EA67F}" type="parTrans" cxnId="{24DA36EE-4B26-4948-8BF6-B0AD94D68DCD}">
      <dgm:prSet/>
      <dgm:spPr/>
      <dgm:t>
        <a:bodyPr/>
        <a:lstStyle/>
        <a:p>
          <a:endParaRPr lang="en-US"/>
        </a:p>
      </dgm:t>
    </dgm:pt>
    <dgm:pt modelId="{367CC98B-D3D4-47E7-A95F-419BEBE4106D}" type="sibTrans" cxnId="{24DA36EE-4B26-4948-8BF6-B0AD94D68DCD}">
      <dgm:prSet/>
      <dgm:spPr/>
      <dgm:t>
        <a:bodyPr/>
        <a:lstStyle/>
        <a:p>
          <a:endParaRPr lang="en-US"/>
        </a:p>
      </dgm:t>
    </dgm:pt>
    <dgm:pt modelId="{9F3385C1-9AB7-4C88-A839-63D2E646F3EF}">
      <dgm:prSet/>
      <dgm:spPr/>
      <dgm:t>
        <a:bodyPr/>
        <a:lstStyle/>
        <a:p>
          <a:r>
            <a:rPr lang="en-US" dirty="0">
              <a:latin typeface="Calibri" panose="020F0502020204030204" pitchFamily="34" charset="0"/>
              <a:cs typeface="Calibri" panose="020F0502020204030204" pitchFamily="34" charset="0"/>
            </a:rPr>
            <a:t>To run security checks on your environment's resources, AWS Security Hub </a:t>
          </a:r>
          <a:r>
            <a:rPr lang="en-US" b="1" dirty="0">
              <a:latin typeface="Calibri" panose="020F0502020204030204" pitchFamily="34" charset="0"/>
              <a:cs typeface="Calibri" panose="020F0502020204030204" pitchFamily="34" charset="0"/>
            </a:rPr>
            <a:t>either uses audit steps specified by the standard, or uses specific AWS Config managed rules</a:t>
          </a:r>
          <a:endParaRPr lang="en-US" dirty="0">
            <a:latin typeface="Calibri" panose="020F0502020204030204" pitchFamily="34" charset="0"/>
            <a:cs typeface="Calibri" panose="020F0502020204030204" pitchFamily="34" charset="0"/>
          </a:endParaRPr>
        </a:p>
      </dgm:t>
    </dgm:pt>
    <dgm:pt modelId="{43E7524C-0615-49D7-BA20-20ACE92BA45B}" type="parTrans" cxnId="{0CDB8A5B-4E9B-47BE-86E9-341024526BD7}">
      <dgm:prSet/>
      <dgm:spPr/>
      <dgm:t>
        <a:bodyPr/>
        <a:lstStyle/>
        <a:p>
          <a:endParaRPr lang="en-US"/>
        </a:p>
      </dgm:t>
    </dgm:pt>
    <dgm:pt modelId="{65FEF326-9247-43CF-8172-3A3FB7BD3C5A}" type="sibTrans" cxnId="{0CDB8A5B-4E9B-47BE-86E9-341024526BD7}">
      <dgm:prSet/>
      <dgm:spPr/>
      <dgm:t>
        <a:bodyPr/>
        <a:lstStyle/>
        <a:p>
          <a:endParaRPr lang="en-US"/>
        </a:p>
      </dgm:t>
    </dgm:pt>
    <dgm:pt modelId="{EDC1B2C3-68E6-482E-A897-4AD4365FCB75}">
      <dgm:prSet/>
      <dgm:spPr/>
      <dgm:t>
        <a:bodyPr/>
        <a:lstStyle/>
        <a:p>
          <a:r>
            <a:rPr lang="en-US" dirty="0">
              <a:latin typeface="Calibri" panose="020F0502020204030204" pitchFamily="34" charset="0"/>
              <a:cs typeface="Calibri" panose="020F0502020204030204" pitchFamily="34" charset="0"/>
            </a:rPr>
            <a:t>Once we enable a security standard, Security Hub </a:t>
          </a:r>
          <a:r>
            <a:rPr lang="en-US" b="1" dirty="0">
              <a:latin typeface="Calibri" panose="020F0502020204030204" pitchFamily="34" charset="0"/>
              <a:cs typeface="Calibri" panose="020F0502020204030204" pitchFamily="34" charset="0"/>
            </a:rPr>
            <a:t>automatically creates the AWS Config service-linked rules</a:t>
          </a:r>
          <a:r>
            <a:rPr lang="en-US" dirty="0">
              <a:latin typeface="Calibri" panose="020F0502020204030204" pitchFamily="34" charset="0"/>
              <a:cs typeface="Calibri" panose="020F0502020204030204" pitchFamily="34" charset="0"/>
            </a:rPr>
            <a:t> that it needs to run checks against the enabled controls.</a:t>
          </a:r>
        </a:p>
      </dgm:t>
    </dgm:pt>
    <dgm:pt modelId="{E8EF1212-0E74-40D1-87D6-25A7564D9937}" type="parTrans" cxnId="{7A58806E-9121-4472-B91F-5B35E3B26C54}">
      <dgm:prSet/>
      <dgm:spPr/>
      <dgm:t>
        <a:bodyPr/>
        <a:lstStyle/>
        <a:p>
          <a:endParaRPr lang="en-US"/>
        </a:p>
      </dgm:t>
    </dgm:pt>
    <dgm:pt modelId="{D24BF9BE-B454-4D52-A79C-454991FD29D9}" type="sibTrans" cxnId="{7A58806E-9121-4472-B91F-5B35E3B26C54}">
      <dgm:prSet/>
      <dgm:spPr/>
      <dgm:t>
        <a:bodyPr/>
        <a:lstStyle/>
        <a:p>
          <a:endParaRPr lang="en-US"/>
        </a:p>
      </dgm:t>
    </dgm:pt>
    <dgm:pt modelId="{2364F7AA-93FF-45F8-8210-088B6AD04E32}">
      <dgm:prSet/>
      <dgm:spPr/>
      <dgm:t>
        <a:bodyPr/>
        <a:lstStyle/>
        <a:p>
          <a:r>
            <a:rPr lang="en-US" dirty="0">
              <a:latin typeface="Calibri" panose="020F0502020204030204" pitchFamily="34" charset="0"/>
              <a:cs typeface="Calibri" panose="020F0502020204030204" pitchFamily="34" charset="0"/>
            </a:rPr>
            <a:t>Aws config </a:t>
          </a:r>
          <a:r>
            <a:rPr lang="en-US" b="1" dirty="0">
              <a:latin typeface="Calibri" panose="020F0502020204030204" pitchFamily="34" charset="0"/>
              <a:cs typeface="Calibri" panose="020F0502020204030204" pitchFamily="34" charset="0"/>
            </a:rPr>
            <a:t>scope should be set to global</a:t>
          </a:r>
          <a:r>
            <a:rPr lang="en-US" dirty="0">
              <a:latin typeface="Calibri" panose="020F0502020204030204" pitchFamily="34" charset="0"/>
              <a:cs typeface="Calibri" panose="020F0502020204030204" pitchFamily="34" charset="0"/>
            </a:rPr>
            <a:t>. To enable monitoring of global resources.</a:t>
          </a:r>
        </a:p>
      </dgm:t>
    </dgm:pt>
    <dgm:pt modelId="{D1E78A68-261B-47B5-B1BA-FDE34BA82D49}" type="parTrans" cxnId="{9F59B95F-DAA9-4403-940F-EAC340EAFE28}">
      <dgm:prSet/>
      <dgm:spPr/>
      <dgm:t>
        <a:bodyPr/>
        <a:lstStyle/>
        <a:p>
          <a:endParaRPr lang="en-US"/>
        </a:p>
      </dgm:t>
    </dgm:pt>
    <dgm:pt modelId="{B8FB8CAB-C210-40D9-A184-70C131CD0AFB}" type="sibTrans" cxnId="{9F59B95F-DAA9-4403-940F-EAC340EAFE28}">
      <dgm:prSet/>
      <dgm:spPr/>
      <dgm:t>
        <a:bodyPr/>
        <a:lstStyle/>
        <a:p>
          <a:endParaRPr lang="en-US"/>
        </a:p>
      </dgm:t>
    </dgm:pt>
    <dgm:pt modelId="{0F5E52B9-53CF-4368-B474-C06618D56F0B}">
      <dgm:prSet/>
      <dgm:spPr/>
      <dgm:t>
        <a:bodyPr/>
        <a:lstStyle/>
        <a:p>
          <a:r>
            <a:rPr lang="en-US" dirty="0">
              <a:latin typeface="Calibri" panose="020F0502020204030204" pitchFamily="34" charset="0"/>
              <a:cs typeface="Calibri" panose="020F0502020204030204" pitchFamily="34" charset="0"/>
            </a:rPr>
            <a:t>When a specific control in a security standard is disabled , the related AWS Config rules that Security Hub created are removed</a:t>
          </a:r>
        </a:p>
      </dgm:t>
    </dgm:pt>
    <dgm:pt modelId="{FA90297D-240D-41C2-9B2F-74F70F3EB47C}" type="parTrans" cxnId="{99792D16-7144-4C7A-8736-947189AC7C42}">
      <dgm:prSet/>
      <dgm:spPr/>
      <dgm:t>
        <a:bodyPr/>
        <a:lstStyle/>
        <a:p>
          <a:endParaRPr lang="en-US"/>
        </a:p>
      </dgm:t>
    </dgm:pt>
    <dgm:pt modelId="{FF53DA48-C72E-48F6-AC49-F117C3825950}" type="sibTrans" cxnId="{99792D16-7144-4C7A-8736-947189AC7C42}">
      <dgm:prSet/>
      <dgm:spPr/>
      <dgm:t>
        <a:bodyPr/>
        <a:lstStyle/>
        <a:p>
          <a:endParaRPr lang="en-US"/>
        </a:p>
      </dgm:t>
    </dgm:pt>
    <dgm:pt modelId="{4F773FB0-F2E0-4BEE-BD18-E045F0578849}" type="pres">
      <dgm:prSet presAssocID="{441BD739-2430-45AC-B690-4DABE83373C7}" presName="linear" presStyleCnt="0">
        <dgm:presLayoutVars>
          <dgm:animLvl val="lvl"/>
          <dgm:resizeHandles val="exact"/>
        </dgm:presLayoutVars>
      </dgm:prSet>
      <dgm:spPr/>
    </dgm:pt>
    <dgm:pt modelId="{9FEFA671-C7B4-4971-B30C-97D76B7C1F73}" type="pres">
      <dgm:prSet presAssocID="{A8AE690D-872B-4A14-8034-DCBE9AF8A3B5}" presName="parentText" presStyleLbl="node1" presStyleIdx="0" presStyleCnt="5">
        <dgm:presLayoutVars>
          <dgm:chMax val="0"/>
          <dgm:bulletEnabled val="1"/>
        </dgm:presLayoutVars>
      </dgm:prSet>
      <dgm:spPr/>
    </dgm:pt>
    <dgm:pt modelId="{FB826144-0340-4C3D-84B9-DC111ACD4F26}" type="pres">
      <dgm:prSet presAssocID="{367CC98B-D3D4-47E7-A95F-419BEBE4106D}" presName="spacer" presStyleCnt="0"/>
      <dgm:spPr/>
    </dgm:pt>
    <dgm:pt modelId="{B7019796-9977-455C-809C-1CA2257B9464}" type="pres">
      <dgm:prSet presAssocID="{9F3385C1-9AB7-4C88-A839-63D2E646F3EF}" presName="parentText" presStyleLbl="node1" presStyleIdx="1" presStyleCnt="5">
        <dgm:presLayoutVars>
          <dgm:chMax val="0"/>
          <dgm:bulletEnabled val="1"/>
        </dgm:presLayoutVars>
      </dgm:prSet>
      <dgm:spPr/>
    </dgm:pt>
    <dgm:pt modelId="{92E09B44-327A-4727-BB26-13AC1E40F5E1}" type="pres">
      <dgm:prSet presAssocID="{65FEF326-9247-43CF-8172-3A3FB7BD3C5A}" presName="spacer" presStyleCnt="0"/>
      <dgm:spPr/>
    </dgm:pt>
    <dgm:pt modelId="{D47459F3-84BF-473D-960A-67E1FDA235F2}" type="pres">
      <dgm:prSet presAssocID="{EDC1B2C3-68E6-482E-A897-4AD4365FCB75}" presName="parentText" presStyleLbl="node1" presStyleIdx="2" presStyleCnt="5">
        <dgm:presLayoutVars>
          <dgm:chMax val="0"/>
          <dgm:bulletEnabled val="1"/>
        </dgm:presLayoutVars>
      </dgm:prSet>
      <dgm:spPr/>
    </dgm:pt>
    <dgm:pt modelId="{43F6E46E-5B21-4FD8-9E95-E5FE6835B3D6}" type="pres">
      <dgm:prSet presAssocID="{D24BF9BE-B454-4D52-A79C-454991FD29D9}" presName="spacer" presStyleCnt="0"/>
      <dgm:spPr/>
    </dgm:pt>
    <dgm:pt modelId="{A3659998-0ABB-442B-994C-DA55D03DE0A1}" type="pres">
      <dgm:prSet presAssocID="{2364F7AA-93FF-45F8-8210-088B6AD04E32}" presName="parentText" presStyleLbl="node1" presStyleIdx="3" presStyleCnt="5">
        <dgm:presLayoutVars>
          <dgm:chMax val="0"/>
          <dgm:bulletEnabled val="1"/>
        </dgm:presLayoutVars>
      </dgm:prSet>
      <dgm:spPr/>
    </dgm:pt>
    <dgm:pt modelId="{B4C4F8EC-E0AA-4BD4-8FB9-E5943D3FCA50}" type="pres">
      <dgm:prSet presAssocID="{B8FB8CAB-C210-40D9-A184-70C131CD0AFB}" presName="spacer" presStyleCnt="0"/>
      <dgm:spPr/>
    </dgm:pt>
    <dgm:pt modelId="{FC6FA1E6-1C9D-4D5F-AC00-52547B6CEE39}" type="pres">
      <dgm:prSet presAssocID="{0F5E52B9-53CF-4368-B474-C06618D56F0B}" presName="parentText" presStyleLbl="node1" presStyleIdx="4" presStyleCnt="5">
        <dgm:presLayoutVars>
          <dgm:chMax val="0"/>
          <dgm:bulletEnabled val="1"/>
        </dgm:presLayoutVars>
      </dgm:prSet>
      <dgm:spPr/>
    </dgm:pt>
  </dgm:ptLst>
  <dgm:cxnLst>
    <dgm:cxn modelId="{99792D16-7144-4C7A-8736-947189AC7C42}" srcId="{441BD739-2430-45AC-B690-4DABE83373C7}" destId="{0F5E52B9-53CF-4368-B474-C06618D56F0B}" srcOrd="4" destOrd="0" parTransId="{FA90297D-240D-41C2-9B2F-74F70F3EB47C}" sibTransId="{FF53DA48-C72E-48F6-AC49-F117C3825950}"/>
    <dgm:cxn modelId="{175B0221-55F9-4DC8-B322-4217128400FB}" type="presOf" srcId="{A8AE690D-872B-4A14-8034-DCBE9AF8A3B5}" destId="{9FEFA671-C7B4-4971-B30C-97D76B7C1F73}" srcOrd="0" destOrd="0" presId="urn:microsoft.com/office/officeart/2005/8/layout/vList2"/>
    <dgm:cxn modelId="{0CDB8A5B-4E9B-47BE-86E9-341024526BD7}" srcId="{441BD739-2430-45AC-B690-4DABE83373C7}" destId="{9F3385C1-9AB7-4C88-A839-63D2E646F3EF}" srcOrd="1" destOrd="0" parTransId="{43E7524C-0615-49D7-BA20-20ACE92BA45B}" sibTransId="{65FEF326-9247-43CF-8172-3A3FB7BD3C5A}"/>
    <dgm:cxn modelId="{9F59B95F-DAA9-4403-940F-EAC340EAFE28}" srcId="{441BD739-2430-45AC-B690-4DABE83373C7}" destId="{2364F7AA-93FF-45F8-8210-088B6AD04E32}" srcOrd="3" destOrd="0" parTransId="{D1E78A68-261B-47B5-B1BA-FDE34BA82D49}" sibTransId="{B8FB8CAB-C210-40D9-A184-70C131CD0AFB}"/>
    <dgm:cxn modelId="{7A58806E-9121-4472-B91F-5B35E3B26C54}" srcId="{441BD739-2430-45AC-B690-4DABE83373C7}" destId="{EDC1B2C3-68E6-482E-A897-4AD4365FCB75}" srcOrd="2" destOrd="0" parTransId="{E8EF1212-0E74-40D1-87D6-25A7564D9937}" sibTransId="{D24BF9BE-B454-4D52-A79C-454991FD29D9}"/>
    <dgm:cxn modelId="{E95553C1-6FB1-4BFA-AF6C-7C33841FB9C6}" type="presOf" srcId="{9F3385C1-9AB7-4C88-A839-63D2E646F3EF}" destId="{B7019796-9977-455C-809C-1CA2257B9464}" srcOrd="0" destOrd="0" presId="urn:microsoft.com/office/officeart/2005/8/layout/vList2"/>
    <dgm:cxn modelId="{2C020BCA-626B-4C84-BD14-EDB895D12CC2}" type="presOf" srcId="{2364F7AA-93FF-45F8-8210-088B6AD04E32}" destId="{A3659998-0ABB-442B-994C-DA55D03DE0A1}" srcOrd="0" destOrd="0" presId="urn:microsoft.com/office/officeart/2005/8/layout/vList2"/>
    <dgm:cxn modelId="{430D90CF-8CD1-4E4E-8725-62B1805CB42E}" type="presOf" srcId="{0F5E52B9-53CF-4368-B474-C06618D56F0B}" destId="{FC6FA1E6-1C9D-4D5F-AC00-52547B6CEE39}" srcOrd="0" destOrd="0" presId="urn:microsoft.com/office/officeart/2005/8/layout/vList2"/>
    <dgm:cxn modelId="{565157DF-9129-46AB-8AC4-2F50B93DC316}" type="presOf" srcId="{441BD739-2430-45AC-B690-4DABE83373C7}" destId="{4F773FB0-F2E0-4BEE-BD18-E045F0578849}" srcOrd="0" destOrd="0" presId="urn:microsoft.com/office/officeart/2005/8/layout/vList2"/>
    <dgm:cxn modelId="{A0894AE8-CE79-4C5A-A900-92A3661CAD1D}" type="presOf" srcId="{EDC1B2C3-68E6-482E-A897-4AD4365FCB75}" destId="{D47459F3-84BF-473D-960A-67E1FDA235F2}" srcOrd="0" destOrd="0" presId="urn:microsoft.com/office/officeart/2005/8/layout/vList2"/>
    <dgm:cxn modelId="{24DA36EE-4B26-4948-8BF6-B0AD94D68DCD}" srcId="{441BD739-2430-45AC-B690-4DABE83373C7}" destId="{A8AE690D-872B-4A14-8034-DCBE9AF8A3B5}" srcOrd="0" destOrd="0" parTransId="{620DD3A6-364A-4BAE-BABD-A68A1C2EA67F}" sibTransId="{367CC98B-D3D4-47E7-A95F-419BEBE4106D}"/>
    <dgm:cxn modelId="{C73C94A2-1BCD-4924-999D-2203965F2EDA}" type="presParOf" srcId="{4F773FB0-F2E0-4BEE-BD18-E045F0578849}" destId="{9FEFA671-C7B4-4971-B30C-97D76B7C1F73}" srcOrd="0" destOrd="0" presId="urn:microsoft.com/office/officeart/2005/8/layout/vList2"/>
    <dgm:cxn modelId="{5067D5DF-7329-47B3-87BD-EEAC33205FC9}" type="presParOf" srcId="{4F773FB0-F2E0-4BEE-BD18-E045F0578849}" destId="{FB826144-0340-4C3D-84B9-DC111ACD4F26}" srcOrd="1" destOrd="0" presId="urn:microsoft.com/office/officeart/2005/8/layout/vList2"/>
    <dgm:cxn modelId="{8AC31F3E-4509-4CBC-A92D-FDFAFDC54D1A}" type="presParOf" srcId="{4F773FB0-F2E0-4BEE-BD18-E045F0578849}" destId="{B7019796-9977-455C-809C-1CA2257B9464}" srcOrd="2" destOrd="0" presId="urn:microsoft.com/office/officeart/2005/8/layout/vList2"/>
    <dgm:cxn modelId="{92F611DE-AD9B-45DF-8C50-D9BB95BF988A}" type="presParOf" srcId="{4F773FB0-F2E0-4BEE-BD18-E045F0578849}" destId="{92E09B44-327A-4727-BB26-13AC1E40F5E1}" srcOrd="3" destOrd="0" presId="urn:microsoft.com/office/officeart/2005/8/layout/vList2"/>
    <dgm:cxn modelId="{46B97E97-3794-41E6-9C81-5EC6F5824D63}" type="presParOf" srcId="{4F773FB0-F2E0-4BEE-BD18-E045F0578849}" destId="{D47459F3-84BF-473D-960A-67E1FDA235F2}" srcOrd="4" destOrd="0" presId="urn:microsoft.com/office/officeart/2005/8/layout/vList2"/>
    <dgm:cxn modelId="{8CD82672-611B-431A-9604-C0A0859598DB}" type="presParOf" srcId="{4F773FB0-F2E0-4BEE-BD18-E045F0578849}" destId="{43F6E46E-5B21-4FD8-9E95-E5FE6835B3D6}" srcOrd="5" destOrd="0" presId="urn:microsoft.com/office/officeart/2005/8/layout/vList2"/>
    <dgm:cxn modelId="{5A4CF652-6885-4502-9E56-4BD72AC23B9F}" type="presParOf" srcId="{4F773FB0-F2E0-4BEE-BD18-E045F0578849}" destId="{A3659998-0ABB-442B-994C-DA55D03DE0A1}" srcOrd="6" destOrd="0" presId="urn:microsoft.com/office/officeart/2005/8/layout/vList2"/>
    <dgm:cxn modelId="{7EC6D073-C70E-4C8D-814A-FDD05345FD69}" type="presParOf" srcId="{4F773FB0-F2E0-4BEE-BD18-E045F0578849}" destId="{B4C4F8EC-E0AA-4BD4-8FB9-E5943D3FCA50}" srcOrd="7" destOrd="0" presId="urn:microsoft.com/office/officeart/2005/8/layout/vList2"/>
    <dgm:cxn modelId="{1B2B7D2D-BAD0-42D6-96D3-6AD5614E0051}" type="presParOf" srcId="{4F773FB0-F2E0-4BEE-BD18-E045F0578849}" destId="{FC6FA1E6-1C9D-4D5F-AC00-52547B6CEE3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247B57-DE29-46F7-8697-92FFC7DE0F14}"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4DF781E5-4129-4F30-9EA0-327908A2FC51}">
      <dgm:prSet/>
      <dgm:spPr/>
      <dgm:t>
        <a:bodyPr/>
        <a:lstStyle/>
        <a:p>
          <a:r>
            <a:rPr lang="en-US" dirty="0">
              <a:latin typeface="Calibri" panose="020F0502020204030204" pitchFamily="34" charset="0"/>
              <a:cs typeface="Calibri" panose="020F0502020204030204" pitchFamily="34" charset="0"/>
            </a:rPr>
            <a:t>Ensure Security HUB is enabled on all in-use regions.</a:t>
          </a:r>
        </a:p>
      </dgm:t>
    </dgm:pt>
    <dgm:pt modelId="{9D52427E-B18F-4459-AF0C-E4A15F8715E7}" type="parTrans" cxnId="{A6E24E22-AFA3-477E-B35D-17A54E4584C0}">
      <dgm:prSet/>
      <dgm:spPr/>
      <dgm:t>
        <a:bodyPr/>
        <a:lstStyle/>
        <a:p>
          <a:endParaRPr lang="en-US"/>
        </a:p>
      </dgm:t>
    </dgm:pt>
    <dgm:pt modelId="{0666043B-B60B-4F78-9934-AD7DB28FFE42}" type="sibTrans" cxnId="{A6E24E22-AFA3-477E-B35D-17A54E4584C0}">
      <dgm:prSet/>
      <dgm:spPr/>
      <dgm:t>
        <a:bodyPr/>
        <a:lstStyle/>
        <a:p>
          <a:endParaRPr lang="en-US"/>
        </a:p>
      </dgm:t>
    </dgm:pt>
    <dgm:pt modelId="{5EBCDFEA-5284-4FD7-8E08-CB78C0E74399}">
      <dgm:prSet/>
      <dgm:spPr/>
      <dgm:t>
        <a:bodyPr/>
        <a:lstStyle/>
        <a:p>
          <a:r>
            <a:rPr lang="en-US" dirty="0">
              <a:latin typeface="Calibri" panose="020F0502020204030204" pitchFamily="34" charset="0"/>
              <a:cs typeface="Calibri" panose="020F0502020204030204" pitchFamily="34" charset="0"/>
            </a:rPr>
            <a:t>Note- Security Hub is a regional service</a:t>
          </a:r>
        </a:p>
      </dgm:t>
    </dgm:pt>
    <dgm:pt modelId="{AD2D7A88-578E-4B8F-97DE-64BBE9792278}" type="parTrans" cxnId="{97F9D65E-1784-4F7A-A476-D9CBEDBDB8C5}">
      <dgm:prSet/>
      <dgm:spPr/>
      <dgm:t>
        <a:bodyPr/>
        <a:lstStyle/>
        <a:p>
          <a:endParaRPr lang="en-US"/>
        </a:p>
      </dgm:t>
    </dgm:pt>
    <dgm:pt modelId="{A1DD26BB-126B-4C81-8E5A-32EDADE507C7}" type="sibTrans" cxnId="{97F9D65E-1784-4F7A-A476-D9CBEDBDB8C5}">
      <dgm:prSet/>
      <dgm:spPr/>
      <dgm:t>
        <a:bodyPr/>
        <a:lstStyle/>
        <a:p>
          <a:endParaRPr lang="en-US"/>
        </a:p>
      </dgm:t>
    </dgm:pt>
    <dgm:pt modelId="{332176DB-E6BE-4CAB-A985-64CDFEB0D14D}">
      <dgm:prSet/>
      <dgm:spPr/>
      <dgm:t>
        <a:bodyPr/>
        <a:lstStyle/>
        <a:p>
          <a:r>
            <a:rPr lang="en-US" dirty="0"/>
            <a:t>Aws config in primary region should have global scope. To be able to probe global resources and validate compliance.</a:t>
          </a:r>
        </a:p>
      </dgm:t>
    </dgm:pt>
    <dgm:pt modelId="{41032B35-1753-4902-8E72-9871BFAE719A}" type="parTrans" cxnId="{99C5DC65-9B19-42D2-9F5D-FBCF10D0F80B}">
      <dgm:prSet/>
      <dgm:spPr/>
      <dgm:t>
        <a:bodyPr/>
        <a:lstStyle/>
        <a:p>
          <a:endParaRPr lang="en-US"/>
        </a:p>
      </dgm:t>
    </dgm:pt>
    <dgm:pt modelId="{5CA06D9E-645D-494F-B7A3-B9D3BA30C735}" type="sibTrans" cxnId="{99C5DC65-9B19-42D2-9F5D-FBCF10D0F80B}">
      <dgm:prSet/>
      <dgm:spPr/>
      <dgm:t>
        <a:bodyPr/>
        <a:lstStyle/>
        <a:p>
          <a:endParaRPr lang="en-US"/>
        </a:p>
      </dgm:t>
    </dgm:pt>
    <dgm:pt modelId="{837C0D2C-7876-4BDA-ACB1-91BD50B98EAD}">
      <dgm:prSet/>
      <dgm:spPr/>
      <dgm:t>
        <a:bodyPr/>
        <a:lstStyle/>
        <a:p>
          <a:r>
            <a:rPr lang="en-US"/>
            <a:t>Secondary region </a:t>
          </a:r>
        </a:p>
      </dgm:t>
    </dgm:pt>
    <dgm:pt modelId="{E34C5A12-17DA-4F71-A09A-4833FAD1544F}" type="parTrans" cxnId="{D5596632-2C06-43E1-8A38-4CA801A24C32}">
      <dgm:prSet/>
      <dgm:spPr/>
      <dgm:t>
        <a:bodyPr/>
        <a:lstStyle/>
        <a:p>
          <a:endParaRPr lang="en-US"/>
        </a:p>
      </dgm:t>
    </dgm:pt>
    <dgm:pt modelId="{CD0F5B61-9974-4A41-AC4E-53EFEC917E5B}" type="sibTrans" cxnId="{D5596632-2C06-43E1-8A38-4CA801A24C32}">
      <dgm:prSet/>
      <dgm:spPr/>
      <dgm:t>
        <a:bodyPr/>
        <a:lstStyle/>
        <a:p>
          <a:endParaRPr lang="en-US"/>
        </a:p>
      </dgm:t>
    </dgm:pt>
    <dgm:pt modelId="{29EDD087-FAF4-44C5-BA80-EC1099C23533}">
      <dgm:prSet/>
      <dgm:spPr/>
      <dgm:t>
        <a:bodyPr/>
        <a:lstStyle/>
        <a:p>
          <a:r>
            <a:rPr lang="en-US"/>
            <a:t>1- should have local scope in aws config. </a:t>
          </a:r>
        </a:p>
      </dgm:t>
    </dgm:pt>
    <dgm:pt modelId="{6E02EA5A-4E3C-46FA-82BC-79C331278FFB}" type="parTrans" cxnId="{B628DA69-494C-46D6-A633-8B245C0DC072}">
      <dgm:prSet/>
      <dgm:spPr/>
      <dgm:t>
        <a:bodyPr/>
        <a:lstStyle/>
        <a:p>
          <a:endParaRPr lang="en-US"/>
        </a:p>
      </dgm:t>
    </dgm:pt>
    <dgm:pt modelId="{7F819E48-E9C1-423F-B85D-5B99F7A3402D}" type="sibTrans" cxnId="{B628DA69-494C-46D6-A633-8B245C0DC072}">
      <dgm:prSet/>
      <dgm:spPr/>
      <dgm:t>
        <a:bodyPr/>
        <a:lstStyle/>
        <a:p>
          <a:endParaRPr lang="en-US"/>
        </a:p>
      </dgm:t>
    </dgm:pt>
    <dgm:pt modelId="{121EBED9-FB01-4DBE-BE01-F6F474EECBF2}">
      <dgm:prSet/>
      <dgm:spPr/>
      <dgm:t>
        <a:bodyPr/>
        <a:lstStyle/>
        <a:p>
          <a:r>
            <a:rPr lang="en-US"/>
            <a:t>2- Certain controls can/should be disabled .( refer solution doc)</a:t>
          </a:r>
        </a:p>
      </dgm:t>
    </dgm:pt>
    <dgm:pt modelId="{3E1AEAD3-F892-46E6-8E6F-F67497426E32}" type="parTrans" cxnId="{F5E92A52-3C51-4A71-A674-69273CCE74B7}">
      <dgm:prSet/>
      <dgm:spPr/>
      <dgm:t>
        <a:bodyPr/>
        <a:lstStyle/>
        <a:p>
          <a:endParaRPr lang="en-US"/>
        </a:p>
      </dgm:t>
    </dgm:pt>
    <dgm:pt modelId="{2150C99F-A99C-4463-B420-33492D6655A2}" type="sibTrans" cxnId="{F5E92A52-3C51-4A71-A674-69273CCE74B7}">
      <dgm:prSet/>
      <dgm:spPr/>
      <dgm:t>
        <a:bodyPr/>
        <a:lstStyle/>
        <a:p>
          <a:endParaRPr lang="en-US"/>
        </a:p>
      </dgm:t>
    </dgm:pt>
    <dgm:pt modelId="{E6D85941-84D7-47AD-8277-CA72EA73775D}" type="pres">
      <dgm:prSet presAssocID="{2A247B57-DE29-46F7-8697-92FFC7DE0F14}" presName="linear" presStyleCnt="0">
        <dgm:presLayoutVars>
          <dgm:animLvl val="lvl"/>
          <dgm:resizeHandles val="exact"/>
        </dgm:presLayoutVars>
      </dgm:prSet>
      <dgm:spPr/>
    </dgm:pt>
    <dgm:pt modelId="{17F457EA-2793-4095-8BB2-47AB6FB97C6F}" type="pres">
      <dgm:prSet presAssocID="{4DF781E5-4129-4F30-9EA0-327908A2FC51}" presName="parentText" presStyleLbl="node1" presStyleIdx="0" presStyleCnt="6">
        <dgm:presLayoutVars>
          <dgm:chMax val="0"/>
          <dgm:bulletEnabled val="1"/>
        </dgm:presLayoutVars>
      </dgm:prSet>
      <dgm:spPr/>
    </dgm:pt>
    <dgm:pt modelId="{E646877F-16C8-43EA-9B3B-A0AA3B857950}" type="pres">
      <dgm:prSet presAssocID="{0666043B-B60B-4F78-9934-AD7DB28FFE42}" presName="spacer" presStyleCnt="0"/>
      <dgm:spPr/>
    </dgm:pt>
    <dgm:pt modelId="{06A34150-50D9-4B07-83DB-5F9778136C94}" type="pres">
      <dgm:prSet presAssocID="{5EBCDFEA-5284-4FD7-8E08-CB78C0E74399}" presName="parentText" presStyleLbl="node1" presStyleIdx="1" presStyleCnt="6">
        <dgm:presLayoutVars>
          <dgm:chMax val="0"/>
          <dgm:bulletEnabled val="1"/>
        </dgm:presLayoutVars>
      </dgm:prSet>
      <dgm:spPr/>
    </dgm:pt>
    <dgm:pt modelId="{211D7579-F562-4F51-A210-3D8B15CA8751}" type="pres">
      <dgm:prSet presAssocID="{A1DD26BB-126B-4C81-8E5A-32EDADE507C7}" presName="spacer" presStyleCnt="0"/>
      <dgm:spPr/>
    </dgm:pt>
    <dgm:pt modelId="{FE79F5F1-378B-4B6E-9C6C-EEDEE9C87A1A}" type="pres">
      <dgm:prSet presAssocID="{332176DB-E6BE-4CAB-A985-64CDFEB0D14D}" presName="parentText" presStyleLbl="node1" presStyleIdx="2" presStyleCnt="6">
        <dgm:presLayoutVars>
          <dgm:chMax val="0"/>
          <dgm:bulletEnabled val="1"/>
        </dgm:presLayoutVars>
      </dgm:prSet>
      <dgm:spPr/>
    </dgm:pt>
    <dgm:pt modelId="{E4C81824-ED3B-4520-8EC4-75336628763F}" type="pres">
      <dgm:prSet presAssocID="{5CA06D9E-645D-494F-B7A3-B9D3BA30C735}" presName="spacer" presStyleCnt="0"/>
      <dgm:spPr/>
    </dgm:pt>
    <dgm:pt modelId="{6AC0BAA7-F582-44C5-8216-E7194690BA5A}" type="pres">
      <dgm:prSet presAssocID="{837C0D2C-7876-4BDA-ACB1-91BD50B98EAD}" presName="parentText" presStyleLbl="node1" presStyleIdx="3" presStyleCnt="6">
        <dgm:presLayoutVars>
          <dgm:chMax val="0"/>
          <dgm:bulletEnabled val="1"/>
        </dgm:presLayoutVars>
      </dgm:prSet>
      <dgm:spPr/>
    </dgm:pt>
    <dgm:pt modelId="{CC633362-1F12-43D0-9F42-A2EFFC106874}" type="pres">
      <dgm:prSet presAssocID="{CD0F5B61-9974-4A41-AC4E-53EFEC917E5B}" presName="spacer" presStyleCnt="0"/>
      <dgm:spPr/>
    </dgm:pt>
    <dgm:pt modelId="{0A29E50B-FB73-44CB-A832-1D3627504B21}" type="pres">
      <dgm:prSet presAssocID="{29EDD087-FAF4-44C5-BA80-EC1099C23533}" presName="parentText" presStyleLbl="node1" presStyleIdx="4" presStyleCnt="6">
        <dgm:presLayoutVars>
          <dgm:chMax val="0"/>
          <dgm:bulletEnabled val="1"/>
        </dgm:presLayoutVars>
      </dgm:prSet>
      <dgm:spPr/>
    </dgm:pt>
    <dgm:pt modelId="{BEC23320-6E20-4F1B-A003-BCAEF6E7FED7}" type="pres">
      <dgm:prSet presAssocID="{7F819E48-E9C1-423F-B85D-5B99F7A3402D}" presName="spacer" presStyleCnt="0"/>
      <dgm:spPr/>
    </dgm:pt>
    <dgm:pt modelId="{79F1128E-DF4F-4DA8-86BB-266F4F019883}" type="pres">
      <dgm:prSet presAssocID="{121EBED9-FB01-4DBE-BE01-F6F474EECBF2}" presName="parentText" presStyleLbl="node1" presStyleIdx="5" presStyleCnt="6">
        <dgm:presLayoutVars>
          <dgm:chMax val="0"/>
          <dgm:bulletEnabled val="1"/>
        </dgm:presLayoutVars>
      </dgm:prSet>
      <dgm:spPr/>
    </dgm:pt>
  </dgm:ptLst>
  <dgm:cxnLst>
    <dgm:cxn modelId="{F349A20D-3A69-42CB-ACB3-22B30504942F}" type="presOf" srcId="{837C0D2C-7876-4BDA-ACB1-91BD50B98EAD}" destId="{6AC0BAA7-F582-44C5-8216-E7194690BA5A}" srcOrd="0" destOrd="0" presId="urn:microsoft.com/office/officeart/2005/8/layout/vList2"/>
    <dgm:cxn modelId="{A6E24E22-AFA3-477E-B35D-17A54E4584C0}" srcId="{2A247B57-DE29-46F7-8697-92FFC7DE0F14}" destId="{4DF781E5-4129-4F30-9EA0-327908A2FC51}" srcOrd="0" destOrd="0" parTransId="{9D52427E-B18F-4459-AF0C-E4A15F8715E7}" sibTransId="{0666043B-B60B-4F78-9934-AD7DB28FFE42}"/>
    <dgm:cxn modelId="{D5596632-2C06-43E1-8A38-4CA801A24C32}" srcId="{2A247B57-DE29-46F7-8697-92FFC7DE0F14}" destId="{837C0D2C-7876-4BDA-ACB1-91BD50B98EAD}" srcOrd="3" destOrd="0" parTransId="{E34C5A12-17DA-4F71-A09A-4833FAD1544F}" sibTransId="{CD0F5B61-9974-4A41-AC4E-53EFEC917E5B}"/>
    <dgm:cxn modelId="{6389F73C-FD2D-4B6F-B028-0CEF63D6E79E}" type="presOf" srcId="{332176DB-E6BE-4CAB-A985-64CDFEB0D14D}" destId="{FE79F5F1-378B-4B6E-9C6C-EEDEE9C87A1A}" srcOrd="0" destOrd="0" presId="urn:microsoft.com/office/officeart/2005/8/layout/vList2"/>
    <dgm:cxn modelId="{0A81A55B-4F84-4979-9F5B-7C0CA9112BC6}" type="presOf" srcId="{29EDD087-FAF4-44C5-BA80-EC1099C23533}" destId="{0A29E50B-FB73-44CB-A832-1D3627504B21}" srcOrd="0" destOrd="0" presId="urn:microsoft.com/office/officeart/2005/8/layout/vList2"/>
    <dgm:cxn modelId="{97F9D65E-1784-4F7A-A476-D9CBEDBDB8C5}" srcId="{2A247B57-DE29-46F7-8697-92FFC7DE0F14}" destId="{5EBCDFEA-5284-4FD7-8E08-CB78C0E74399}" srcOrd="1" destOrd="0" parTransId="{AD2D7A88-578E-4B8F-97DE-64BBE9792278}" sibTransId="{A1DD26BB-126B-4C81-8E5A-32EDADE507C7}"/>
    <dgm:cxn modelId="{4F38B564-572A-4CA3-B293-E908E3FB45C0}" type="presOf" srcId="{5EBCDFEA-5284-4FD7-8E08-CB78C0E74399}" destId="{06A34150-50D9-4B07-83DB-5F9778136C94}" srcOrd="0" destOrd="0" presId="urn:microsoft.com/office/officeart/2005/8/layout/vList2"/>
    <dgm:cxn modelId="{99C5DC65-9B19-42D2-9F5D-FBCF10D0F80B}" srcId="{2A247B57-DE29-46F7-8697-92FFC7DE0F14}" destId="{332176DB-E6BE-4CAB-A985-64CDFEB0D14D}" srcOrd="2" destOrd="0" parTransId="{41032B35-1753-4902-8E72-9871BFAE719A}" sibTransId="{5CA06D9E-645D-494F-B7A3-B9D3BA30C735}"/>
    <dgm:cxn modelId="{B628DA69-494C-46D6-A633-8B245C0DC072}" srcId="{2A247B57-DE29-46F7-8697-92FFC7DE0F14}" destId="{29EDD087-FAF4-44C5-BA80-EC1099C23533}" srcOrd="4" destOrd="0" parTransId="{6E02EA5A-4E3C-46FA-82BC-79C331278FFB}" sibTransId="{7F819E48-E9C1-423F-B85D-5B99F7A3402D}"/>
    <dgm:cxn modelId="{F5E92A52-3C51-4A71-A674-69273CCE74B7}" srcId="{2A247B57-DE29-46F7-8697-92FFC7DE0F14}" destId="{121EBED9-FB01-4DBE-BE01-F6F474EECBF2}" srcOrd="5" destOrd="0" parTransId="{3E1AEAD3-F892-46E6-8E6F-F67497426E32}" sibTransId="{2150C99F-A99C-4463-B420-33492D6655A2}"/>
    <dgm:cxn modelId="{C10F6C8E-6FCA-4B3F-B4ED-5B08E5F380C0}" type="presOf" srcId="{4DF781E5-4129-4F30-9EA0-327908A2FC51}" destId="{17F457EA-2793-4095-8BB2-47AB6FB97C6F}" srcOrd="0" destOrd="0" presId="urn:microsoft.com/office/officeart/2005/8/layout/vList2"/>
    <dgm:cxn modelId="{49BC5EAB-CA47-4433-8D8F-51FD487DFEED}" type="presOf" srcId="{121EBED9-FB01-4DBE-BE01-F6F474EECBF2}" destId="{79F1128E-DF4F-4DA8-86BB-266F4F019883}" srcOrd="0" destOrd="0" presId="urn:microsoft.com/office/officeart/2005/8/layout/vList2"/>
    <dgm:cxn modelId="{6612BEC6-7F74-4C87-8DE6-7CA29CBA9E79}" type="presOf" srcId="{2A247B57-DE29-46F7-8697-92FFC7DE0F14}" destId="{E6D85941-84D7-47AD-8277-CA72EA73775D}" srcOrd="0" destOrd="0" presId="urn:microsoft.com/office/officeart/2005/8/layout/vList2"/>
    <dgm:cxn modelId="{F7488366-BDE2-4D1C-B56A-DABC5B9ADA9F}" type="presParOf" srcId="{E6D85941-84D7-47AD-8277-CA72EA73775D}" destId="{17F457EA-2793-4095-8BB2-47AB6FB97C6F}" srcOrd="0" destOrd="0" presId="urn:microsoft.com/office/officeart/2005/8/layout/vList2"/>
    <dgm:cxn modelId="{D6A10248-8A85-48D7-9710-A08D4328918B}" type="presParOf" srcId="{E6D85941-84D7-47AD-8277-CA72EA73775D}" destId="{E646877F-16C8-43EA-9B3B-A0AA3B857950}" srcOrd="1" destOrd="0" presId="urn:microsoft.com/office/officeart/2005/8/layout/vList2"/>
    <dgm:cxn modelId="{B5483B7F-D1B1-4EBF-903B-7CC304933510}" type="presParOf" srcId="{E6D85941-84D7-47AD-8277-CA72EA73775D}" destId="{06A34150-50D9-4B07-83DB-5F9778136C94}" srcOrd="2" destOrd="0" presId="urn:microsoft.com/office/officeart/2005/8/layout/vList2"/>
    <dgm:cxn modelId="{023296CE-3A1A-4D2B-9CA8-879D3B3325EC}" type="presParOf" srcId="{E6D85941-84D7-47AD-8277-CA72EA73775D}" destId="{211D7579-F562-4F51-A210-3D8B15CA8751}" srcOrd="3" destOrd="0" presId="urn:microsoft.com/office/officeart/2005/8/layout/vList2"/>
    <dgm:cxn modelId="{2A1024D3-3A55-4880-9453-37571814E45C}" type="presParOf" srcId="{E6D85941-84D7-47AD-8277-CA72EA73775D}" destId="{FE79F5F1-378B-4B6E-9C6C-EEDEE9C87A1A}" srcOrd="4" destOrd="0" presId="urn:microsoft.com/office/officeart/2005/8/layout/vList2"/>
    <dgm:cxn modelId="{65906BDB-4459-43F9-BD96-78F86F8F2111}" type="presParOf" srcId="{E6D85941-84D7-47AD-8277-CA72EA73775D}" destId="{E4C81824-ED3B-4520-8EC4-75336628763F}" srcOrd="5" destOrd="0" presId="urn:microsoft.com/office/officeart/2005/8/layout/vList2"/>
    <dgm:cxn modelId="{94C0BDDD-9B68-4E33-8A46-64440341A4D8}" type="presParOf" srcId="{E6D85941-84D7-47AD-8277-CA72EA73775D}" destId="{6AC0BAA7-F582-44C5-8216-E7194690BA5A}" srcOrd="6" destOrd="0" presId="urn:microsoft.com/office/officeart/2005/8/layout/vList2"/>
    <dgm:cxn modelId="{E8B9EBA5-D5AD-4B73-A7EF-C17B921B4F08}" type="presParOf" srcId="{E6D85941-84D7-47AD-8277-CA72EA73775D}" destId="{CC633362-1F12-43D0-9F42-A2EFFC106874}" srcOrd="7" destOrd="0" presId="urn:microsoft.com/office/officeart/2005/8/layout/vList2"/>
    <dgm:cxn modelId="{3ED3CD51-B9F3-44D9-A6CD-FBB96A1CF6BA}" type="presParOf" srcId="{E6D85941-84D7-47AD-8277-CA72EA73775D}" destId="{0A29E50B-FB73-44CB-A832-1D3627504B21}" srcOrd="8" destOrd="0" presId="urn:microsoft.com/office/officeart/2005/8/layout/vList2"/>
    <dgm:cxn modelId="{40928DC6-1A6B-4354-9287-AE8A66BA7730}" type="presParOf" srcId="{E6D85941-84D7-47AD-8277-CA72EA73775D}" destId="{BEC23320-6E20-4F1B-A003-BCAEF6E7FED7}" srcOrd="9" destOrd="0" presId="urn:microsoft.com/office/officeart/2005/8/layout/vList2"/>
    <dgm:cxn modelId="{C8A86D63-0CDE-4571-AB10-EC3C591ED928}" type="presParOf" srcId="{E6D85941-84D7-47AD-8277-CA72EA73775D}" destId="{79F1128E-DF4F-4DA8-86BB-266F4F01988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596017-768F-4CCD-B657-6FB2EA9EE87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E230384E-1158-4975-B63C-25488D01EC82}">
      <dgm:prSet custT="1"/>
      <dgm:spPr/>
      <dgm:t>
        <a:bodyPr/>
        <a:lstStyle/>
        <a:p>
          <a:r>
            <a:rPr lang="en-US" sz="1600"/>
            <a:t>Adding a member account is a three step process</a:t>
          </a:r>
          <a:br>
            <a:rPr lang="en-US" sz="1600"/>
          </a:br>
          <a:r>
            <a:rPr lang="en-US" sz="1600"/>
            <a:t>- Add an account from the master account</a:t>
          </a:r>
          <a:br>
            <a:rPr lang="en-US" sz="1600"/>
          </a:br>
          <a:r>
            <a:rPr lang="en-US" sz="1600"/>
            <a:t>- Invite the added account from Master</a:t>
          </a:r>
          <a:br>
            <a:rPr lang="en-US" sz="1600"/>
          </a:br>
          <a:r>
            <a:rPr lang="en-US" sz="1600"/>
            <a:t>- Accept the invite from member account</a:t>
          </a:r>
          <a:endParaRPr lang="en-US" sz="1600" dirty="0"/>
        </a:p>
      </dgm:t>
    </dgm:pt>
    <dgm:pt modelId="{F591952F-7A4D-4C5D-90CE-D5AECD1D16B3}" type="parTrans" cxnId="{BBD73E2E-A265-48C1-96AB-031E319CCB0D}">
      <dgm:prSet/>
      <dgm:spPr/>
      <dgm:t>
        <a:bodyPr/>
        <a:lstStyle/>
        <a:p>
          <a:endParaRPr lang="en-US"/>
        </a:p>
      </dgm:t>
    </dgm:pt>
    <dgm:pt modelId="{DB267557-C435-4187-8835-85941D9504C7}" type="sibTrans" cxnId="{BBD73E2E-A265-48C1-96AB-031E319CCB0D}">
      <dgm:prSet/>
      <dgm:spPr/>
      <dgm:t>
        <a:bodyPr/>
        <a:lstStyle/>
        <a:p>
          <a:endParaRPr lang="en-US"/>
        </a:p>
      </dgm:t>
    </dgm:pt>
    <dgm:pt modelId="{2567160A-8112-42A9-BAEB-1ED29C0F6660}">
      <dgm:prSet custT="1"/>
      <dgm:spPr/>
      <dgm:t>
        <a:bodyPr/>
        <a:lstStyle/>
        <a:p>
          <a:r>
            <a:rPr lang="en-US" sz="1600"/>
            <a:t>When the invited account accepts the invitation, permission is granted to the master account to view the findings from the member account.</a:t>
          </a:r>
          <a:endParaRPr lang="en-US" sz="1600" dirty="0"/>
        </a:p>
      </dgm:t>
    </dgm:pt>
    <dgm:pt modelId="{0C4ECCBA-594C-46D6-BA5B-ABE03889E617}" type="parTrans" cxnId="{3E5A7A01-0769-42EC-84F9-DFA1707BC5B8}">
      <dgm:prSet/>
      <dgm:spPr/>
      <dgm:t>
        <a:bodyPr/>
        <a:lstStyle/>
        <a:p>
          <a:endParaRPr lang="en-US"/>
        </a:p>
      </dgm:t>
    </dgm:pt>
    <dgm:pt modelId="{394CABBF-E1EA-4193-9B2A-C4198A4058B3}" type="sibTrans" cxnId="{3E5A7A01-0769-42EC-84F9-DFA1707BC5B8}">
      <dgm:prSet/>
      <dgm:spPr/>
      <dgm:t>
        <a:bodyPr/>
        <a:lstStyle/>
        <a:p>
          <a:endParaRPr lang="en-US"/>
        </a:p>
      </dgm:t>
    </dgm:pt>
    <dgm:pt modelId="{95F23A4A-95D2-4D06-A4B0-B0A5D88EF812}">
      <dgm:prSet custT="1"/>
      <dgm:spPr/>
      <dgm:t>
        <a:bodyPr/>
        <a:lstStyle/>
        <a:p>
          <a:r>
            <a:rPr lang="en-US" sz="1600" dirty="0"/>
            <a:t>The master account can also perform actions on findings in a member account. </a:t>
          </a:r>
        </a:p>
      </dgm:t>
    </dgm:pt>
    <dgm:pt modelId="{39FA4AEF-C6C0-404D-8DCD-67BCEB44DFB9}" type="parTrans" cxnId="{C8585B02-61C9-44C5-9CE5-858F30B54B0D}">
      <dgm:prSet/>
      <dgm:spPr/>
      <dgm:t>
        <a:bodyPr/>
        <a:lstStyle/>
        <a:p>
          <a:endParaRPr lang="en-US"/>
        </a:p>
      </dgm:t>
    </dgm:pt>
    <dgm:pt modelId="{0A7BFBEA-F02C-4A32-A615-28D4158E6735}" type="sibTrans" cxnId="{C8585B02-61C9-44C5-9CE5-858F30B54B0D}">
      <dgm:prSet/>
      <dgm:spPr/>
      <dgm:t>
        <a:bodyPr/>
        <a:lstStyle/>
        <a:p>
          <a:endParaRPr lang="en-US"/>
        </a:p>
      </dgm:t>
    </dgm:pt>
    <dgm:pt modelId="{374C0FC6-3340-4600-AA9A-32443F302290}">
      <dgm:prSet custT="1"/>
      <dgm:spPr/>
      <dgm:t>
        <a:bodyPr/>
        <a:lstStyle/>
        <a:p>
          <a:r>
            <a:rPr lang="en-US" sz="1600"/>
            <a:t>An account </a:t>
          </a:r>
          <a:r>
            <a:rPr lang="en-US" sz="1600" b="1"/>
            <a:t>cannot be both a Security Hub master account and a member account </a:t>
          </a:r>
          <a:r>
            <a:rPr lang="en-US" sz="1600"/>
            <a:t>at the same time. An account can accept only one membership invitation</a:t>
          </a:r>
          <a:endParaRPr lang="en-US" sz="1600" dirty="0"/>
        </a:p>
      </dgm:t>
    </dgm:pt>
    <dgm:pt modelId="{3A3FB4C8-AC9D-4C35-9F8B-0E82E58CEE57}" type="parTrans" cxnId="{E6C943B0-2AC8-4F5A-ABFD-0D7496A3F4D7}">
      <dgm:prSet/>
      <dgm:spPr/>
      <dgm:t>
        <a:bodyPr/>
        <a:lstStyle/>
        <a:p>
          <a:endParaRPr lang="en-US"/>
        </a:p>
      </dgm:t>
    </dgm:pt>
    <dgm:pt modelId="{9400B8DF-A6ED-41DE-AE69-6E6DB12185D8}" type="sibTrans" cxnId="{E6C943B0-2AC8-4F5A-ABFD-0D7496A3F4D7}">
      <dgm:prSet/>
      <dgm:spPr/>
      <dgm:t>
        <a:bodyPr/>
        <a:lstStyle/>
        <a:p>
          <a:endParaRPr lang="en-US"/>
        </a:p>
      </dgm:t>
    </dgm:pt>
    <dgm:pt modelId="{4414F2DB-C085-468C-90BD-9A7BB6ED54A4}">
      <dgm:prSet custT="1"/>
      <dgm:spPr/>
      <dgm:t>
        <a:bodyPr/>
        <a:lstStyle/>
        <a:p>
          <a:r>
            <a:rPr lang="en-US" sz="1600"/>
            <a:t>If your account is the master account, you can't accept an invitation to become a member account.</a:t>
          </a:r>
          <a:endParaRPr lang="en-US" sz="1600" dirty="0"/>
        </a:p>
      </dgm:t>
    </dgm:pt>
    <dgm:pt modelId="{F407BF9C-BE81-479E-A110-1E0E416E5DF7}" type="parTrans" cxnId="{FCFAB88E-0B89-45D2-8BFB-C648D0AE4FDA}">
      <dgm:prSet/>
      <dgm:spPr/>
      <dgm:t>
        <a:bodyPr/>
        <a:lstStyle/>
        <a:p>
          <a:endParaRPr lang="en-US"/>
        </a:p>
      </dgm:t>
    </dgm:pt>
    <dgm:pt modelId="{CD0C015B-FB85-4C3C-8E17-3A0710114028}" type="sibTrans" cxnId="{FCFAB88E-0B89-45D2-8BFB-C648D0AE4FDA}">
      <dgm:prSet/>
      <dgm:spPr/>
      <dgm:t>
        <a:bodyPr/>
        <a:lstStyle/>
        <a:p>
          <a:endParaRPr lang="en-US"/>
        </a:p>
      </dgm:t>
    </dgm:pt>
    <dgm:pt modelId="{5C912AFA-0F7D-4F44-8902-555763DED804}">
      <dgm:prSet custT="1"/>
      <dgm:spPr/>
      <dgm:t>
        <a:bodyPr/>
        <a:lstStyle/>
        <a:p>
          <a:r>
            <a:rPr lang="en-US" sz="1600"/>
            <a:t>We can monitor findings from multiple member accounts in master accounts region, </a:t>
          </a:r>
          <a:r>
            <a:rPr lang="en-US" sz="1600" b="1"/>
            <a:t>but can't view the findings across regions in an account</a:t>
          </a:r>
          <a:endParaRPr lang="en-US" sz="1600" b="1" dirty="0"/>
        </a:p>
      </dgm:t>
    </dgm:pt>
    <dgm:pt modelId="{2D915478-56D7-481B-8DA2-B342787AFAEB}" type="parTrans" cxnId="{E473ED3F-9723-4B70-9E80-A008965E38AD}">
      <dgm:prSet/>
      <dgm:spPr/>
      <dgm:t>
        <a:bodyPr/>
        <a:lstStyle/>
        <a:p>
          <a:endParaRPr lang="en-US"/>
        </a:p>
      </dgm:t>
    </dgm:pt>
    <dgm:pt modelId="{15EF0B7B-B3B3-4B2C-A13F-53767EB1ABAF}" type="sibTrans" cxnId="{E473ED3F-9723-4B70-9E80-A008965E38AD}">
      <dgm:prSet/>
      <dgm:spPr/>
      <dgm:t>
        <a:bodyPr/>
        <a:lstStyle/>
        <a:p>
          <a:endParaRPr lang="en-US"/>
        </a:p>
      </dgm:t>
    </dgm:pt>
    <dgm:pt modelId="{EA7A6048-F918-43F0-828D-C2002FCCF282}">
      <dgm:prSet custT="1"/>
      <dgm:spPr/>
      <dgm:t>
        <a:bodyPr/>
        <a:lstStyle/>
        <a:p>
          <a:r>
            <a:rPr lang="en-US" sz="1600" b="0" i="0"/>
            <a:t>pre-existing role in the master account and all of the member accounts that will be linked, the role name must be the same in all accounts and the role trust relationship needs to allow your instance or local credentials to assume the role</a:t>
          </a:r>
          <a:endParaRPr lang="en-US" sz="1600" b="1" dirty="0"/>
        </a:p>
      </dgm:t>
    </dgm:pt>
    <dgm:pt modelId="{47E16985-D5D4-42A7-B15F-82B67A32C3D8}" type="parTrans" cxnId="{6AF1A963-58AE-495C-8E9B-CBA4EC9A5212}">
      <dgm:prSet/>
      <dgm:spPr/>
      <dgm:t>
        <a:bodyPr/>
        <a:lstStyle/>
        <a:p>
          <a:endParaRPr lang="en-US"/>
        </a:p>
      </dgm:t>
    </dgm:pt>
    <dgm:pt modelId="{471FC7FB-952F-48A4-915C-103DA22433E5}" type="sibTrans" cxnId="{6AF1A963-58AE-495C-8E9B-CBA4EC9A5212}">
      <dgm:prSet/>
      <dgm:spPr/>
      <dgm:t>
        <a:bodyPr/>
        <a:lstStyle/>
        <a:p>
          <a:endParaRPr lang="en-US"/>
        </a:p>
      </dgm:t>
    </dgm:pt>
    <dgm:pt modelId="{AD9C1096-70C0-4A5A-9F4F-99B51EDE317C}" type="pres">
      <dgm:prSet presAssocID="{40596017-768F-4CCD-B657-6FB2EA9EE876}" presName="linear" presStyleCnt="0">
        <dgm:presLayoutVars>
          <dgm:animLvl val="lvl"/>
          <dgm:resizeHandles val="exact"/>
        </dgm:presLayoutVars>
      </dgm:prSet>
      <dgm:spPr/>
    </dgm:pt>
    <dgm:pt modelId="{B56C37BE-2FCB-4905-9DC7-85E71B1693FC}" type="pres">
      <dgm:prSet presAssocID="{E230384E-1158-4975-B63C-25488D01EC82}" presName="parentText" presStyleLbl="node1" presStyleIdx="0" presStyleCnt="7">
        <dgm:presLayoutVars>
          <dgm:chMax val="0"/>
          <dgm:bulletEnabled val="1"/>
        </dgm:presLayoutVars>
      </dgm:prSet>
      <dgm:spPr/>
    </dgm:pt>
    <dgm:pt modelId="{089F335C-01FD-47FF-BB90-037733CED4AB}" type="pres">
      <dgm:prSet presAssocID="{DB267557-C435-4187-8835-85941D9504C7}" presName="spacer" presStyleCnt="0"/>
      <dgm:spPr/>
    </dgm:pt>
    <dgm:pt modelId="{9A8892E8-E11F-4BCF-AF0D-0EFA89F61D53}" type="pres">
      <dgm:prSet presAssocID="{2567160A-8112-42A9-BAEB-1ED29C0F6660}" presName="parentText" presStyleLbl="node1" presStyleIdx="1" presStyleCnt="7">
        <dgm:presLayoutVars>
          <dgm:chMax val="0"/>
          <dgm:bulletEnabled val="1"/>
        </dgm:presLayoutVars>
      </dgm:prSet>
      <dgm:spPr/>
    </dgm:pt>
    <dgm:pt modelId="{D7B0B262-00C9-4F30-9D23-1A66A3F55609}" type="pres">
      <dgm:prSet presAssocID="{394CABBF-E1EA-4193-9B2A-C4198A4058B3}" presName="spacer" presStyleCnt="0"/>
      <dgm:spPr/>
    </dgm:pt>
    <dgm:pt modelId="{2738564D-66E0-4791-8603-7A748FB46704}" type="pres">
      <dgm:prSet presAssocID="{95F23A4A-95D2-4D06-A4B0-B0A5D88EF812}" presName="parentText" presStyleLbl="node1" presStyleIdx="2" presStyleCnt="7">
        <dgm:presLayoutVars>
          <dgm:chMax val="0"/>
          <dgm:bulletEnabled val="1"/>
        </dgm:presLayoutVars>
      </dgm:prSet>
      <dgm:spPr/>
    </dgm:pt>
    <dgm:pt modelId="{8AAFB14B-202D-4481-A37C-03DC7DF98ADB}" type="pres">
      <dgm:prSet presAssocID="{0A7BFBEA-F02C-4A32-A615-28D4158E6735}" presName="spacer" presStyleCnt="0"/>
      <dgm:spPr/>
    </dgm:pt>
    <dgm:pt modelId="{97C27C91-F16F-4A6D-819A-37DD96249AAB}" type="pres">
      <dgm:prSet presAssocID="{374C0FC6-3340-4600-AA9A-32443F302290}" presName="parentText" presStyleLbl="node1" presStyleIdx="3" presStyleCnt="7">
        <dgm:presLayoutVars>
          <dgm:chMax val="0"/>
          <dgm:bulletEnabled val="1"/>
        </dgm:presLayoutVars>
      </dgm:prSet>
      <dgm:spPr/>
    </dgm:pt>
    <dgm:pt modelId="{4907C125-DEA3-445B-A62E-831485F290C2}" type="pres">
      <dgm:prSet presAssocID="{9400B8DF-A6ED-41DE-AE69-6E6DB12185D8}" presName="spacer" presStyleCnt="0"/>
      <dgm:spPr/>
    </dgm:pt>
    <dgm:pt modelId="{E3EEB509-FEE0-4593-AEEC-55D24FC03B23}" type="pres">
      <dgm:prSet presAssocID="{4414F2DB-C085-468C-90BD-9A7BB6ED54A4}" presName="parentText" presStyleLbl="node1" presStyleIdx="4" presStyleCnt="7">
        <dgm:presLayoutVars>
          <dgm:chMax val="0"/>
          <dgm:bulletEnabled val="1"/>
        </dgm:presLayoutVars>
      </dgm:prSet>
      <dgm:spPr/>
    </dgm:pt>
    <dgm:pt modelId="{ECBFB840-6E5F-43DD-BB6E-529F74BA345D}" type="pres">
      <dgm:prSet presAssocID="{CD0C015B-FB85-4C3C-8E17-3A0710114028}" presName="spacer" presStyleCnt="0"/>
      <dgm:spPr/>
    </dgm:pt>
    <dgm:pt modelId="{32C13A01-9AD9-4777-88F6-7AF3F2969ACA}" type="pres">
      <dgm:prSet presAssocID="{5C912AFA-0F7D-4F44-8902-555763DED804}" presName="parentText" presStyleLbl="node1" presStyleIdx="5" presStyleCnt="7">
        <dgm:presLayoutVars>
          <dgm:chMax val="0"/>
          <dgm:bulletEnabled val="1"/>
        </dgm:presLayoutVars>
      </dgm:prSet>
      <dgm:spPr/>
    </dgm:pt>
    <dgm:pt modelId="{9759D5D7-DB9C-492D-BC5C-4EBBB6D9DDC5}" type="pres">
      <dgm:prSet presAssocID="{15EF0B7B-B3B3-4B2C-A13F-53767EB1ABAF}" presName="spacer" presStyleCnt="0"/>
      <dgm:spPr/>
    </dgm:pt>
    <dgm:pt modelId="{53299145-5F56-4F8B-9BB5-EF1B62F40748}" type="pres">
      <dgm:prSet presAssocID="{EA7A6048-F918-43F0-828D-C2002FCCF282}" presName="parentText" presStyleLbl="node1" presStyleIdx="6" presStyleCnt="7">
        <dgm:presLayoutVars>
          <dgm:chMax val="0"/>
          <dgm:bulletEnabled val="1"/>
        </dgm:presLayoutVars>
      </dgm:prSet>
      <dgm:spPr/>
    </dgm:pt>
  </dgm:ptLst>
  <dgm:cxnLst>
    <dgm:cxn modelId="{3E5A7A01-0769-42EC-84F9-DFA1707BC5B8}" srcId="{40596017-768F-4CCD-B657-6FB2EA9EE876}" destId="{2567160A-8112-42A9-BAEB-1ED29C0F6660}" srcOrd="1" destOrd="0" parTransId="{0C4ECCBA-594C-46D6-BA5B-ABE03889E617}" sibTransId="{394CABBF-E1EA-4193-9B2A-C4198A4058B3}"/>
    <dgm:cxn modelId="{C8585B02-61C9-44C5-9CE5-858F30B54B0D}" srcId="{40596017-768F-4CCD-B657-6FB2EA9EE876}" destId="{95F23A4A-95D2-4D06-A4B0-B0A5D88EF812}" srcOrd="2" destOrd="0" parTransId="{39FA4AEF-C6C0-404D-8DCD-67BCEB44DFB9}" sibTransId="{0A7BFBEA-F02C-4A32-A615-28D4158E6735}"/>
    <dgm:cxn modelId="{BBD73E2E-A265-48C1-96AB-031E319CCB0D}" srcId="{40596017-768F-4CCD-B657-6FB2EA9EE876}" destId="{E230384E-1158-4975-B63C-25488D01EC82}" srcOrd="0" destOrd="0" parTransId="{F591952F-7A4D-4C5D-90CE-D5AECD1D16B3}" sibTransId="{DB267557-C435-4187-8835-85941D9504C7}"/>
    <dgm:cxn modelId="{E473ED3F-9723-4B70-9E80-A008965E38AD}" srcId="{40596017-768F-4CCD-B657-6FB2EA9EE876}" destId="{5C912AFA-0F7D-4F44-8902-555763DED804}" srcOrd="5" destOrd="0" parTransId="{2D915478-56D7-481B-8DA2-B342787AFAEB}" sibTransId="{15EF0B7B-B3B3-4B2C-A13F-53767EB1ABAF}"/>
    <dgm:cxn modelId="{F9DDEE5B-C2BC-4150-84E4-682D118A1F00}" type="presOf" srcId="{95F23A4A-95D2-4D06-A4B0-B0A5D88EF812}" destId="{2738564D-66E0-4791-8603-7A748FB46704}" srcOrd="0" destOrd="0" presId="urn:microsoft.com/office/officeart/2005/8/layout/vList2"/>
    <dgm:cxn modelId="{6AF1A963-58AE-495C-8E9B-CBA4EC9A5212}" srcId="{40596017-768F-4CCD-B657-6FB2EA9EE876}" destId="{EA7A6048-F918-43F0-828D-C2002FCCF282}" srcOrd="6" destOrd="0" parTransId="{47E16985-D5D4-42A7-B15F-82B67A32C3D8}" sibTransId="{471FC7FB-952F-48A4-915C-103DA22433E5}"/>
    <dgm:cxn modelId="{7E76D16F-1F74-4E4A-AEDA-F03AAC21CF9E}" type="presOf" srcId="{2567160A-8112-42A9-BAEB-1ED29C0F6660}" destId="{9A8892E8-E11F-4BCF-AF0D-0EFA89F61D53}" srcOrd="0" destOrd="0" presId="urn:microsoft.com/office/officeart/2005/8/layout/vList2"/>
    <dgm:cxn modelId="{AABD168D-581A-42C7-A2FF-EE34985E5BE4}" type="presOf" srcId="{40596017-768F-4CCD-B657-6FB2EA9EE876}" destId="{AD9C1096-70C0-4A5A-9F4F-99B51EDE317C}" srcOrd="0" destOrd="0" presId="urn:microsoft.com/office/officeart/2005/8/layout/vList2"/>
    <dgm:cxn modelId="{FCFAB88E-0B89-45D2-8BFB-C648D0AE4FDA}" srcId="{40596017-768F-4CCD-B657-6FB2EA9EE876}" destId="{4414F2DB-C085-468C-90BD-9A7BB6ED54A4}" srcOrd="4" destOrd="0" parTransId="{F407BF9C-BE81-479E-A110-1E0E416E5DF7}" sibTransId="{CD0C015B-FB85-4C3C-8E17-3A0710114028}"/>
    <dgm:cxn modelId="{CB2D10AB-8FC6-421C-941D-D8CE42853432}" type="presOf" srcId="{374C0FC6-3340-4600-AA9A-32443F302290}" destId="{97C27C91-F16F-4A6D-819A-37DD96249AAB}" srcOrd="0" destOrd="0" presId="urn:microsoft.com/office/officeart/2005/8/layout/vList2"/>
    <dgm:cxn modelId="{E6C943B0-2AC8-4F5A-ABFD-0D7496A3F4D7}" srcId="{40596017-768F-4CCD-B657-6FB2EA9EE876}" destId="{374C0FC6-3340-4600-AA9A-32443F302290}" srcOrd="3" destOrd="0" parTransId="{3A3FB4C8-AC9D-4C35-9F8B-0E82E58CEE57}" sibTransId="{9400B8DF-A6ED-41DE-AE69-6E6DB12185D8}"/>
    <dgm:cxn modelId="{7965E8B2-882B-4A2C-8A08-4685C824D90D}" type="presOf" srcId="{5C912AFA-0F7D-4F44-8902-555763DED804}" destId="{32C13A01-9AD9-4777-88F6-7AF3F2969ACA}" srcOrd="0" destOrd="0" presId="urn:microsoft.com/office/officeart/2005/8/layout/vList2"/>
    <dgm:cxn modelId="{6E09C4BB-59CC-4C1A-854C-D74BC2CB65B1}" type="presOf" srcId="{E230384E-1158-4975-B63C-25488D01EC82}" destId="{B56C37BE-2FCB-4905-9DC7-85E71B1693FC}" srcOrd="0" destOrd="0" presId="urn:microsoft.com/office/officeart/2005/8/layout/vList2"/>
    <dgm:cxn modelId="{12BA5CC0-2D93-4E63-B7AB-D23A02B6A1C8}" type="presOf" srcId="{EA7A6048-F918-43F0-828D-C2002FCCF282}" destId="{53299145-5F56-4F8B-9BB5-EF1B62F40748}" srcOrd="0" destOrd="0" presId="urn:microsoft.com/office/officeart/2005/8/layout/vList2"/>
    <dgm:cxn modelId="{74D93FF5-EEA3-4FA9-952A-1D16F4FFF7D3}" type="presOf" srcId="{4414F2DB-C085-468C-90BD-9A7BB6ED54A4}" destId="{E3EEB509-FEE0-4593-AEEC-55D24FC03B23}" srcOrd="0" destOrd="0" presId="urn:microsoft.com/office/officeart/2005/8/layout/vList2"/>
    <dgm:cxn modelId="{7A6DD1CE-3FCD-44C5-9605-76650B2AE3EF}" type="presParOf" srcId="{AD9C1096-70C0-4A5A-9F4F-99B51EDE317C}" destId="{B56C37BE-2FCB-4905-9DC7-85E71B1693FC}" srcOrd="0" destOrd="0" presId="urn:microsoft.com/office/officeart/2005/8/layout/vList2"/>
    <dgm:cxn modelId="{755DB5B0-5DAA-461B-AC26-362445D32710}" type="presParOf" srcId="{AD9C1096-70C0-4A5A-9F4F-99B51EDE317C}" destId="{089F335C-01FD-47FF-BB90-037733CED4AB}" srcOrd="1" destOrd="0" presId="urn:microsoft.com/office/officeart/2005/8/layout/vList2"/>
    <dgm:cxn modelId="{97920F84-B033-4FC2-B4B4-96F43C4EFFAF}" type="presParOf" srcId="{AD9C1096-70C0-4A5A-9F4F-99B51EDE317C}" destId="{9A8892E8-E11F-4BCF-AF0D-0EFA89F61D53}" srcOrd="2" destOrd="0" presId="urn:microsoft.com/office/officeart/2005/8/layout/vList2"/>
    <dgm:cxn modelId="{359CECE0-B827-4580-BA64-AE091E07766E}" type="presParOf" srcId="{AD9C1096-70C0-4A5A-9F4F-99B51EDE317C}" destId="{D7B0B262-00C9-4F30-9D23-1A66A3F55609}" srcOrd="3" destOrd="0" presId="urn:microsoft.com/office/officeart/2005/8/layout/vList2"/>
    <dgm:cxn modelId="{E2115F06-615B-4798-A6F6-0B1C077A2851}" type="presParOf" srcId="{AD9C1096-70C0-4A5A-9F4F-99B51EDE317C}" destId="{2738564D-66E0-4791-8603-7A748FB46704}" srcOrd="4" destOrd="0" presId="urn:microsoft.com/office/officeart/2005/8/layout/vList2"/>
    <dgm:cxn modelId="{AB69296E-4B37-405E-B974-DE85DF931B7A}" type="presParOf" srcId="{AD9C1096-70C0-4A5A-9F4F-99B51EDE317C}" destId="{8AAFB14B-202D-4481-A37C-03DC7DF98ADB}" srcOrd="5" destOrd="0" presId="urn:microsoft.com/office/officeart/2005/8/layout/vList2"/>
    <dgm:cxn modelId="{049BAC11-93F2-4166-B378-80CF51EEE8AD}" type="presParOf" srcId="{AD9C1096-70C0-4A5A-9F4F-99B51EDE317C}" destId="{97C27C91-F16F-4A6D-819A-37DD96249AAB}" srcOrd="6" destOrd="0" presId="urn:microsoft.com/office/officeart/2005/8/layout/vList2"/>
    <dgm:cxn modelId="{D4F7CDAF-EA3B-42DC-803D-4B964BCD76B5}" type="presParOf" srcId="{AD9C1096-70C0-4A5A-9F4F-99B51EDE317C}" destId="{4907C125-DEA3-445B-A62E-831485F290C2}" srcOrd="7" destOrd="0" presId="urn:microsoft.com/office/officeart/2005/8/layout/vList2"/>
    <dgm:cxn modelId="{9941AF70-E835-4A6D-A8EC-997A7A3C6F31}" type="presParOf" srcId="{AD9C1096-70C0-4A5A-9F4F-99B51EDE317C}" destId="{E3EEB509-FEE0-4593-AEEC-55D24FC03B23}" srcOrd="8" destOrd="0" presId="urn:microsoft.com/office/officeart/2005/8/layout/vList2"/>
    <dgm:cxn modelId="{37D9FEB9-4045-4FC6-A537-7CE1B4F1C9FC}" type="presParOf" srcId="{AD9C1096-70C0-4A5A-9F4F-99B51EDE317C}" destId="{ECBFB840-6E5F-43DD-BB6E-529F74BA345D}" srcOrd="9" destOrd="0" presId="urn:microsoft.com/office/officeart/2005/8/layout/vList2"/>
    <dgm:cxn modelId="{EE0CD768-DB52-4137-8030-E764D4F58C8C}" type="presParOf" srcId="{AD9C1096-70C0-4A5A-9F4F-99B51EDE317C}" destId="{32C13A01-9AD9-4777-88F6-7AF3F2969ACA}" srcOrd="10" destOrd="0" presId="urn:microsoft.com/office/officeart/2005/8/layout/vList2"/>
    <dgm:cxn modelId="{3CCF2744-F1AA-46E4-B629-542933515DD4}" type="presParOf" srcId="{AD9C1096-70C0-4A5A-9F4F-99B51EDE317C}" destId="{9759D5D7-DB9C-492D-BC5C-4EBBB6D9DDC5}" srcOrd="11" destOrd="0" presId="urn:microsoft.com/office/officeart/2005/8/layout/vList2"/>
    <dgm:cxn modelId="{3AFC6ABB-9575-4E42-AA38-70F692985854}" type="presParOf" srcId="{AD9C1096-70C0-4A5A-9F4F-99B51EDE317C}" destId="{53299145-5F56-4F8B-9BB5-EF1B62F4074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E2264-607B-4822-AB1E-AC9EF18E5584}">
      <dsp:nvSpPr>
        <dsp:cNvPr id="0" name=""/>
        <dsp:cNvSpPr/>
      </dsp:nvSpPr>
      <dsp:spPr>
        <a:xfrm>
          <a:off x="82613" y="173013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534B55-341A-4BB6-8EF7-22D2AC8D643D}">
      <dsp:nvSpPr>
        <dsp:cNvPr id="0" name=""/>
        <dsp:cNvSpPr/>
      </dsp:nvSpPr>
      <dsp:spPr>
        <a:xfrm>
          <a:off x="271034" y="191856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238FA5-BEC7-4665-A596-6799FA6259DE}">
      <dsp:nvSpPr>
        <dsp:cNvPr id="0" name=""/>
        <dsp:cNvSpPr/>
      </dsp:nvSpPr>
      <dsp:spPr>
        <a:xfrm>
          <a:off x="1172126" y="173013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kern="1200" dirty="0"/>
            <a:t>Project Overview</a:t>
          </a:r>
          <a:endParaRPr lang="en-US" sz="2400" kern="1200" dirty="0"/>
        </a:p>
      </dsp:txBody>
      <dsp:txXfrm>
        <a:off x="1172126" y="1730139"/>
        <a:ext cx="2114937" cy="897246"/>
      </dsp:txXfrm>
    </dsp:sp>
    <dsp:sp modelId="{BB478867-4726-4ABE-BE7C-AD45B8A62A7A}">
      <dsp:nvSpPr>
        <dsp:cNvPr id="0" name=""/>
        <dsp:cNvSpPr/>
      </dsp:nvSpPr>
      <dsp:spPr>
        <a:xfrm>
          <a:off x="3655575" y="173013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782912-C84A-4E26-8887-AF32719E366C}">
      <dsp:nvSpPr>
        <dsp:cNvPr id="0" name=""/>
        <dsp:cNvSpPr/>
      </dsp:nvSpPr>
      <dsp:spPr>
        <a:xfrm>
          <a:off x="3843996" y="191856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33D353-8E76-46F8-9D6A-CF6B95779738}">
      <dsp:nvSpPr>
        <dsp:cNvPr id="0" name=""/>
        <dsp:cNvSpPr/>
      </dsp:nvSpPr>
      <dsp:spPr>
        <a:xfrm>
          <a:off x="4745088" y="173013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kern="1200" dirty="0"/>
            <a:t> AWS Solution</a:t>
          </a:r>
          <a:endParaRPr lang="en-US" sz="2400" kern="1200" dirty="0"/>
        </a:p>
      </dsp:txBody>
      <dsp:txXfrm>
        <a:off x="4745088" y="1730139"/>
        <a:ext cx="2114937" cy="897246"/>
      </dsp:txXfrm>
    </dsp:sp>
    <dsp:sp modelId="{51DDA51B-7F77-460D-9954-00AE2E5155E5}">
      <dsp:nvSpPr>
        <dsp:cNvPr id="0" name=""/>
        <dsp:cNvSpPr/>
      </dsp:nvSpPr>
      <dsp:spPr>
        <a:xfrm>
          <a:off x="7228536" y="173013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5B2700-9C69-4C86-87AF-A5CC77920760}">
      <dsp:nvSpPr>
        <dsp:cNvPr id="0" name=""/>
        <dsp:cNvSpPr/>
      </dsp:nvSpPr>
      <dsp:spPr>
        <a:xfrm>
          <a:off x="7416958" y="191856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5B2715-A769-48BB-ABA2-A6CD20DF938B}">
      <dsp:nvSpPr>
        <dsp:cNvPr id="0" name=""/>
        <dsp:cNvSpPr/>
      </dsp:nvSpPr>
      <dsp:spPr>
        <a:xfrm>
          <a:off x="8318049" y="173013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kern="1200"/>
            <a:t>Demo</a:t>
          </a:r>
          <a:endParaRPr lang="en-US" sz="2400" kern="1200"/>
        </a:p>
      </dsp:txBody>
      <dsp:txXfrm>
        <a:off x="8318049" y="1730139"/>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FAFD9-591C-4C3C-9FBF-A6F855A68730}">
      <dsp:nvSpPr>
        <dsp:cNvPr id="0" name=""/>
        <dsp:cNvSpPr/>
      </dsp:nvSpPr>
      <dsp:spPr>
        <a:xfrm>
          <a:off x="2193743"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0E1D93-F393-4C46-AF3D-8D40FC2F2F6E}">
      <dsp:nvSpPr>
        <dsp:cNvPr id="0" name=""/>
        <dsp:cNvSpPr/>
      </dsp:nvSpPr>
      <dsp:spPr>
        <a:xfrm>
          <a:off x="997362" y="258900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pPr>
          <a:r>
            <a:rPr lang="en-US" sz="2900" kern="1200" dirty="0">
              <a:solidFill>
                <a:schemeClr val="bg1"/>
              </a:solidFill>
            </a:rPr>
            <a:t>Cloud platform security</a:t>
          </a:r>
        </a:p>
      </dsp:txBody>
      <dsp:txXfrm>
        <a:off x="997362" y="2589000"/>
        <a:ext cx="4320000" cy="720000"/>
      </dsp:txXfrm>
    </dsp:sp>
    <dsp:sp modelId="{B15F215B-50C5-4712-98E3-F8C6C9FEBD85}">
      <dsp:nvSpPr>
        <dsp:cNvPr id="0" name=""/>
        <dsp:cNvSpPr/>
      </dsp:nvSpPr>
      <dsp:spPr>
        <a:xfrm>
          <a:off x="7269743"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40F30C-A3F6-4291-A707-F9431DCAA51E}">
      <dsp:nvSpPr>
        <dsp:cNvPr id="0" name=""/>
        <dsp:cNvSpPr/>
      </dsp:nvSpPr>
      <dsp:spPr>
        <a:xfrm>
          <a:off x="6199204" y="258900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pPr>
          <a:r>
            <a:rPr lang="en-US" sz="2900" kern="1200" dirty="0">
              <a:solidFill>
                <a:schemeClr val="bg1"/>
              </a:solidFill>
            </a:rPr>
            <a:t>OS and Middleware security</a:t>
          </a:r>
        </a:p>
      </dsp:txBody>
      <dsp:txXfrm>
        <a:off x="6199204" y="2589000"/>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FA671-C7B4-4971-B30C-97D76B7C1F73}">
      <dsp:nvSpPr>
        <dsp:cNvPr id="0" name=""/>
        <dsp:cNvSpPr/>
      </dsp:nvSpPr>
      <dsp:spPr>
        <a:xfrm>
          <a:off x="0" y="14977"/>
          <a:ext cx="9720262" cy="75477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libri" panose="020F0502020204030204" pitchFamily="34" charset="0"/>
              <a:cs typeface="Calibri" panose="020F0502020204030204" pitchFamily="34" charset="0"/>
            </a:rPr>
            <a:t>AWS security HUB is a Regional service.</a:t>
          </a:r>
        </a:p>
      </dsp:txBody>
      <dsp:txXfrm>
        <a:off x="36845" y="51822"/>
        <a:ext cx="9646572" cy="681087"/>
      </dsp:txXfrm>
    </dsp:sp>
    <dsp:sp modelId="{B7019796-9977-455C-809C-1CA2257B9464}">
      <dsp:nvSpPr>
        <dsp:cNvPr id="0" name=""/>
        <dsp:cNvSpPr/>
      </dsp:nvSpPr>
      <dsp:spPr>
        <a:xfrm>
          <a:off x="0" y="824475"/>
          <a:ext cx="9720262" cy="75477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libri" panose="020F0502020204030204" pitchFamily="34" charset="0"/>
              <a:cs typeface="Calibri" panose="020F0502020204030204" pitchFamily="34" charset="0"/>
            </a:rPr>
            <a:t>To run security checks on your environment's resources, AWS Security Hub </a:t>
          </a:r>
          <a:r>
            <a:rPr lang="en-US" sz="1900" b="1" kern="1200" dirty="0">
              <a:latin typeface="Calibri" panose="020F0502020204030204" pitchFamily="34" charset="0"/>
              <a:cs typeface="Calibri" panose="020F0502020204030204" pitchFamily="34" charset="0"/>
            </a:rPr>
            <a:t>either uses audit steps specified by the standard, or uses specific AWS Config managed rules</a:t>
          </a:r>
          <a:endParaRPr lang="en-US" sz="1900" kern="1200" dirty="0">
            <a:latin typeface="Calibri" panose="020F0502020204030204" pitchFamily="34" charset="0"/>
            <a:cs typeface="Calibri" panose="020F0502020204030204" pitchFamily="34" charset="0"/>
          </a:endParaRPr>
        </a:p>
      </dsp:txBody>
      <dsp:txXfrm>
        <a:off x="36845" y="861320"/>
        <a:ext cx="9646572" cy="681087"/>
      </dsp:txXfrm>
    </dsp:sp>
    <dsp:sp modelId="{D47459F3-84BF-473D-960A-67E1FDA235F2}">
      <dsp:nvSpPr>
        <dsp:cNvPr id="0" name=""/>
        <dsp:cNvSpPr/>
      </dsp:nvSpPr>
      <dsp:spPr>
        <a:xfrm>
          <a:off x="0" y="1633973"/>
          <a:ext cx="9720262" cy="75477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libri" panose="020F0502020204030204" pitchFamily="34" charset="0"/>
              <a:cs typeface="Calibri" panose="020F0502020204030204" pitchFamily="34" charset="0"/>
            </a:rPr>
            <a:t>Once we enable a security standard, Security Hub </a:t>
          </a:r>
          <a:r>
            <a:rPr lang="en-US" sz="1900" b="1" kern="1200" dirty="0">
              <a:latin typeface="Calibri" panose="020F0502020204030204" pitchFamily="34" charset="0"/>
              <a:cs typeface="Calibri" panose="020F0502020204030204" pitchFamily="34" charset="0"/>
            </a:rPr>
            <a:t>automatically creates the AWS Config service-linked rules</a:t>
          </a:r>
          <a:r>
            <a:rPr lang="en-US" sz="1900" kern="1200" dirty="0">
              <a:latin typeface="Calibri" panose="020F0502020204030204" pitchFamily="34" charset="0"/>
              <a:cs typeface="Calibri" panose="020F0502020204030204" pitchFamily="34" charset="0"/>
            </a:rPr>
            <a:t> that it needs to run checks against the enabled controls.</a:t>
          </a:r>
        </a:p>
      </dsp:txBody>
      <dsp:txXfrm>
        <a:off x="36845" y="1670818"/>
        <a:ext cx="9646572" cy="681087"/>
      </dsp:txXfrm>
    </dsp:sp>
    <dsp:sp modelId="{A3659998-0ABB-442B-994C-DA55D03DE0A1}">
      <dsp:nvSpPr>
        <dsp:cNvPr id="0" name=""/>
        <dsp:cNvSpPr/>
      </dsp:nvSpPr>
      <dsp:spPr>
        <a:xfrm>
          <a:off x="0" y="2443471"/>
          <a:ext cx="9720262" cy="75477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libri" panose="020F0502020204030204" pitchFamily="34" charset="0"/>
              <a:cs typeface="Calibri" panose="020F0502020204030204" pitchFamily="34" charset="0"/>
            </a:rPr>
            <a:t>Aws config </a:t>
          </a:r>
          <a:r>
            <a:rPr lang="en-US" sz="1900" b="1" kern="1200" dirty="0">
              <a:latin typeface="Calibri" panose="020F0502020204030204" pitchFamily="34" charset="0"/>
              <a:cs typeface="Calibri" panose="020F0502020204030204" pitchFamily="34" charset="0"/>
            </a:rPr>
            <a:t>scope should be set to global</a:t>
          </a:r>
          <a:r>
            <a:rPr lang="en-US" sz="1900" kern="1200" dirty="0">
              <a:latin typeface="Calibri" panose="020F0502020204030204" pitchFamily="34" charset="0"/>
              <a:cs typeface="Calibri" panose="020F0502020204030204" pitchFamily="34" charset="0"/>
            </a:rPr>
            <a:t>. To enable monitoring of global resources.</a:t>
          </a:r>
        </a:p>
      </dsp:txBody>
      <dsp:txXfrm>
        <a:off x="36845" y="2480316"/>
        <a:ext cx="9646572" cy="681087"/>
      </dsp:txXfrm>
    </dsp:sp>
    <dsp:sp modelId="{FC6FA1E6-1C9D-4D5F-AC00-52547B6CEE39}">
      <dsp:nvSpPr>
        <dsp:cNvPr id="0" name=""/>
        <dsp:cNvSpPr/>
      </dsp:nvSpPr>
      <dsp:spPr>
        <a:xfrm>
          <a:off x="0" y="3252969"/>
          <a:ext cx="9720262" cy="75477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libri" panose="020F0502020204030204" pitchFamily="34" charset="0"/>
              <a:cs typeface="Calibri" panose="020F0502020204030204" pitchFamily="34" charset="0"/>
            </a:rPr>
            <a:t>When a specific control in a security standard is disabled , the related AWS Config rules that Security Hub created are removed</a:t>
          </a:r>
        </a:p>
      </dsp:txBody>
      <dsp:txXfrm>
        <a:off x="36845" y="3289814"/>
        <a:ext cx="9646572" cy="6810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F457EA-2793-4095-8BB2-47AB6FB97C6F}">
      <dsp:nvSpPr>
        <dsp:cNvPr id="0" name=""/>
        <dsp:cNvSpPr/>
      </dsp:nvSpPr>
      <dsp:spPr>
        <a:xfrm>
          <a:off x="0" y="15883"/>
          <a:ext cx="9720262" cy="62435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Calibri" panose="020F0502020204030204" pitchFamily="34" charset="0"/>
              <a:cs typeface="Calibri" panose="020F0502020204030204" pitchFamily="34" charset="0"/>
            </a:rPr>
            <a:t>Ensure Security HUB is enabled on all in-use regions.</a:t>
          </a:r>
        </a:p>
      </dsp:txBody>
      <dsp:txXfrm>
        <a:off x="30479" y="46362"/>
        <a:ext cx="9659304" cy="563401"/>
      </dsp:txXfrm>
    </dsp:sp>
    <dsp:sp modelId="{06A34150-50D9-4B07-83DB-5F9778136C94}">
      <dsp:nvSpPr>
        <dsp:cNvPr id="0" name=""/>
        <dsp:cNvSpPr/>
      </dsp:nvSpPr>
      <dsp:spPr>
        <a:xfrm>
          <a:off x="0" y="689203"/>
          <a:ext cx="9720262" cy="62435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Calibri" panose="020F0502020204030204" pitchFamily="34" charset="0"/>
              <a:cs typeface="Calibri" panose="020F0502020204030204" pitchFamily="34" charset="0"/>
            </a:rPr>
            <a:t>Note- Security Hub is a regional service</a:t>
          </a:r>
        </a:p>
      </dsp:txBody>
      <dsp:txXfrm>
        <a:off x="30479" y="719682"/>
        <a:ext cx="9659304" cy="563401"/>
      </dsp:txXfrm>
    </dsp:sp>
    <dsp:sp modelId="{FE79F5F1-378B-4B6E-9C6C-EEDEE9C87A1A}">
      <dsp:nvSpPr>
        <dsp:cNvPr id="0" name=""/>
        <dsp:cNvSpPr/>
      </dsp:nvSpPr>
      <dsp:spPr>
        <a:xfrm>
          <a:off x="0" y="1362522"/>
          <a:ext cx="9720262" cy="62435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Aws config in primary region should have global scope. To be able to probe global resources and validate compliance.</a:t>
          </a:r>
        </a:p>
      </dsp:txBody>
      <dsp:txXfrm>
        <a:off x="30479" y="1393001"/>
        <a:ext cx="9659304" cy="563401"/>
      </dsp:txXfrm>
    </dsp:sp>
    <dsp:sp modelId="{6AC0BAA7-F582-44C5-8216-E7194690BA5A}">
      <dsp:nvSpPr>
        <dsp:cNvPr id="0" name=""/>
        <dsp:cNvSpPr/>
      </dsp:nvSpPr>
      <dsp:spPr>
        <a:xfrm>
          <a:off x="0" y="2035842"/>
          <a:ext cx="9720262" cy="62435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Secondary region </a:t>
          </a:r>
        </a:p>
      </dsp:txBody>
      <dsp:txXfrm>
        <a:off x="30479" y="2066321"/>
        <a:ext cx="9659304" cy="563401"/>
      </dsp:txXfrm>
    </dsp:sp>
    <dsp:sp modelId="{0A29E50B-FB73-44CB-A832-1D3627504B21}">
      <dsp:nvSpPr>
        <dsp:cNvPr id="0" name=""/>
        <dsp:cNvSpPr/>
      </dsp:nvSpPr>
      <dsp:spPr>
        <a:xfrm>
          <a:off x="0" y="2709162"/>
          <a:ext cx="9720262" cy="62435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1- should have local scope in aws config. </a:t>
          </a:r>
        </a:p>
      </dsp:txBody>
      <dsp:txXfrm>
        <a:off x="30479" y="2739641"/>
        <a:ext cx="9659304" cy="563401"/>
      </dsp:txXfrm>
    </dsp:sp>
    <dsp:sp modelId="{79F1128E-DF4F-4DA8-86BB-266F4F019883}">
      <dsp:nvSpPr>
        <dsp:cNvPr id="0" name=""/>
        <dsp:cNvSpPr/>
      </dsp:nvSpPr>
      <dsp:spPr>
        <a:xfrm>
          <a:off x="0" y="3382481"/>
          <a:ext cx="9720262" cy="62435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2- Certain controls can/should be disabled .( refer solution doc)</a:t>
          </a:r>
        </a:p>
      </dsp:txBody>
      <dsp:txXfrm>
        <a:off x="30479" y="3412960"/>
        <a:ext cx="9659304" cy="5634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C37BE-2FCB-4905-9DC7-85E71B1693FC}">
      <dsp:nvSpPr>
        <dsp:cNvPr id="0" name=""/>
        <dsp:cNvSpPr/>
      </dsp:nvSpPr>
      <dsp:spPr>
        <a:xfrm>
          <a:off x="0" y="573"/>
          <a:ext cx="5641974" cy="786276"/>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Adding a member account is a three step process</a:t>
          </a:r>
          <a:br>
            <a:rPr lang="en-US" sz="1600" kern="1200"/>
          </a:br>
          <a:r>
            <a:rPr lang="en-US" sz="1600" kern="1200"/>
            <a:t>- Add an account from the master account</a:t>
          </a:r>
          <a:br>
            <a:rPr lang="en-US" sz="1600" kern="1200"/>
          </a:br>
          <a:r>
            <a:rPr lang="en-US" sz="1600" kern="1200"/>
            <a:t>- Invite the added account from Master</a:t>
          </a:r>
          <a:br>
            <a:rPr lang="en-US" sz="1600" kern="1200"/>
          </a:br>
          <a:r>
            <a:rPr lang="en-US" sz="1600" kern="1200"/>
            <a:t>- Accept the invite from member account</a:t>
          </a:r>
          <a:endParaRPr lang="en-US" sz="1600" kern="1200" dirty="0"/>
        </a:p>
      </dsp:txBody>
      <dsp:txXfrm>
        <a:off x="38383" y="38956"/>
        <a:ext cx="5565208" cy="709510"/>
      </dsp:txXfrm>
    </dsp:sp>
    <dsp:sp modelId="{9A8892E8-E11F-4BCF-AF0D-0EFA89F61D53}">
      <dsp:nvSpPr>
        <dsp:cNvPr id="0" name=""/>
        <dsp:cNvSpPr/>
      </dsp:nvSpPr>
      <dsp:spPr>
        <a:xfrm>
          <a:off x="0" y="797847"/>
          <a:ext cx="5641974" cy="786276"/>
        </a:xfrm>
        <a:prstGeom prst="roundRect">
          <a:avLst/>
        </a:prstGeom>
        <a:solidFill>
          <a:schemeClr val="accent5">
            <a:hueOff val="392797"/>
            <a:satOff val="-1878"/>
            <a:lumOff val="20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When the invited account accepts the invitation, permission is granted to the master account to view the findings from the member account.</a:t>
          </a:r>
          <a:endParaRPr lang="en-US" sz="1600" kern="1200" dirty="0"/>
        </a:p>
      </dsp:txBody>
      <dsp:txXfrm>
        <a:off x="38383" y="836230"/>
        <a:ext cx="5565208" cy="709510"/>
      </dsp:txXfrm>
    </dsp:sp>
    <dsp:sp modelId="{2738564D-66E0-4791-8603-7A748FB46704}">
      <dsp:nvSpPr>
        <dsp:cNvPr id="0" name=""/>
        <dsp:cNvSpPr/>
      </dsp:nvSpPr>
      <dsp:spPr>
        <a:xfrm>
          <a:off x="0" y="1595120"/>
          <a:ext cx="5641974" cy="786276"/>
        </a:xfrm>
        <a:prstGeom prst="roundRect">
          <a:avLst/>
        </a:prstGeom>
        <a:solidFill>
          <a:schemeClr val="accent5">
            <a:hueOff val="785595"/>
            <a:satOff val="-3757"/>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The master account can also perform actions on findings in a member account. </a:t>
          </a:r>
        </a:p>
      </dsp:txBody>
      <dsp:txXfrm>
        <a:off x="38383" y="1633503"/>
        <a:ext cx="5565208" cy="709510"/>
      </dsp:txXfrm>
    </dsp:sp>
    <dsp:sp modelId="{97C27C91-F16F-4A6D-819A-37DD96249AAB}">
      <dsp:nvSpPr>
        <dsp:cNvPr id="0" name=""/>
        <dsp:cNvSpPr/>
      </dsp:nvSpPr>
      <dsp:spPr>
        <a:xfrm>
          <a:off x="0" y="2392394"/>
          <a:ext cx="5641974" cy="786276"/>
        </a:xfrm>
        <a:prstGeom prst="roundRect">
          <a:avLst/>
        </a:prstGeom>
        <a:solidFill>
          <a:schemeClr val="accent5">
            <a:hueOff val="1178392"/>
            <a:satOff val="-5635"/>
            <a:lumOff val="6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An account </a:t>
          </a:r>
          <a:r>
            <a:rPr lang="en-US" sz="1600" b="1" kern="1200"/>
            <a:t>cannot be both a Security Hub master account and a member account </a:t>
          </a:r>
          <a:r>
            <a:rPr lang="en-US" sz="1600" kern="1200"/>
            <a:t>at the same time. An account can accept only one membership invitation</a:t>
          </a:r>
          <a:endParaRPr lang="en-US" sz="1600" kern="1200" dirty="0"/>
        </a:p>
      </dsp:txBody>
      <dsp:txXfrm>
        <a:off x="38383" y="2430777"/>
        <a:ext cx="5565208" cy="709510"/>
      </dsp:txXfrm>
    </dsp:sp>
    <dsp:sp modelId="{E3EEB509-FEE0-4593-AEEC-55D24FC03B23}">
      <dsp:nvSpPr>
        <dsp:cNvPr id="0" name=""/>
        <dsp:cNvSpPr/>
      </dsp:nvSpPr>
      <dsp:spPr>
        <a:xfrm>
          <a:off x="0" y="3189667"/>
          <a:ext cx="5641974" cy="786276"/>
        </a:xfrm>
        <a:prstGeom prst="roundRect">
          <a:avLst/>
        </a:prstGeom>
        <a:solidFill>
          <a:schemeClr val="accent5">
            <a:hueOff val="1571189"/>
            <a:satOff val="-7513"/>
            <a:lumOff val="8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If your account is the master account, you can't accept an invitation to become a member account.</a:t>
          </a:r>
          <a:endParaRPr lang="en-US" sz="1600" kern="1200" dirty="0"/>
        </a:p>
      </dsp:txBody>
      <dsp:txXfrm>
        <a:off x="38383" y="3228050"/>
        <a:ext cx="5565208" cy="709510"/>
      </dsp:txXfrm>
    </dsp:sp>
    <dsp:sp modelId="{32C13A01-9AD9-4777-88F6-7AF3F2969ACA}">
      <dsp:nvSpPr>
        <dsp:cNvPr id="0" name=""/>
        <dsp:cNvSpPr/>
      </dsp:nvSpPr>
      <dsp:spPr>
        <a:xfrm>
          <a:off x="0" y="3986941"/>
          <a:ext cx="5641974" cy="786276"/>
        </a:xfrm>
        <a:prstGeom prst="roundRect">
          <a:avLst/>
        </a:prstGeom>
        <a:solidFill>
          <a:schemeClr val="accent5">
            <a:hueOff val="1963986"/>
            <a:satOff val="-9392"/>
            <a:lumOff val="1029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We can monitor findings from multiple member accounts in master accounts region, </a:t>
          </a:r>
          <a:r>
            <a:rPr lang="en-US" sz="1600" b="1" kern="1200"/>
            <a:t>but can't view the findings across regions in an account</a:t>
          </a:r>
          <a:endParaRPr lang="en-US" sz="1600" b="1" kern="1200" dirty="0"/>
        </a:p>
      </dsp:txBody>
      <dsp:txXfrm>
        <a:off x="38383" y="4025324"/>
        <a:ext cx="5565208" cy="709510"/>
      </dsp:txXfrm>
    </dsp:sp>
    <dsp:sp modelId="{53299145-5F56-4F8B-9BB5-EF1B62F40748}">
      <dsp:nvSpPr>
        <dsp:cNvPr id="0" name=""/>
        <dsp:cNvSpPr/>
      </dsp:nvSpPr>
      <dsp:spPr>
        <a:xfrm>
          <a:off x="0" y="4784214"/>
          <a:ext cx="5641974" cy="786276"/>
        </a:xfrm>
        <a:prstGeom prst="roundRect">
          <a:avLst/>
        </a:prstGeom>
        <a:solidFill>
          <a:schemeClr val="accent5">
            <a:hueOff val="2356783"/>
            <a:satOff val="-11270"/>
            <a:lumOff val="1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pre-existing role in the master account and all of the member accounts that will be linked, the role name must be the same in all accounts and the role trust relationship needs to allow your instance or local credentials to assume the role</a:t>
          </a:r>
          <a:endParaRPr lang="en-US" sz="1600" b="1" kern="1200" dirty="0"/>
        </a:p>
      </dsp:txBody>
      <dsp:txXfrm>
        <a:off x="38383" y="4822597"/>
        <a:ext cx="5565208" cy="70951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2C9F9-8196-4862-87D8-00F1ACC729F7}" type="datetimeFigureOut">
              <a:rPr lang="en-IN" smtClean="0"/>
              <a:t>29-03-2021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DB9BEB-69F7-4193-94AB-95D79F1B2130}" type="slidenum">
              <a:rPr lang="en-IN" smtClean="0"/>
              <a:t>‹#›</a:t>
            </a:fld>
            <a:endParaRPr lang="en-IN"/>
          </a:p>
        </p:txBody>
      </p:sp>
    </p:spTree>
    <p:extLst>
      <p:ext uri="{BB962C8B-B14F-4D97-AF65-F5344CB8AC3E}">
        <p14:creationId xmlns:p14="http://schemas.microsoft.com/office/powerpoint/2010/main" val="1261546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DB9BEB-69F7-4193-94AB-95D79F1B2130}" type="slidenum">
              <a:rPr lang="en-IN" smtClean="0"/>
              <a:t>1</a:t>
            </a:fld>
            <a:endParaRPr lang="en-IN"/>
          </a:p>
        </p:txBody>
      </p:sp>
    </p:spTree>
    <p:extLst>
      <p:ext uri="{BB962C8B-B14F-4D97-AF65-F5344CB8AC3E}">
        <p14:creationId xmlns:p14="http://schemas.microsoft.com/office/powerpoint/2010/main" val="4132194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DB9BEB-69F7-4193-94AB-95D79F1B2130}" type="slidenum">
              <a:rPr lang="en-IN" smtClean="0"/>
              <a:t>2</a:t>
            </a:fld>
            <a:endParaRPr lang="en-IN"/>
          </a:p>
        </p:txBody>
      </p:sp>
    </p:spTree>
    <p:extLst>
      <p:ext uri="{BB962C8B-B14F-4D97-AF65-F5344CB8AC3E}">
        <p14:creationId xmlns:p14="http://schemas.microsoft.com/office/powerpoint/2010/main" val="1514396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DB9BEB-69F7-4193-94AB-95D79F1B2130}" type="slidenum">
              <a:rPr lang="en-IN" smtClean="0"/>
              <a:t>4</a:t>
            </a:fld>
            <a:endParaRPr lang="en-IN"/>
          </a:p>
        </p:txBody>
      </p:sp>
    </p:spTree>
    <p:extLst>
      <p:ext uri="{BB962C8B-B14F-4D97-AF65-F5344CB8AC3E}">
        <p14:creationId xmlns:p14="http://schemas.microsoft.com/office/powerpoint/2010/main" val="3269558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3C8858-3967-4C0D-B319-85CB1FAE91B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5578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3C8858-3967-4C0D-B319-85CB1FAE91B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4038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3C8858-3967-4C0D-B319-85CB1FAE91B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756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3C8858-3967-4C0D-B319-85CB1FAE91B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6246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3C8858-3967-4C0D-B319-85CB1FAE91B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8929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B200B-F180-45AC-ADEA-7B3FA503445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4373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6165-0AE4-44F0-9F67-43B8F07953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58A2EB-D7ED-4D6D-B96D-633B7DC480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818978-4712-4B9E-AE1D-5AD164E8A209}"/>
              </a:ext>
            </a:extLst>
          </p:cNvPr>
          <p:cNvSpPr>
            <a:spLocks noGrp="1"/>
          </p:cNvSpPr>
          <p:nvPr>
            <p:ph type="dt" sz="half" idx="10"/>
          </p:nvPr>
        </p:nvSpPr>
        <p:spPr/>
        <p:txBody>
          <a:bodyPr/>
          <a:lstStyle/>
          <a:p>
            <a:fld id="{60F78238-4EBE-41B5-AD58-6135FE41C390}" type="datetime1">
              <a:rPr lang="en-IN" smtClean="0"/>
              <a:t>29-03-2021</a:t>
            </a:fld>
            <a:endParaRPr lang="en-IN"/>
          </a:p>
        </p:txBody>
      </p:sp>
      <p:sp>
        <p:nvSpPr>
          <p:cNvPr id="5" name="Footer Placeholder 4">
            <a:extLst>
              <a:ext uri="{FF2B5EF4-FFF2-40B4-BE49-F238E27FC236}">
                <a16:creationId xmlns:a16="http://schemas.microsoft.com/office/drawing/2014/main" id="{78B890DC-1371-4DBD-81AF-566209F035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ACF839-716E-4219-A49B-13B0C74C1C0C}"/>
              </a:ext>
            </a:extLst>
          </p:cNvPr>
          <p:cNvSpPr>
            <a:spLocks noGrp="1"/>
          </p:cNvSpPr>
          <p:nvPr>
            <p:ph type="sldNum" sz="quarter" idx="12"/>
          </p:nvPr>
        </p:nvSpPr>
        <p:spPr/>
        <p:txBody>
          <a:bodyPr/>
          <a:lstStyle/>
          <a:p>
            <a:fld id="{B09A9B24-67C5-45CC-98EE-CE5AFF665D2D}" type="slidenum">
              <a:rPr lang="en-IN" smtClean="0"/>
              <a:t>‹#›</a:t>
            </a:fld>
            <a:endParaRPr lang="en-IN"/>
          </a:p>
        </p:txBody>
      </p:sp>
    </p:spTree>
    <p:extLst>
      <p:ext uri="{BB962C8B-B14F-4D97-AF65-F5344CB8AC3E}">
        <p14:creationId xmlns:p14="http://schemas.microsoft.com/office/powerpoint/2010/main" val="991328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FE510-146E-4B72-818E-1299F993EC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3D4430-4886-44CD-B744-54916D2160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C5B574-1396-47E6-9F66-55FB32D7E0E4}"/>
              </a:ext>
            </a:extLst>
          </p:cNvPr>
          <p:cNvSpPr>
            <a:spLocks noGrp="1"/>
          </p:cNvSpPr>
          <p:nvPr>
            <p:ph type="dt" sz="half" idx="10"/>
          </p:nvPr>
        </p:nvSpPr>
        <p:spPr/>
        <p:txBody>
          <a:bodyPr/>
          <a:lstStyle/>
          <a:p>
            <a:fld id="{16AFB76D-B7A0-40F4-9424-43BA42F75AE4}" type="datetime1">
              <a:rPr lang="en-IN" smtClean="0"/>
              <a:t>29-03-2021</a:t>
            </a:fld>
            <a:endParaRPr lang="en-IN"/>
          </a:p>
        </p:txBody>
      </p:sp>
      <p:sp>
        <p:nvSpPr>
          <p:cNvPr id="5" name="Footer Placeholder 4">
            <a:extLst>
              <a:ext uri="{FF2B5EF4-FFF2-40B4-BE49-F238E27FC236}">
                <a16:creationId xmlns:a16="http://schemas.microsoft.com/office/drawing/2014/main" id="{80B8CB75-8CD1-445F-9F14-102B1AAFB4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1E098C-2F3D-419B-9D1E-45A15BF63717}"/>
              </a:ext>
            </a:extLst>
          </p:cNvPr>
          <p:cNvSpPr>
            <a:spLocks noGrp="1"/>
          </p:cNvSpPr>
          <p:nvPr>
            <p:ph type="sldNum" sz="quarter" idx="12"/>
          </p:nvPr>
        </p:nvSpPr>
        <p:spPr/>
        <p:txBody>
          <a:bodyPr/>
          <a:lstStyle/>
          <a:p>
            <a:fld id="{B09A9B24-67C5-45CC-98EE-CE5AFF665D2D}" type="slidenum">
              <a:rPr lang="en-IN" smtClean="0"/>
              <a:t>‹#›</a:t>
            </a:fld>
            <a:endParaRPr lang="en-IN"/>
          </a:p>
        </p:txBody>
      </p:sp>
    </p:spTree>
    <p:extLst>
      <p:ext uri="{BB962C8B-B14F-4D97-AF65-F5344CB8AC3E}">
        <p14:creationId xmlns:p14="http://schemas.microsoft.com/office/powerpoint/2010/main" val="1352990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21B8FA-A589-43B9-86A6-D681C10B6A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923017-AE68-449C-9E25-D17CDF5C9C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50A861-EEEB-4B81-9AAE-C2580E0D8745}"/>
              </a:ext>
            </a:extLst>
          </p:cNvPr>
          <p:cNvSpPr>
            <a:spLocks noGrp="1"/>
          </p:cNvSpPr>
          <p:nvPr>
            <p:ph type="dt" sz="half" idx="10"/>
          </p:nvPr>
        </p:nvSpPr>
        <p:spPr/>
        <p:txBody>
          <a:bodyPr/>
          <a:lstStyle/>
          <a:p>
            <a:fld id="{0CD81082-450F-4DE8-806D-F36119F1A1F7}" type="datetime1">
              <a:rPr lang="en-IN" smtClean="0"/>
              <a:t>29-03-2021</a:t>
            </a:fld>
            <a:endParaRPr lang="en-IN"/>
          </a:p>
        </p:txBody>
      </p:sp>
      <p:sp>
        <p:nvSpPr>
          <p:cNvPr id="5" name="Footer Placeholder 4">
            <a:extLst>
              <a:ext uri="{FF2B5EF4-FFF2-40B4-BE49-F238E27FC236}">
                <a16:creationId xmlns:a16="http://schemas.microsoft.com/office/drawing/2014/main" id="{61C81221-86C3-4D6B-AB53-B1FC046844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30B371-6266-426C-8E23-F62C8A9CE148}"/>
              </a:ext>
            </a:extLst>
          </p:cNvPr>
          <p:cNvSpPr>
            <a:spLocks noGrp="1"/>
          </p:cNvSpPr>
          <p:nvPr>
            <p:ph type="sldNum" sz="quarter" idx="12"/>
          </p:nvPr>
        </p:nvSpPr>
        <p:spPr/>
        <p:txBody>
          <a:bodyPr/>
          <a:lstStyle/>
          <a:p>
            <a:fld id="{B09A9B24-67C5-45CC-98EE-CE5AFF665D2D}" type="slidenum">
              <a:rPr lang="en-IN" smtClean="0"/>
              <a:t>‹#›</a:t>
            </a:fld>
            <a:endParaRPr lang="en-IN"/>
          </a:p>
        </p:txBody>
      </p:sp>
    </p:spTree>
    <p:extLst>
      <p:ext uri="{BB962C8B-B14F-4D97-AF65-F5344CB8AC3E}">
        <p14:creationId xmlns:p14="http://schemas.microsoft.com/office/powerpoint/2010/main" val="3138902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6" name="Rectangle 5"/>
          <p:cNvSpPr/>
          <p:nvPr userDrawn="1"/>
        </p:nvSpPr>
        <p:spPr>
          <a:xfrm flipV="1">
            <a:off x="0" y="0"/>
            <a:ext cx="12192000" cy="1714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500" b="0" i="0" dirty="0">
              <a:latin typeface="Arial Regular" charset="0"/>
            </a:endParaRPr>
          </a:p>
        </p:txBody>
      </p:sp>
      <p:sp>
        <p:nvSpPr>
          <p:cNvPr id="2" name="Title 1"/>
          <p:cNvSpPr>
            <a:spLocks noGrp="1"/>
          </p:cNvSpPr>
          <p:nvPr>
            <p:ph type="title" hasCustomPrompt="1"/>
          </p:nvPr>
        </p:nvSpPr>
        <p:spPr>
          <a:xfrm>
            <a:off x="381000" y="571500"/>
            <a:ext cx="10287000" cy="952500"/>
          </a:xfrm>
        </p:spPr>
        <p:txBody>
          <a:bodyPr>
            <a:noAutofit/>
          </a:bodyPr>
          <a:lstStyle>
            <a:lvl1pPr>
              <a:defRPr>
                <a:solidFill>
                  <a:schemeClr val="bg2"/>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381000" y="1714500"/>
            <a:ext cx="5524500" cy="43815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6096000" y="1714500"/>
            <a:ext cx="5715000" cy="43815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381000" y="220980"/>
            <a:ext cx="5486400" cy="228600"/>
          </a:xfrm>
        </p:spPr>
        <p:txBody>
          <a:bodyPr t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81000" y="6118860"/>
            <a:ext cx="5562600" cy="381000"/>
          </a:xfrm>
        </p:spPr>
        <p:txBody>
          <a:bodyPr tIns="0" anchor="b"/>
          <a:lstStyle>
            <a:lvl1pPr>
              <a:defRPr sz="667" b="0">
                <a:solidFill>
                  <a:schemeClr val="tx1">
                    <a:alpha val="70000"/>
                  </a:schemeClr>
                </a:solidFill>
              </a:defRPr>
            </a:lvl1pPr>
            <a:lvl2pPr>
              <a:defRPr sz="750"/>
            </a:lvl2pPr>
            <a:lvl3pPr>
              <a:defRPr sz="750"/>
            </a:lvl3pPr>
            <a:lvl4pPr>
              <a:defRPr sz="750"/>
            </a:lvl4pPr>
            <a:lvl5pPr>
              <a:defRPr sz="750"/>
            </a:lvl5pPr>
          </a:lstStyle>
          <a:p>
            <a:pPr lvl="0"/>
            <a:r>
              <a:rPr lang="en-US" dirty="0"/>
              <a:t>Source: Edit source here</a:t>
            </a:r>
          </a:p>
        </p:txBody>
      </p:sp>
    </p:spTree>
    <p:extLst>
      <p:ext uri="{BB962C8B-B14F-4D97-AF65-F5344CB8AC3E}">
        <p14:creationId xmlns:p14="http://schemas.microsoft.com/office/powerpoint/2010/main" val="2943451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10" name="Rectangle 9"/>
          <p:cNvSpPr/>
          <p:nvPr userDrawn="1"/>
        </p:nvSpPr>
        <p:spPr>
          <a:xfrm flipV="1">
            <a:off x="0" y="0"/>
            <a:ext cx="12192000" cy="1714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500" b="0" i="0" dirty="0">
              <a:latin typeface="Arial Regular" charset="0"/>
            </a:endParaRPr>
          </a:p>
        </p:txBody>
      </p:sp>
      <p:sp>
        <p:nvSpPr>
          <p:cNvPr id="2" name="Title 1"/>
          <p:cNvSpPr>
            <a:spLocks noGrp="1"/>
          </p:cNvSpPr>
          <p:nvPr>
            <p:ph type="title" hasCustomPrompt="1"/>
          </p:nvPr>
        </p:nvSpPr>
        <p:spPr>
          <a:xfrm>
            <a:off x="381000" y="571500"/>
            <a:ext cx="10287000" cy="952500"/>
          </a:xfrm>
        </p:spPr>
        <p:txBody>
          <a:bodyPr>
            <a:noAutofit/>
          </a:bodyPr>
          <a:lstStyle>
            <a:lvl1pPr>
              <a:defRPr>
                <a:solidFill>
                  <a:schemeClr val="bg2"/>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381000" y="1714500"/>
            <a:ext cx="2476500" cy="43815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381000" y="220980"/>
            <a:ext cx="5486400" cy="228600"/>
          </a:xfrm>
        </p:spPr>
        <p:txBody>
          <a:bodyPr t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9" name="Content Placeholder 2"/>
          <p:cNvSpPr>
            <a:spLocks noGrp="1"/>
          </p:cNvSpPr>
          <p:nvPr>
            <p:ph idx="10"/>
          </p:nvPr>
        </p:nvSpPr>
        <p:spPr>
          <a:xfrm>
            <a:off x="6096000" y="1714500"/>
            <a:ext cx="2857500" cy="43815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048000" y="1714500"/>
            <a:ext cx="2857500" cy="43815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9144000" y="1714500"/>
            <a:ext cx="2857500" cy="43815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381000" y="6118860"/>
            <a:ext cx="5562600" cy="381000"/>
          </a:xfrm>
        </p:spPr>
        <p:txBody>
          <a:bodyPr tIns="0" anchor="b"/>
          <a:lstStyle>
            <a:lvl1pPr>
              <a:defRPr sz="667" b="0">
                <a:solidFill>
                  <a:schemeClr val="tx1">
                    <a:alpha val="70000"/>
                  </a:schemeClr>
                </a:solidFill>
              </a:defRPr>
            </a:lvl1pPr>
            <a:lvl2pPr>
              <a:defRPr sz="750"/>
            </a:lvl2pPr>
            <a:lvl3pPr>
              <a:defRPr sz="750"/>
            </a:lvl3pPr>
            <a:lvl4pPr>
              <a:defRPr sz="750"/>
            </a:lvl4pPr>
            <a:lvl5pPr>
              <a:defRPr sz="750"/>
            </a:lvl5pPr>
          </a:lstStyle>
          <a:p>
            <a:pPr lvl="0"/>
            <a:r>
              <a:rPr lang="en-US" dirty="0"/>
              <a:t>Source: Edit source here</a:t>
            </a:r>
          </a:p>
        </p:txBody>
      </p:sp>
    </p:spTree>
    <p:extLst>
      <p:ext uri="{BB962C8B-B14F-4D97-AF65-F5344CB8AC3E}">
        <p14:creationId xmlns:p14="http://schemas.microsoft.com/office/powerpoint/2010/main" val="2437424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0" name="Rectangle 19"/>
          <p:cNvSpPr/>
          <p:nvPr userDrawn="1"/>
        </p:nvSpPr>
        <p:spPr>
          <a:xfrm flipV="1">
            <a:off x="0" y="0"/>
            <a:ext cx="12192000" cy="171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500" b="0" i="0" dirty="0">
              <a:latin typeface="Arial Regular" charset="0"/>
            </a:endParaRPr>
          </a:p>
        </p:txBody>
      </p:sp>
      <p:sp>
        <p:nvSpPr>
          <p:cNvPr id="2" name="Title 1"/>
          <p:cNvSpPr>
            <a:spLocks noGrp="1"/>
          </p:cNvSpPr>
          <p:nvPr>
            <p:ph type="title" hasCustomPrompt="1"/>
          </p:nvPr>
        </p:nvSpPr>
        <p:spPr>
          <a:xfrm>
            <a:off x="381000" y="571500"/>
            <a:ext cx="10287000" cy="9525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381000" y="1714500"/>
            <a:ext cx="5524500" cy="43815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381000" y="220980"/>
            <a:ext cx="5486400" cy="228600"/>
          </a:xfrm>
        </p:spPr>
        <p:txBody>
          <a:bodyPr t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6096000" y="1714500"/>
            <a:ext cx="5715000" cy="43815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3"/>
          <p:cNvSpPr>
            <a:spLocks noGrp="1"/>
          </p:cNvSpPr>
          <p:nvPr>
            <p:ph type="body" sz="quarter" idx="14" hasCustomPrompt="1"/>
          </p:nvPr>
        </p:nvSpPr>
        <p:spPr>
          <a:xfrm>
            <a:off x="381000" y="6118860"/>
            <a:ext cx="5562600" cy="381000"/>
          </a:xfrm>
        </p:spPr>
        <p:txBody>
          <a:bodyPr tIns="0" anchor="b"/>
          <a:lstStyle>
            <a:lvl1pPr>
              <a:defRPr sz="667" b="0">
                <a:solidFill>
                  <a:schemeClr val="tx1">
                    <a:alpha val="70000"/>
                  </a:schemeClr>
                </a:solidFill>
              </a:defRPr>
            </a:lvl1pPr>
            <a:lvl2pPr>
              <a:defRPr sz="750"/>
            </a:lvl2pPr>
            <a:lvl3pPr>
              <a:defRPr sz="750"/>
            </a:lvl3pPr>
            <a:lvl4pPr>
              <a:defRPr sz="750"/>
            </a:lvl4pPr>
            <a:lvl5pPr>
              <a:defRPr sz="750"/>
            </a:lvl5pPr>
          </a:lstStyle>
          <a:p>
            <a:pPr lvl="0"/>
            <a:r>
              <a:rPr lang="en-US" dirty="0"/>
              <a:t>Source: Edit source here</a:t>
            </a:r>
          </a:p>
        </p:txBody>
      </p:sp>
    </p:spTree>
    <p:extLst>
      <p:ext uri="{BB962C8B-B14F-4D97-AF65-F5344CB8AC3E}">
        <p14:creationId xmlns:p14="http://schemas.microsoft.com/office/powerpoint/2010/main" val="194697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10" name="Rectangle 9"/>
          <p:cNvSpPr/>
          <p:nvPr userDrawn="1"/>
        </p:nvSpPr>
        <p:spPr>
          <a:xfrm flipV="1">
            <a:off x="0" y="0"/>
            <a:ext cx="12192000" cy="171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500" b="0" i="0" dirty="0">
              <a:latin typeface="Arial Regular" charset="0"/>
            </a:endParaRPr>
          </a:p>
        </p:txBody>
      </p:sp>
      <p:sp>
        <p:nvSpPr>
          <p:cNvPr id="2" name="Title 1"/>
          <p:cNvSpPr>
            <a:spLocks noGrp="1"/>
          </p:cNvSpPr>
          <p:nvPr>
            <p:ph type="title" hasCustomPrompt="1"/>
          </p:nvPr>
        </p:nvSpPr>
        <p:spPr>
          <a:xfrm>
            <a:off x="381000" y="571500"/>
            <a:ext cx="10287000" cy="952500"/>
          </a:xfrm>
        </p:spPr>
        <p:txBody>
          <a:bodyPr>
            <a:noAutofit/>
          </a:bodyPr>
          <a:lstStyle>
            <a:lvl1pPr>
              <a:defRPr>
                <a:solidFill>
                  <a:schemeClr val="tx1"/>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381000" y="1714500"/>
            <a:ext cx="2476500" cy="43815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381000" y="220980"/>
            <a:ext cx="5486400" cy="228600"/>
          </a:xfrm>
        </p:spPr>
        <p:txBody>
          <a:bodyPr t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9" name="Content Placeholder 2"/>
          <p:cNvSpPr>
            <a:spLocks noGrp="1"/>
          </p:cNvSpPr>
          <p:nvPr>
            <p:ph idx="10"/>
          </p:nvPr>
        </p:nvSpPr>
        <p:spPr>
          <a:xfrm>
            <a:off x="6096000" y="1714500"/>
            <a:ext cx="2857500" cy="43815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048000" y="1714500"/>
            <a:ext cx="2857500" cy="43815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9144000" y="1714500"/>
            <a:ext cx="2857500" cy="43815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3"/>
          <p:cNvSpPr>
            <a:spLocks noGrp="1"/>
          </p:cNvSpPr>
          <p:nvPr>
            <p:ph type="body" sz="quarter" idx="14" hasCustomPrompt="1"/>
          </p:nvPr>
        </p:nvSpPr>
        <p:spPr>
          <a:xfrm>
            <a:off x="381000" y="6118860"/>
            <a:ext cx="5562600" cy="381000"/>
          </a:xfrm>
        </p:spPr>
        <p:txBody>
          <a:bodyPr tIns="0" anchor="b"/>
          <a:lstStyle>
            <a:lvl1pPr>
              <a:defRPr sz="667" b="0">
                <a:solidFill>
                  <a:schemeClr val="tx1">
                    <a:alpha val="70000"/>
                  </a:schemeClr>
                </a:solidFill>
              </a:defRPr>
            </a:lvl1pPr>
            <a:lvl2pPr>
              <a:defRPr sz="750"/>
            </a:lvl2pPr>
            <a:lvl3pPr>
              <a:defRPr sz="750"/>
            </a:lvl3pPr>
            <a:lvl4pPr>
              <a:defRPr sz="750"/>
            </a:lvl4pPr>
            <a:lvl5pPr>
              <a:defRPr sz="750"/>
            </a:lvl5pPr>
          </a:lstStyle>
          <a:p>
            <a:pPr lvl="0"/>
            <a:r>
              <a:rPr lang="en-US" dirty="0"/>
              <a:t>Source: Edit source here</a:t>
            </a:r>
          </a:p>
        </p:txBody>
      </p:sp>
    </p:spTree>
    <p:extLst>
      <p:ext uri="{BB962C8B-B14F-4D97-AF65-F5344CB8AC3E}">
        <p14:creationId xmlns:p14="http://schemas.microsoft.com/office/powerpoint/2010/main" val="3328047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571500"/>
            <a:ext cx="10287000" cy="9525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381000" y="1714500"/>
            <a:ext cx="5524500" cy="43815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381000" y="220980"/>
            <a:ext cx="5486400" cy="228600"/>
          </a:xfrm>
        </p:spPr>
        <p:txBody>
          <a:bodyPr t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6096000" y="1714500"/>
            <a:ext cx="5715000" cy="43815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381000" y="6118860"/>
            <a:ext cx="5562600" cy="381000"/>
          </a:xfrm>
        </p:spPr>
        <p:txBody>
          <a:bodyPr tIns="0" anchor="b"/>
          <a:lstStyle>
            <a:lvl1pPr>
              <a:defRPr sz="667" b="0">
                <a:solidFill>
                  <a:schemeClr val="tx1">
                    <a:alpha val="70000"/>
                  </a:schemeClr>
                </a:solidFill>
              </a:defRPr>
            </a:lvl1pPr>
            <a:lvl2pPr>
              <a:defRPr sz="750"/>
            </a:lvl2pPr>
            <a:lvl3pPr>
              <a:defRPr sz="750"/>
            </a:lvl3pPr>
            <a:lvl4pPr>
              <a:defRPr sz="750"/>
            </a:lvl4pPr>
            <a:lvl5pPr>
              <a:defRPr sz="750"/>
            </a:lvl5pPr>
          </a:lstStyle>
          <a:p>
            <a:pPr lvl="0"/>
            <a:r>
              <a:rPr lang="en-US" dirty="0"/>
              <a:t>Source: Edit source here</a:t>
            </a:r>
          </a:p>
        </p:txBody>
      </p:sp>
    </p:spTree>
    <p:extLst>
      <p:ext uri="{BB962C8B-B14F-4D97-AF65-F5344CB8AC3E}">
        <p14:creationId xmlns:p14="http://schemas.microsoft.com/office/powerpoint/2010/main" val="410193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6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571500"/>
            <a:ext cx="10287000" cy="9525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381000" y="1714500"/>
            <a:ext cx="2476500" cy="43815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381000" y="220980"/>
            <a:ext cx="5486400" cy="228600"/>
          </a:xfrm>
        </p:spPr>
        <p:txBody>
          <a:bodyPr t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9" name="Content Placeholder 2"/>
          <p:cNvSpPr>
            <a:spLocks noGrp="1"/>
          </p:cNvSpPr>
          <p:nvPr>
            <p:ph idx="10"/>
          </p:nvPr>
        </p:nvSpPr>
        <p:spPr>
          <a:xfrm>
            <a:off x="6096000" y="1714500"/>
            <a:ext cx="2857500" cy="43815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048000" y="1714500"/>
            <a:ext cx="2857500" cy="43815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9144000" y="1714500"/>
            <a:ext cx="2857500" cy="43815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3"/>
          <p:cNvSpPr>
            <a:spLocks noGrp="1"/>
          </p:cNvSpPr>
          <p:nvPr>
            <p:ph type="body" sz="quarter" idx="14" hasCustomPrompt="1"/>
          </p:nvPr>
        </p:nvSpPr>
        <p:spPr>
          <a:xfrm>
            <a:off x="381000" y="6118860"/>
            <a:ext cx="5524500" cy="381000"/>
          </a:xfrm>
        </p:spPr>
        <p:txBody>
          <a:bodyPr tIns="0" anchor="b"/>
          <a:lstStyle>
            <a:lvl1pPr>
              <a:defRPr sz="667" b="0">
                <a:solidFill>
                  <a:schemeClr val="tx1">
                    <a:alpha val="70000"/>
                  </a:schemeClr>
                </a:solidFill>
              </a:defRPr>
            </a:lvl1pPr>
            <a:lvl2pPr>
              <a:defRPr sz="750"/>
            </a:lvl2pPr>
            <a:lvl3pPr>
              <a:defRPr sz="750"/>
            </a:lvl3pPr>
            <a:lvl4pPr>
              <a:defRPr sz="750"/>
            </a:lvl4pPr>
            <a:lvl5pPr>
              <a:defRPr sz="750"/>
            </a:lvl5pPr>
          </a:lstStyle>
          <a:p>
            <a:pPr lvl="0"/>
            <a:r>
              <a:rPr lang="en-US" dirty="0"/>
              <a:t>Source: Edit source here</a:t>
            </a:r>
          </a:p>
        </p:txBody>
      </p:sp>
    </p:spTree>
    <p:extLst>
      <p:ext uri="{BB962C8B-B14F-4D97-AF65-F5344CB8AC3E}">
        <p14:creationId xmlns:p14="http://schemas.microsoft.com/office/powerpoint/2010/main" val="38656697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7_Title and Content">
    <p:spTree>
      <p:nvGrpSpPr>
        <p:cNvPr id="1" name=""/>
        <p:cNvGrpSpPr/>
        <p:nvPr/>
      </p:nvGrpSpPr>
      <p:grpSpPr>
        <a:xfrm>
          <a:off x="0" y="0"/>
          <a:ext cx="0" cy="0"/>
          <a:chOff x="0" y="0"/>
          <a:chExt cx="0" cy="0"/>
        </a:xfrm>
      </p:grpSpPr>
      <p:sp>
        <p:nvSpPr>
          <p:cNvPr id="4" name="Rectangle 3"/>
          <p:cNvSpPr/>
          <p:nvPr userDrawn="1"/>
        </p:nvSpPr>
        <p:spPr>
          <a:xfrm>
            <a:off x="304800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500" b="0" i="0" dirty="0">
              <a:latin typeface="Arial Regular" charset="0"/>
            </a:endParaRPr>
          </a:p>
        </p:txBody>
      </p:sp>
      <p:sp>
        <p:nvSpPr>
          <p:cNvPr id="2" name="Title 1"/>
          <p:cNvSpPr>
            <a:spLocks noGrp="1"/>
          </p:cNvSpPr>
          <p:nvPr>
            <p:ph type="title"/>
          </p:nvPr>
        </p:nvSpPr>
        <p:spPr>
          <a:xfrm>
            <a:off x="381000" y="1714500"/>
            <a:ext cx="2476500" cy="3048000"/>
          </a:xfrm>
        </p:spPr>
        <p:txBody>
          <a:bodyPr>
            <a:noAutofit/>
          </a:bodyPr>
          <a:lstStyle/>
          <a:p>
            <a:r>
              <a:rPr lang="en-US"/>
              <a:t>Click to edit Master title style</a:t>
            </a:r>
            <a:endParaRPr lang="en-US" dirty="0"/>
          </a:p>
        </p:txBody>
      </p:sp>
      <p:sp>
        <p:nvSpPr>
          <p:cNvPr id="5" name="Text Placeholder 4"/>
          <p:cNvSpPr>
            <a:spLocks noGrp="1"/>
          </p:cNvSpPr>
          <p:nvPr>
            <p:ph type="body" sz="quarter" idx="11"/>
          </p:nvPr>
        </p:nvSpPr>
        <p:spPr>
          <a:xfrm>
            <a:off x="381000" y="220980"/>
            <a:ext cx="2476500" cy="685800"/>
          </a:xfrm>
        </p:spPr>
        <p:txBody>
          <a:bodyPr t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339020" y="6515113"/>
            <a:ext cx="471765" cy="190500"/>
          </a:xfrm>
          <a:prstGeom prst="rect">
            <a:avLst/>
          </a:prstGeom>
        </p:spPr>
      </p:pic>
      <p:sp>
        <p:nvSpPr>
          <p:cNvPr id="9" name="Content Placeholder 2"/>
          <p:cNvSpPr>
            <a:spLocks noGrp="1"/>
          </p:cNvSpPr>
          <p:nvPr>
            <p:ph idx="10"/>
          </p:nvPr>
        </p:nvSpPr>
        <p:spPr>
          <a:xfrm>
            <a:off x="6096000" y="1714500"/>
            <a:ext cx="2857500" cy="43815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238500" y="1714500"/>
            <a:ext cx="2667000" cy="43815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9144000" y="1714500"/>
            <a:ext cx="2857500" cy="43815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3"/>
          <p:cNvSpPr>
            <a:spLocks noGrp="1"/>
          </p:cNvSpPr>
          <p:nvPr>
            <p:ph type="body" sz="quarter" idx="15" hasCustomPrompt="1"/>
          </p:nvPr>
        </p:nvSpPr>
        <p:spPr>
          <a:xfrm>
            <a:off x="381000" y="6096000"/>
            <a:ext cx="2514601" cy="403860"/>
          </a:xfrm>
        </p:spPr>
        <p:txBody>
          <a:bodyPr tIns="0" anchor="b"/>
          <a:lstStyle>
            <a:lvl1pPr>
              <a:defRPr sz="667" b="0">
                <a:solidFill>
                  <a:schemeClr val="tx1">
                    <a:alpha val="70000"/>
                  </a:schemeClr>
                </a:solidFill>
              </a:defRPr>
            </a:lvl1pPr>
            <a:lvl2pPr>
              <a:defRPr sz="750"/>
            </a:lvl2pPr>
            <a:lvl3pPr>
              <a:defRPr sz="750"/>
            </a:lvl3pPr>
            <a:lvl4pPr>
              <a:defRPr sz="750"/>
            </a:lvl4pPr>
            <a:lvl5pPr>
              <a:defRPr sz="750"/>
            </a:lvl5pPr>
          </a:lstStyle>
          <a:p>
            <a:pPr lvl="0"/>
            <a:r>
              <a:rPr lang="en-US" dirty="0"/>
              <a:t>Source: Edit source here</a:t>
            </a:r>
          </a:p>
        </p:txBody>
      </p:sp>
      <p:sp>
        <p:nvSpPr>
          <p:cNvPr id="12" name="Footer Placeholder 3"/>
          <p:cNvSpPr txBox="1">
            <a:spLocks/>
          </p:cNvSpPr>
          <p:nvPr userDrawn="1"/>
        </p:nvSpPr>
        <p:spPr>
          <a:xfrm>
            <a:off x="3238500" y="6583680"/>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6" b="0" i="0" dirty="0">
                <a:solidFill>
                  <a:schemeClr val="tx1">
                    <a:alpha val="60000"/>
                  </a:schemeClr>
                </a:solidFill>
                <a:latin typeface="Arial Regular" charset="0"/>
              </a:rPr>
              <a:t>IBM Services</a:t>
            </a:r>
          </a:p>
        </p:txBody>
      </p:sp>
    </p:spTree>
    <p:extLst>
      <p:ext uri="{BB962C8B-B14F-4D97-AF65-F5344CB8AC3E}">
        <p14:creationId xmlns:p14="http://schemas.microsoft.com/office/powerpoint/2010/main" val="5347659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8_Title and Content">
    <p:spTree>
      <p:nvGrpSpPr>
        <p:cNvPr id="1" name=""/>
        <p:cNvGrpSpPr/>
        <p:nvPr/>
      </p:nvGrpSpPr>
      <p:grpSpPr>
        <a:xfrm>
          <a:off x="0" y="0"/>
          <a:ext cx="0" cy="0"/>
          <a:chOff x="0" y="0"/>
          <a:chExt cx="0" cy="0"/>
        </a:xfrm>
      </p:grpSpPr>
      <p:sp>
        <p:nvSpPr>
          <p:cNvPr id="4" name="Rectangle 3"/>
          <p:cNvSpPr/>
          <p:nvPr userDrawn="1"/>
        </p:nvSpPr>
        <p:spPr>
          <a:xfrm flipH="1">
            <a:off x="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500" b="0" i="0" dirty="0">
              <a:latin typeface="Arial Regular" charset="0"/>
            </a:endParaRPr>
          </a:p>
        </p:txBody>
      </p:sp>
      <p:sp>
        <p:nvSpPr>
          <p:cNvPr id="2" name="Title 1"/>
          <p:cNvSpPr>
            <a:spLocks noGrp="1"/>
          </p:cNvSpPr>
          <p:nvPr>
            <p:ph type="title"/>
          </p:nvPr>
        </p:nvSpPr>
        <p:spPr>
          <a:xfrm>
            <a:off x="381000" y="1714500"/>
            <a:ext cx="2476500" cy="3048000"/>
          </a:xfrm>
        </p:spPr>
        <p:txBody>
          <a:bodyPr>
            <a:noAutofit/>
          </a:bodyPr>
          <a:lstStyle/>
          <a:p>
            <a:r>
              <a:rPr lang="en-US"/>
              <a:t>Click to edit Master title style</a:t>
            </a:r>
            <a:endParaRPr lang="en-US" dirty="0"/>
          </a:p>
        </p:txBody>
      </p:sp>
      <p:sp>
        <p:nvSpPr>
          <p:cNvPr id="5" name="Text Placeholder 4"/>
          <p:cNvSpPr>
            <a:spLocks noGrp="1"/>
          </p:cNvSpPr>
          <p:nvPr>
            <p:ph type="body" sz="quarter" idx="11"/>
          </p:nvPr>
        </p:nvSpPr>
        <p:spPr>
          <a:xfrm>
            <a:off x="381000" y="220980"/>
            <a:ext cx="2476500" cy="685800"/>
          </a:xfrm>
        </p:spPr>
        <p:txBody>
          <a:bodyPr t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Content Placeholder 2"/>
          <p:cNvSpPr>
            <a:spLocks noGrp="1"/>
          </p:cNvSpPr>
          <p:nvPr>
            <p:ph idx="10"/>
          </p:nvPr>
        </p:nvSpPr>
        <p:spPr>
          <a:xfrm>
            <a:off x="6096000" y="1714500"/>
            <a:ext cx="2857500" cy="43815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238500" y="1714500"/>
            <a:ext cx="2667000" cy="43815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9144000" y="1714500"/>
            <a:ext cx="2857500" cy="43815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3"/>
          <p:cNvSpPr>
            <a:spLocks noGrp="1"/>
          </p:cNvSpPr>
          <p:nvPr>
            <p:ph type="body" sz="quarter" idx="15" hasCustomPrompt="1"/>
          </p:nvPr>
        </p:nvSpPr>
        <p:spPr>
          <a:xfrm>
            <a:off x="381000" y="6096000"/>
            <a:ext cx="2514601" cy="403860"/>
          </a:xfrm>
        </p:spPr>
        <p:txBody>
          <a:bodyPr tIns="0" anchor="b"/>
          <a:lstStyle>
            <a:lvl1pPr>
              <a:defRPr sz="667" b="0">
                <a:solidFill>
                  <a:schemeClr val="tx1">
                    <a:alpha val="70000"/>
                  </a:schemeClr>
                </a:solidFill>
              </a:defRPr>
            </a:lvl1pPr>
            <a:lvl2pPr>
              <a:defRPr sz="750"/>
            </a:lvl2pPr>
            <a:lvl3pPr>
              <a:defRPr sz="750"/>
            </a:lvl3pPr>
            <a:lvl4pPr>
              <a:defRPr sz="750"/>
            </a:lvl4pPr>
            <a:lvl5pPr>
              <a:defRPr sz="750"/>
            </a:lvl5pPr>
          </a:lstStyle>
          <a:p>
            <a:pPr lvl="0"/>
            <a:r>
              <a:rPr lang="en-US" dirty="0"/>
              <a:t>Source: Edit source here</a:t>
            </a:r>
          </a:p>
        </p:txBody>
      </p:sp>
      <p:grpSp>
        <p:nvGrpSpPr>
          <p:cNvPr id="12" name="Group 11"/>
          <p:cNvGrpSpPr/>
          <p:nvPr userDrawn="1"/>
        </p:nvGrpSpPr>
        <p:grpSpPr>
          <a:xfrm>
            <a:off x="762000" y="6583046"/>
            <a:ext cx="1903680" cy="183809"/>
            <a:chOff x="914400" y="7899655"/>
            <a:chExt cx="2284416"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6" b="0" i="0" dirty="0">
                  <a:solidFill>
                    <a:schemeClr val="tx1">
                      <a:alpha val="60000"/>
                    </a:schemeClr>
                  </a:solidFill>
                  <a:latin typeface="Arial Regular" charset="0"/>
                </a:rPr>
                <a:t>©</a:t>
              </a:r>
              <a:r>
                <a:rPr lang="en-US" sz="333" b="0" i="0" dirty="0">
                  <a:solidFill>
                    <a:schemeClr val="tx1">
                      <a:alpha val="60000"/>
                    </a:schemeClr>
                  </a:solidFill>
                  <a:latin typeface="Arial Regular" charset="0"/>
                </a:rPr>
                <a:t> </a:t>
              </a:r>
              <a:r>
                <a:rPr lang="en-US" sz="666" b="0" i="0" dirty="0">
                  <a:solidFill>
                    <a:schemeClr val="tx1">
                      <a:alpha val="60000"/>
                    </a:schemeClr>
                  </a:solidFill>
                  <a:latin typeface="Arial Regular" charset="0"/>
                </a:rPr>
                <a:t>2018 IBM Corporation</a:t>
              </a:r>
              <a:r>
                <a:rPr lang="en-US" sz="666" b="0" i="0" baseline="0" dirty="0">
                  <a:solidFill>
                    <a:schemeClr val="tx1">
                      <a:alpha val="60000"/>
                    </a:schemeClr>
                  </a:solidFill>
                  <a:latin typeface="Arial Regular" charset="0"/>
                </a:rPr>
                <a:t>              </a:t>
              </a:r>
              <a:r>
                <a:rPr lang="en-US" sz="666" b="0" i="0" dirty="0">
                  <a:solidFill>
                    <a:schemeClr val="tx1">
                      <a:alpha val="60000"/>
                    </a:schemeClr>
                  </a:solidFill>
                  <a:latin typeface="Arial Regular" charset="0"/>
                </a:rPr>
                <a:t> </a:t>
              </a:r>
            </a:p>
          </p:txBody>
        </p:sp>
        <p:sp>
          <p:nvSpPr>
            <p:cNvPr id="14" name="Date Placeholder 2"/>
            <p:cNvSpPr txBox="1">
              <a:spLocks/>
            </p:cNvSpPr>
            <p:nvPr userDrawn="1"/>
          </p:nvSpPr>
          <p:spPr>
            <a:xfrm>
              <a:off x="2256151" y="7899655"/>
              <a:ext cx="866143"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666" b="0" i="0" dirty="0">
                  <a:solidFill>
                    <a:schemeClr val="tx1">
                      <a:alpha val="60000"/>
                    </a:schemeClr>
                  </a:solidFill>
                  <a:latin typeface="Arial Regular" charset="0"/>
                  <a:cs typeface="Arial Regular" charset="0"/>
                </a:rPr>
                <a:t> </a:t>
              </a:r>
              <a:fld id="{7C9968D1-C8E5-4FE3-AED4-7D4518C301B3}" type="datetime3">
                <a:rPr lang="en-US" sz="666" b="0" i="0" smtClean="0">
                  <a:solidFill>
                    <a:schemeClr val="tx1">
                      <a:alpha val="60000"/>
                    </a:schemeClr>
                  </a:solidFill>
                  <a:latin typeface="Arial Regular" charset="0"/>
                  <a:cs typeface="Arial Regular" charset="0"/>
                </a:rPr>
                <a:pPr marL="0" indent="0" fontAlgn="auto">
                  <a:spcBef>
                    <a:spcPts val="0"/>
                  </a:spcBef>
                  <a:spcAft>
                    <a:spcPts val="0"/>
                  </a:spcAft>
                  <a:tabLst/>
                  <a:defRPr/>
                </a:pPr>
                <a:t>29 March 2021</a:t>
              </a:fld>
              <a:endParaRPr lang="en-US" sz="666" b="0" i="0" dirty="0">
                <a:solidFill>
                  <a:schemeClr val="tx1">
                    <a:alpha val="60000"/>
                  </a:schemeClr>
                </a:solidFill>
                <a:latin typeface="Arial Regular" charset="0"/>
                <a:cs typeface="Arial Regular" charset="0"/>
              </a:endParaRPr>
            </a:p>
          </p:txBody>
        </p:sp>
      </p:grpSp>
      <p:sp>
        <p:nvSpPr>
          <p:cNvPr id="16" name="Slide Number Placeholder 2"/>
          <p:cNvSpPr txBox="1">
            <a:spLocks/>
          </p:cNvSpPr>
          <p:nvPr userDrawn="1"/>
        </p:nvSpPr>
        <p:spPr>
          <a:xfrm>
            <a:off x="379048" y="6578160"/>
            <a:ext cx="273233" cy="182542"/>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smtClean="0">
                <a:solidFill>
                  <a:schemeClr val="tx1"/>
                </a:solidFill>
                <a:latin typeface="Arial Regular" charset="0"/>
              </a:rPr>
              <a:pPr algn="l"/>
              <a:t>‹#›</a:t>
            </a:fld>
            <a:endParaRPr lang="en-US" sz="667" b="0" i="0" dirty="0">
              <a:solidFill>
                <a:schemeClr val="tx1"/>
              </a:solidFill>
              <a:latin typeface="Arial Regular" charset="0"/>
            </a:endParaRPr>
          </a:p>
        </p:txBody>
      </p:sp>
    </p:spTree>
    <p:extLst>
      <p:ext uri="{BB962C8B-B14F-4D97-AF65-F5344CB8AC3E}">
        <p14:creationId xmlns:p14="http://schemas.microsoft.com/office/powerpoint/2010/main" val="3507378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8176-2B0D-455E-A1E5-DCD1AB94CC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E62405-04C9-4184-B860-51BA5D2D46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587588-71E0-4C4A-BD62-E696229AA9BA}"/>
              </a:ext>
            </a:extLst>
          </p:cNvPr>
          <p:cNvSpPr>
            <a:spLocks noGrp="1"/>
          </p:cNvSpPr>
          <p:nvPr>
            <p:ph type="dt" sz="half" idx="10"/>
          </p:nvPr>
        </p:nvSpPr>
        <p:spPr/>
        <p:txBody>
          <a:bodyPr/>
          <a:lstStyle/>
          <a:p>
            <a:fld id="{195FB746-9653-444A-845D-098979F4A43D}" type="datetime1">
              <a:rPr lang="en-IN" smtClean="0"/>
              <a:t>29-03-2021</a:t>
            </a:fld>
            <a:endParaRPr lang="en-IN"/>
          </a:p>
        </p:txBody>
      </p:sp>
      <p:sp>
        <p:nvSpPr>
          <p:cNvPr id="5" name="Footer Placeholder 4">
            <a:extLst>
              <a:ext uri="{FF2B5EF4-FFF2-40B4-BE49-F238E27FC236}">
                <a16:creationId xmlns:a16="http://schemas.microsoft.com/office/drawing/2014/main" id="{00F21B02-2B77-463B-9593-6C577A0072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9E6F01-F218-41F5-92F7-36155056585A}"/>
              </a:ext>
            </a:extLst>
          </p:cNvPr>
          <p:cNvSpPr>
            <a:spLocks noGrp="1"/>
          </p:cNvSpPr>
          <p:nvPr>
            <p:ph type="sldNum" sz="quarter" idx="12"/>
          </p:nvPr>
        </p:nvSpPr>
        <p:spPr/>
        <p:txBody>
          <a:bodyPr/>
          <a:lstStyle/>
          <a:p>
            <a:fld id="{B09A9B24-67C5-45CC-98EE-CE5AFF665D2D}" type="slidenum">
              <a:rPr lang="en-IN" smtClean="0"/>
              <a:t>‹#›</a:t>
            </a:fld>
            <a:endParaRPr lang="en-IN"/>
          </a:p>
        </p:txBody>
      </p:sp>
    </p:spTree>
    <p:extLst>
      <p:ext uri="{BB962C8B-B14F-4D97-AF65-F5344CB8AC3E}">
        <p14:creationId xmlns:p14="http://schemas.microsoft.com/office/powerpoint/2010/main" val="38459483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9_Title and Content">
    <p:spTree>
      <p:nvGrpSpPr>
        <p:cNvPr id="1" name=""/>
        <p:cNvGrpSpPr/>
        <p:nvPr/>
      </p:nvGrpSpPr>
      <p:grpSpPr>
        <a:xfrm>
          <a:off x="0" y="0"/>
          <a:ext cx="0" cy="0"/>
          <a:chOff x="0" y="0"/>
          <a:chExt cx="0" cy="0"/>
        </a:xfrm>
      </p:grpSpPr>
      <p:sp>
        <p:nvSpPr>
          <p:cNvPr id="4" name="Rectangle 3"/>
          <p:cNvSpPr/>
          <p:nvPr userDrawn="1"/>
        </p:nvSpPr>
        <p:spPr>
          <a:xfrm flipH="1">
            <a:off x="0" y="0"/>
            <a:ext cx="3048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500" b="0" i="0" dirty="0">
              <a:latin typeface="Arial Regular" charset="0"/>
            </a:endParaRPr>
          </a:p>
        </p:txBody>
      </p:sp>
      <p:sp>
        <p:nvSpPr>
          <p:cNvPr id="2" name="Title 1"/>
          <p:cNvSpPr>
            <a:spLocks noGrp="1"/>
          </p:cNvSpPr>
          <p:nvPr>
            <p:ph type="title"/>
          </p:nvPr>
        </p:nvSpPr>
        <p:spPr>
          <a:xfrm>
            <a:off x="381000" y="1714500"/>
            <a:ext cx="2476500" cy="3048000"/>
          </a:xfrm>
        </p:spPr>
        <p:txBody>
          <a:bodyPr>
            <a:noAutofit/>
          </a:bodyPr>
          <a:lstStyle/>
          <a:p>
            <a:r>
              <a:rPr lang="en-US"/>
              <a:t>Click to edit Master title style</a:t>
            </a:r>
            <a:endParaRPr lang="en-US" dirty="0"/>
          </a:p>
        </p:txBody>
      </p:sp>
      <p:sp>
        <p:nvSpPr>
          <p:cNvPr id="5" name="Text Placeholder 4"/>
          <p:cNvSpPr>
            <a:spLocks noGrp="1"/>
          </p:cNvSpPr>
          <p:nvPr>
            <p:ph type="body" sz="quarter" idx="11"/>
          </p:nvPr>
        </p:nvSpPr>
        <p:spPr>
          <a:xfrm>
            <a:off x="381000" y="220980"/>
            <a:ext cx="2476500" cy="685800"/>
          </a:xfrm>
        </p:spPr>
        <p:txBody>
          <a:bodyPr t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Content Placeholder 2"/>
          <p:cNvSpPr>
            <a:spLocks noGrp="1"/>
          </p:cNvSpPr>
          <p:nvPr>
            <p:ph idx="10"/>
          </p:nvPr>
        </p:nvSpPr>
        <p:spPr>
          <a:xfrm>
            <a:off x="6096000" y="1714500"/>
            <a:ext cx="2857500" cy="43815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238500" y="1714500"/>
            <a:ext cx="2667000" cy="43815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9144000" y="0"/>
            <a:ext cx="3048000" cy="6858000"/>
          </a:xfrm>
        </p:spPr>
        <p:txBody>
          <a:bodyPr lIns="228600" tIns="2057400" rIns="9144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3"/>
          <p:cNvSpPr>
            <a:spLocks noGrp="1"/>
          </p:cNvSpPr>
          <p:nvPr>
            <p:ph type="body" sz="quarter" idx="15" hasCustomPrompt="1"/>
          </p:nvPr>
        </p:nvSpPr>
        <p:spPr>
          <a:xfrm>
            <a:off x="381000" y="6096000"/>
            <a:ext cx="2514601" cy="403860"/>
          </a:xfrm>
        </p:spPr>
        <p:txBody>
          <a:bodyPr tIns="0" anchor="b"/>
          <a:lstStyle>
            <a:lvl1pPr>
              <a:defRPr sz="667" b="0">
                <a:solidFill>
                  <a:schemeClr val="tx1">
                    <a:alpha val="70000"/>
                  </a:schemeClr>
                </a:solidFill>
              </a:defRPr>
            </a:lvl1pPr>
            <a:lvl2pPr>
              <a:defRPr sz="750"/>
            </a:lvl2pPr>
            <a:lvl3pPr>
              <a:defRPr sz="750"/>
            </a:lvl3pPr>
            <a:lvl4pPr>
              <a:defRPr sz="750"/>
            </a:lvl4pPr>
            <a:lvl5pPr>
              <a:defRPr sz="750"/>
            </a:lvl5pPr>
          </a:lstStyle>
          <a:p>
            <a:pPr lvl="0"/>
            <a:r>
              <a:rPr lang="en-US" dirty="0"/>
              <a:t>Source: Edit source here</a:t>
            </a:r>
          </a:p>
        </p:txBody>
      </p:sp>
      <p:grpSp>
        <p:nvGrpSpPr>
          <p:cNvPr id="13" name="Group 12"/>
          <p:cNvGrpSpPr/>
          <p:nvPr userDrawn="1"/>
        </p:nvGrpSpPr>
        <p:grpSpPr>
          <a:xfrm>
            <a:off x="762000" y="6583046"/>
            <a:ext cx="2261125" cy="183809"/>
            <a:chOff x="914400" y="7899655"/>
            <a:chExt cx="2713350" cy="220571"/>
          </a:xfrm>
        </p:grpSpPr>
        <p:sp>
          <p:nvSpPr>
            <p:cNvPr id="14"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6" b="0" i="0" dirty="0">
                  <a:solidFill>
                    <a:schemeClr val="tx1">
                      <a:alpha val="60000"/>
                    </a:schemeClr>
                  </a:solidFill>
                  <a:latin typeface="Arial Regular" charset="0"/>
                </a:rPr>
                <a:t>©</a:t>
              </a:r>
              <a:r>
                <a:rPr lang="en-US" sz="333" b="0" i="0" dirty="0">
                  <a:solidFill>
                    <a:schemeClr val="tx1">
                      <a:alpha val="60000"/>
                    </a:schemeClr>
                  </a:solidFill>
                  <a:latin typeface="Arial Regular" charset="0"/>
                </a:rPr>
                <a:t> </a:t>
              </a:r>
              <a:r>
                <a:rPr lang="en-US" sz="666" b="0" i="0" dirty="0">
                  <a:solidFill>
                    <a:schemeClr val="tx1">
                      <a:alpha val="60000"/>
                    </a:schemeClr>
                  </a:solidFill>
                  <a:latin typeface="Arial Regular" charset="0"/>
                </a:rPr>
                <a:t>2018 IBM Corporation</a:t>
              </a:r>
              <a:r>
                <a:rPr lang="en-US" sz="666" b="0" i="0" baseline="0" dirty="0">
                  <a:solidFill>
                    <a:schemeClr val="tx1">
                      <a:alpha val="60000"/>
                    </a:schemeClr>
                  </a:solidFill>
                  <a:latin typeface="Arial Regular" charset="0"/>
                </a:rPr>
                <a:t>              </a:t>
              </a:r>
              <a:r>
                <a:rPr lang="en-US" sz="666" b="0" i="0" dirty="0">
                  <a:solidFill>
                    <a:schemeClr val="tx1">
                      <a:alpha val="60000"/>
                    </a:schemeClr>
                  </a:solidFill>
                  <a:latin typeface="Arial Regular"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666" b="0" i="0" dirty="0">
                  <a:solidFill>
                    <a:schemeClr val="tx1">
                      <a:alpha val="60000"/>
                    </a:schemeClr>
                  </a:solidFill>
                  <a:latin typeface="Arial Regular" charset="0"/>
                  <a:cs typeface="Arial Regular" charset="0"/>
                </a:rPr>
                <a:t> </a:t>
              </a:r>
              <a:fld id="{7C9968D1-C8E5-4FE3-AED4-7D4518C301B3}" type="datetime3">
                <a:rPr lang="en-US" sz="666" b="0" i="0" smtClean="0">
                  <a:solidFill>
                    <a:schemeClr val="tx1">
                      <a:alpha val="60000"/>
                    </a:schemeClr>
                  </a:solidFill>
                  <a:latin typeface="Arial Regular" charset="0"/>
                  <a:cs typeface="Arial Regular" charset="0"/>
                </a:rPr>
                <a:pPr marL="0" indent="0" fontAlgn="auto">
                  <a:spcBef>
                    <a:spcPts val="0"/>
                  </a:spcBef>
                  <a:spcAft>
                    <a:spcPts val="0"/>
                  </a:spcAft>
                  <a:tabLst/>
                  <a:defRPr/>
                </a:pPr>
                <a:t>29 March 2021</a:t>
              </a:fld>
              <a:endParaRPr lang="en-US" sz="666" b="0" i="0" dirty="0">
                <a:solidFill>
                  <a:schemeClr val="tx1">
                    <a:alpha val="60000"/>
                  </a:schemeClr>
                </a:solidFill>
                <a:latin typeface="Arial Regular" charset="0"/>
                <a:cs typeface="Arial Regular" charset="0"/>
              </a:endParaRPr>
            </a:p>
          </p:txBody>
        </p:sp>
      </p:grpSp>
      <p:sp>
        <p:nvSpPr>
          <p:cNvPr id="18" name="Slide Number Placeholder 2"/>
          <p:cNvSpPr txBox="1">
            <a:spLocks/>
          </p:cNvSpPr>
          <p:nvPr userDrawn="1"/>
        </p:nvSpPr>
        <p:spPr>
          <a:xfrm>
            <a:off x="379048" y="6578160"/>
            <a:ext cx="273233" cy="182542"/>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smtClean="0">
                <a:solidFill>
                  <a:schemeClr val="tx1"/>
                </a:solidFill>
                <a:latin typeface="Arial Regular" charset="0"/>
              </a:rPr>
              <a:pPr algn="l"/>
              <a:t>‹#›</a:t>
            </a:fld>
            <a:endParaRPr lang="en-US" sz="667" b="0" i="0" dirty="0">
              <a:solidFill>
                <a:schemeClr val="tx1"/>
              </a:solidFill>
              <a:latin typeface="Arial Regular" charset="0"/>
            </a:endParaRPr>
          </a:p>
        </p:txBody>
      </p:sp>
    </p:spTree>
    <p:extLst>
      <p:ext uri="{BB962C8B-B14F-4D97-AF65-F5344CB8AC3E}">
        <p14:creationId xmlns:p14="http://schemas.microsoft.com/office/powerpoint/2010/main" val="58486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10_Title and Content">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500" b="0" i="0" dirty="0">
              <a:latin typeface="Arial Regular" charset="0"/>
            </a:endParaRPr>
          </a:p>
        </p:txBody>
      </p:sp>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381000" y="1714500"/>
            <a:ext cx="5486400" cy="4381500"/>
          </a:xfrm>
          <a:prstGeom prst="rect">
            <a:avLst/>
          </a:prstGeom>
        </p:spPr>
        <p:txBody>
          <a:bodyPr tIns="0">
            <a:no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6286500" y="1714500"/>
            <a:ext cx="5486400" cy="4381500"/>
          </a:xfrm>
          <a:prstGeom prst="rect">
            <a:avLst/>
          </a:prstGeo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339020" y="6515113"/>
            <a:ext cx="471765" cy="190500"/>
          </a:xfrm>
          <a:prstGeom prst="rect">
            <a:avLst/>
          </a:prstGeom>
        </p:spPr>
      </p:pic>
      <p:sp>
        <p:nvSpPr>
          <p:cNvPr id="9" name="Text Placeholder 23"/>
          <p:cNvSpPr>
            <a:spLocks noGrp="1"/>
          </p:cNvSpPr>
          <p:nvPr>
            <p:ph type="body" sz="quarter" idx="14" hasCustomPrompt="1"/>
          </p:nvPr>
        </p:nvSpPr>
        <p:spPr>
          <a:xfrm>
            <a:off x="381000" y="6118860"/>
            <a:ext cx="5562600" cy="381000"/>
          </a:xfrm>
          <a:prstGeom prst="rect">
            <a:avLst/>
          </a:prstGeom>
        </p:spPr>
        <p:txBody>
          <a:bodyPr tIns="0" anchor="b"/>
          <a:lstStyle>
            <a:lvl1pPr>
              <a:defRPr sz="667" b="0">
                <a:solidFill>
                  <a:schemeClr val="tx1">
                    <a:alpha val="70000"/>
                  </a:schemeClr>
                </a:solidFill>
              </a:defRPr>
            </a:lvl1pPr>
            <a:lvl2pPr>
              <a:defRPr sz="750"/>
            </a:lvl2pPr>
            <a:lvl3pPr>
              <a:defRPr sz="750"/>
            </a:lvl3pPr>
            <a:lvl4pPr>
              <a:defRPr sz="750"/>
            </a:lvl4pPr>
            <a:lvl5pPr>
              <a:defRPr sz="750"/>
            </a:lvl5pPr>
          </a:lstStyle>
          <a:p>
            <a:pPr lvl="0"/>
            <a:r>
              <a:rPr lang="en-US" dirty="0"/>
              <a:t>Source: Edit source here</a:t>
            </a:r>
          </a:p>
        </p:txBody>
      </p:sp>
      <p:sp>
        <p:nvSpPr>
          <p:cNvPr id="10" name="Text Placeholder 4"/>
          <p:cNvSpPr>
            <a:spLocks noGrp="1"/>
          </p:cNvSpPr>
          <p:nvPr>
            <p:ph type="body" sz="quarter" idx="11"/>
          </p:nvPr>
        </p:nvSpPr>
        <p:spPr>
          <a:xfrm>
            <a:off x="381000" y="220980"/>
            <a:ext cx="5486400" cy="228600"/>
          </a:xfrm>
        </p:spPr>
        <p:txBody>
          <a:bodyPr t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Tree>
    <p:extLst>
      <p:ext uri="{BB962C8B-B14F-4D97-AF65-F5344CB8AC3E}">
        <p14:creationId xmlns:p14="http://schemas.microsoft.com/office/powerpoint/2010/main" val="4123533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500" b="0" i="0" dirty="0">
              <a:latin typeface="Arial Regular" charset="0"/>
            </a:endParaRPr>
          </a:p>
        </p:txBody>
      </p:sp>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381000" y="1714500"/>
            <a:ext cx="5486400" cy="4381500"/>
          </a:xfrm>
          <a:prstGeom prst="rect">
            <a:avLst/>
          </a:prstGeom>
        </p:spPr>
        <p:txBody>
          <a:bodyPr tIns="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6286500" y="1714500"/>
            <a:ext cx="5486400" cy="4381500"/>
          </a:xfrm>
          <a:prstGeom prst="rect">
            <a:avLst/>
          </a:prstGeom>
        </p:spPr>
        <p:txBody>
          <a:bodyPr t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339021" y="6515113"/>
            <a:ext cx="471763" cy="190500"/>
          </a:xfrm>
          <a:prstGeom prst="rect">
            <a:avLst/>
          </a:prstGeom>
        </p:spPr>
      </p:pic>
      <p:sp>
        <p:nvSpPr>
          <p:cNvPr id="9" name="Text Placeholder 23"/>
          <p:cNvSpPr>
            <a:spLocks noGrp="1"/>
          </p:cNvSpPr>
          <p:nvPr>
            <p:ph type="body" sz="quarter" idx="14" hasCustomPrompt="1"/>
          </p:nvPr>
        </p:nvSpPr>
        <p:spPr>
          <a:xfrm>
            <a:off x="381000" y="6118860"/>
            <a:ext cx="5524500" cy="381000"/>
          </a:xfrm>
          <a:prstGeom prst="rect">
            <a:avLst/>
          </a:prstGeom>
        </p:spPr>
        <p:txBody>
          <a:bodyPr tIns="0" anchor="b"/>
          <a:lstStyle>
            <a:lvl1pPr>
              <a:defRPr sz="667" b="0">
                <a:solidFill>
                  <a:schemeClr val="tx1">
                    <a:alpha val="70000"/>
                  </a:schemeClr>
                </a:solidFill>
              </a:defRPr>
            </a:lvl1pPr>
            <a:lvl2pPr>
              <a:defRPr sz="750"/>
            </a:lvl2pPr>
            <a:lvl3pPr>
              <a:defRPr sz="750"/>
            </a:lvl3pPr>
            <a:lvl4pPr>
              <a:defRPr sz="750"/>
            </a:lvl4pPr>
            <a:lvl5pPr>
              <a:defRPr sz="750"/>
            </a:lvl5pPr>
          </a:lstStyle>
          <a:p>
            <a:pPr lvl="0"/>
            <a:r>
              <a:rPr lang="en-US" dirty="0"/>
              <a:t>Source: Edit source here</a:t>
            </a:r>
          </a:p>
        </p:txBody>
      </p:sp>
      <p:sp>
        <p:nvSpPr>
          <p:cNvPr id="11" name="Text Placeholder 4"/>
          <p:cNvSpPr>
            <a:spLocks noGrp="1"/>
          </p:cNvSpPr>
          <p:nvPr>
            <p:ph type="body" sz="quarter" idx="11"/>
          </p:nvPr>
        </p:nvSpPr>
        <p:spPr>
          <a:xfrm>
            <a:off x="381000" y="220980"/>
            <a:ext cx="5486400" cy="228600"/>
          </a:xfrm>
        </p:spPr>
        <p:txBody>
          <a:bodyPr t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Tree>
    <p:extLst>
      <p:ext uri="{BB962C8B-B14F-4D97-AF65-F5344CB8AC3E}">
        <p14:creationId xmlns:p14="http://schemas.microsoft.com/office/powerpoint/2010/main" val="23601816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500" b="0" i="0" dirty="0">
              <a:latin typeface="Arial Regular" charset="0"/>
            </a:endParaRPr>
          </a:p>
        </p:txBody>
      </p:sp>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381000" y="1714500"/>
            <a:ext cx="5486400" cy="4381500"/>
          </a:xfrm>
          <a:prstGeom prst="rect">
            <a:avLst/>
          </a:prstGeom>
        </p:spPr>
        <p:txBody>
          <a:bodyPr tIns="0">
            <a:no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6286500" y="1714500"/>
            <a:ext cx="5486400" cy="4381500"/>
          </a:xfrm>
          <a:prstGeom prst="rect">
            <a:avLst/>
          </a:prstGeom>
        </p:spPr>
        <p:txBody>
          <a:bodyPr t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339020" y="6515113"/>
            <a:ext cx="471765" cy="190501"/>
          </a:xfrm>
          <a:prstGeom prst="rect">
            <a:avLst/>
          </a:prstGeom>
        </p:spPr>
      </p:pic>
      <p:pic>
        <p:nvPicPr>
          <p:cNvPr id="9" name="Pictur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021" y="6515113"/>
            <a:ext cx="471763" cy="190500"/>
          </a:xfrm>
          <a:prstGeom prst="rect">
            <a:avLst/>
          </a:prstGeom>
        </p:spPr>
      </p:pic>
      <p:sp>
        <p:nvSpPr>
          <p:cNvPr id="10" name="Text Placeholder 23"/>
          <p:cNvSpPr>
            <a:spLocks noGrp="1"/>
          </p:cNvSpPr>
          <p:nvPr>
            <p:ph type="body" sz="quarter" idx="14" hasCustomPrompt="1"/>
          </p:nvPr>
        </p:nvSpPr>
        <p:spPr>
          <a:xfrm>
            <a:off x="381000" y="6118860"/>
            <a:ext cx="5562600" cy="381000"/>
          </a:xfrm>
          <a:prstGeom prst="rect">
            <a:avLst/>
          </a:prstGeom>
        </p:spPr>
        <p:txBody>
          <a:bodyPr tIns="0" anchor="b"/>
          <a:lstStyle>
            <a:lvl1pPr>
              <a:defRPr sz="667" b="0">
                <a:solidFill>
                  <a:schemeClr val="tx1">
                    <a:alpha val="70000"/>
                  </a:schemeClr>
                </a:solidFill>
              </a:defRPr>
            </a:lvl1pPr>
            <a:lvl2pPr>
              <a:defRPr sz="750"/>
            </a:lvl2pPr>
            <a:lvl3pPr>
              <a:defRPr sz="750"/>
            </a:lvl3pPr>
            <a:lvl4pPr>
              <a:defRPr sz="750"/>
            </a:lvl4pPr>
            <a:lvl5pPr>
              <a:defRPr sz="750"/>
            </a:lvl5pPr>
          </a:lstStyle>
          <a:p>
            <a:pPr lvl="0"/>
            <a:r>
              <a:rPr lang="en-US" dirty="0"/>
              <a:t>Source: Edit source here</a:t>
            </a:r>
          </a:p>
        </p:txBody>
      </p:sp>
      <p:sp>
        <p:nvSpPr>
          <p:cNvPr id="11" name="Text Placeholder 4"/>
          <p:cNvSpPr>
            <a:spLocks noGrp="1"/>
          </p:cNvSpPr>
          <p:nvPr>
            <p:ph type="body" sz="quarter" idx="11"/>
          </p:nvPr>
        </p:nvSpPr>
        <p:spPr>
          <a:xfrm>
            <a:off x="381000" y="220980"/>
            <a:ext cx="5486400" cy="228600"/>
          </a:xfrm>
        </p:spPr>
        <p:txBody>
          <a:bodyPr t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Tree>
    <p:extLst>
      <p:ext uri="{BB962C8B-B14F-4D97-AF65-F5344CB8AC3E}">
        <p14:creationId xmlns:p14="http://schemas.microsoft.com/office/powerpoint/2010/main" val="29367756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a:xfrm>
            <a:off x="9144000" y="6435307"/>
            <a:ext cx="2743200" cy="182880"/>
          </a:xfrm>
          <a:prstGeom prst="rect">
            <a:avLst/>
          </a:prstGeom>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a:xfrm>
            <a:off x="304800" y="6435307"/>
            <a:ext cx="8534400" cy="182880"/>
          </a:xfrm>
          <a:prstGeom prst="rect">
            <a:avLst/>
          </a:prstGeom>
        </p:spPr>
        <p:txBody>
          <a:bodyPr/>
          <a:lstStyle/>
          <a:p>
            <a:endParaRPr lang="en-US">
              <a:solidFill>
                <a:srgbClr val="000000"/>
              </a:solidFill>
            </a:endParaRPr>
          </a:p>
        </p:txBody>
      </p:sp>
    </p:spTree>
    <p:extLst>
      <p:ext uri="{BB962C8B-B14F-4D97-AF65-F5344CB8AC3E}">
        <p14:creationId xmlns:p14="http://schemas.microsoft.com/office/powerpoint/2010/main" val="8732660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14791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D54345F-4BE4-4728-8DCC-71219E95C8FD}"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92BEB-08A2-49E2-8697-2274D27212B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5647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4345F-4BE4-4728-8DCC-71219E95C8FD}"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92BEB-08A2-49E2-8697-2274D27212BE}" type="slidenum">
              <a:rPr lang="en-US" smtClean="0"/>
              <a:t>‹#›</a:t>
            </a:fld>
            <a:endParaRPr lang="en-US"/>
          </a:p>
        </p:txBody>
      </p:sp>
    </p:spTree>
    <p:extLst>
      <p:ext uri="{BB962C8B-B14F-4D97-AF65-F5344CB8AC3E}">
        <p14:creationId xmlns:p14="http://schemas.microsoft.com/office/powerpoint/2010/main" val="20004377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54345F-4BE4-4728-8DCC-71219E95C8FD}"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92BEB-08A2-49E2-8697-2274D27212B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6808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54345F-4BE4-4728-8DCC-71219E95C8FD}"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92BEB-08A2-49E2-8697-2274D27212BE}" type="slidenum">
              <a:rPr lang="en-US" smtClean="0"/>
              <a:t>‹#›</a:t>
            </a:fld>
            <a:endParaRPr lang="en-US"/>
          </a:p>
        </p:txBody>
      </p:sp>
    </p:spTree>
    <p:extLst>
      <p:ext uri="{BB962C8B-B14F-4D97-AF65-F5344CB8AC3E}">
        <p14:creationId xmlns:p14="http://schemas.microsoft.com/office/powerpoint/2010/main" val="428668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F85A-0636-4B2F-B473-12E252E868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667B4-4ECB-4948-A722-5B5B3BF8F5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D20CF1-8D7D-4796-A895-9A0A30829EC2}"/>
              </a:ext>
            </a:extLst>
          </p:cNvPr>
          <p:cNvSpPr>
            <a:spLocks noGrp="1"/>
          </p:cNvSpPr>
          <p:nvPr>
            <p:ph type="dt" sz="half" idx="10"/>
          </p:nvPr>
        </p:nvSpPr>
        <p:spPr/>
        <p:txBody>
          <a:bodyPr/>
          <a:lstStyle/>
          <a:p>
            <a:fld id="{F3232AFF-9BC1-4C83-ABF7-7BC205D37085}" type="datetime1">
              <a:rPr lang="en-IN" smtClean="0"/>
              <a:t>29-03-2021</a:t>
            </a:fld>
            <a:endParaRPr lang="en-IN"/>
          </a:p>
        </p:txBody>
      </p:sp>
      <p:sp>
        <p:nvSpPr>
          <p:cNvPr id="5" name="Footer Placeholder 4">
            <a:extLst>
              <a:ext uri="{FF2B5EF4-FFF2-40B4-BE49-F238E27FC236}">
                <a16:creationId xmlns:a16="http://schemas.microsoft.com/office/drawing/2014/main" id="{2B5610E3-AECD-4AE5-9FCA-3483AA6AA9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1C76D3-418D-4DB9-BF44-589C653609D6}"/>
              </a:ext>
            </a:extLst>
          </p:cNvPr>
          <p:cNvSpPr>
            <a:spLocks noGrp="1"/>
          </p:cNvSpPr>
          <p:nvPr>
            <p:ph type="sldNum" sz="quarter" idx="12"/>
          </p:nvPr>
        </p:nvSpPr>
        <p:spPr/>
        <p:txBody>
          <a:bodyPr/>
          <a:lstStyle/>
          <a:p>
            <a:fld id="{B09A9B24-67C5-45CC-98EE-CE5AFF665D2D}" type="slidenum">
              <a:rPr lang="en-IN" smtClean="0"/>
              <a:t>‹#›</a:t>
            </a:fld>
            <a:endParaRPr lang="en-IN"/>
          </a:p>
        </p:txBody>
      </p:sp>
    </p:spTree>
    <p:extLst>
      <p:ext uri="{BB962C8B-B14F-4D97-AF65-F5344CB8AC3E}">
        <p14:creationId xmlns:p14="http://schemas.microsoft.com/office/powerpoint/2010/main" val="16003686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54345F-4BE4-4728-8DCC-71219E95C8FD}" type="datetimeFigureOut">
              <a:rPr lang="en-US" smtClean="0"/>
              <a:t>3/29/2021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D92BEB-08A2-49E2-8697-2274D27212BE}" type="slidenum">
              <a:rPr lang="en-US" smtClean="0"/>
              <a:t>‹#›</a:t>
            </a:fld>
            <a:endParaRPr lang="en-US"/>
          </a:p>
        </p:txBody>
      </p:sp>
    </p:spTree>
    <p:extLst>
      <p:ext uri="{BB962C8B-B14F-4D97-AF65-F5344CB8AC3E}">
        <p14:creationId xmlns:p14="http://schemas.microsoft.com/office/powerpoint/2010/main" val="1198515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54345F-4BE4-4728-8DCC-71219E95C8FD}" type="datetimeFigureOut">
              <a:rPr lang="en-US" smtClean="0"/>
              <a:t>3/29/2021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D92BEB-08A2-49E2-8697-2274D27212BE}" type="slidenum">
              <a:rPr lang="en-US" smtClean="0"/>
              <a:t>‹#›</a:t>
            </a:fld>
            <a:endParaRPr lang="en-US"/>
          </a:p>
        </p:txBody>
      </p:sp>
    </p:spTree>
    <p:extLst>
      <p:ext uri="{BB962C8B-B14F-4D97-AF65-F5344CB8AC3E}">
        <p14:creationId xmlns:p14="http://schemas.microsoft.com/office/powerpoint/2010/main" val="39222333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4345F-4BE4-4728-8DCC-71219E95C8FD}" type="datetimeFigureOut">
              <a:rPr lang="en-US" smtClean="0"/>
              <a:t>3/29/2021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D92BEB-08A2-49E2-8697-2274D27212BE}" type="slidenum">
              <a:rPr lang="en-US" smtClean="0"/>
              <a:t>‹#›</a:t>
            </a:fld>
            <a:endParaRPr lang="en-US"/>
          </a:p>
        </p:txBody>
      </p:sp>
    </p:spTree>
    <p:extLst>
      <p:ext uri="{BB962C8B-B14F-4D97-AF65-F5344CB8AC3E}">
        <p14:creationId xmlns:p14="http://schemas.microsoft.com/office/powerpoint/2010/main" val="22471891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54345F-4BE4-4728-8DCC-71219E95C8FD}"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92BEB-08A2-49E2-8697-2274D27212BE}" type="slidenum">
              <a:rPr lang="en-US" smtClean="0"/>
              <a:t>‹#›</a:t>
            </a:fld>
            <a:endParaRPr lang="en-US"/>
          </a:p>
        </p:txBody>
      </p:sp>
    </p:spTree>
    <p:extLst>
      <p:ext uri="{BB962C8B-B14F-4D97-AF65-F5344CB8AC3E}">
        <p14:creationId xmlns:p14="http://schemas.microsoft.com/office/powerpoint/2010/main" val="29814983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54345F-4BE4-4728-8DCC-71219E95C8FD}"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92BEB-08A2-49E2-8697-2274D27212B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5426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4345F-4BE4-4728-8DCC-71219E95C8FD}"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92BEB-08A2-49E2-8697-2274D27212BE}" type="slidenum">
              <a:rPr lang="en-US" smtClean="0"/>
              <a:t>‹#›</a:t>
            </a:fld>
            <a:endParaRPr lang="en-US"/>
          </a:p>
        </p:txBody>
      </p:sp>
    </p:spTree>
    <p:extLst>
      <p:ext uri="{BB962C8B-B14F-4D97-AF65-F5344CB8AC3E}">
        <p14:creationId xmlns:p14="http://schemas.microsoft.com/office/powerpoint/2010/main" val="9239706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4345F-4BE4-4728-8DCC-71219E95C8FD}"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92BEB-08A2-49E2-8697-2274D27212B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651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3C05-1CAD-45B0-BE0E-175FC8B6FF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660B58-026D-47E4-94AB-D6229AF898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866CA0-B509-4B9B-8436-FA25D802F6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D1F78B-4A9A-455A-8272-646CB7DDFE29}"/>
              </a:ext>
            </a:extLst>
          </p:cNvPr>
          <p:cNvSpPr>
            <a:spLocks noGrp="1"/>
          </p:cNvSpPr>
          <p:nvPr>
            <p:ph type="dt" sz="half" idx="10"/>
          </p:nvPr>
        </p:nvSpPr>
        <p:spPr/>
        <p:txBody>
          <a:bodyPr/>
          <a:lstStyle/>
          <a:p>
            <a:fld id="{5EE356B7-EB46-4A15-9D77-B68A2863C681}" type="datetime1">
              <a:rPr lang="en-IN" smtClean="0"/>
              <a:t>29-03-2021</a:t>
            </a:fld>
            <a:endParaRPr lang="en-IN"/>
          </a:p>
        </p:txBody>
      </p:sp>
      <p:sp>
        <p:nvSpPr>
          <p:cNvPr id="6" name="Footer Placeholder 5">
            <a:extLst>
              <a:ext uri="{FF2B5EF4-FFF2-40B4-BE49-F238E27FC236}">
                <a16:creationId xmlns:a16="http://schemas.microsoft.com/office/drawing/2014/main" id="{4FE0B89A-73D6-47A3-A337-93890FC4F3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FDE16F-AE83-43D1-8D5F-663772FD1A03}"/>
              </a:ext>
            </a:extLst>
          </p:cNvPr>
          <p:cNvSpPr>
            <a:spLocks noGrp="1"/>
          </p:cNvSpPr>
          <p:nvPr>
            <p:ph type="sldNum" sz="quarter" idx="12"/>
          </p:nvPr>
        </p:nvSpPr>
        <p:spPr/>
        <p:txBody>
          <a:bodyPr/>
          <a:lstStyle/>
          <a:p>
            <a:fld id="{B09A9B24-67C5-45CC-98EE-CE5AFF665D2D}" type="slidenum">
              <a:rPr lang="en-IN" smtClean="0"/>
              <a:t>‹#›</a:t>
            </a:fld>
            <a:endParaRPr lang="en-IN"/>
          </a:p>
        </p:txBody>
      </p:sp>
    </p:spTree>
    <p:extLst>
      <p:ext uri="{BB962C8B-B14F-4D97-AF65-F5344CB8AC3E}">
        <p14:creationId xmlns:p14="http://schemas.microsoft.com/office/powerpoint/2010/main" val="256136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E0FA7-5179-48A5-900C-4C3E797296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9EE0C2-A51B-45D5-965C-FD1AE8AB0E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AD6115-389D-44B5-BF95-D4E3C59880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7A6A65-BBBB-4C25-ADF6-2B59C1D82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5581B2-8986-4462-98C7-08E192FCD1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16A6FD-58A5-416D-BA58-9FFC248F212B}"/>
              </a:ext>
            </a:extLst>
          </p:cNvPr>
          <p:cNvSpPr>
            <a:spLocks noGrp="1"/>
          </p:cNvSpPr>
          <p:nvPr>
            <p:ph type="dt" sz="half" idx="10"/>
          </p:nvPr>
        </p:nvSpPr>
        <p:spPr/>
        <p:txBody>
          <a:bodyPr/>
          <a:lstStyle/>
          <a:p>
            <a:fld id="{42A6BE23-136F-4D8C-84B7-83FF861C9638}" type="datetime1">
              <a:rPr lang="en-IN" smtClean="0"/>
              <a:t>29-03-2021</a:t>
            </a:fld>
            <a:endParaRPr lang="en-IN"/>
          </a:p>
        </p:txBody>
      </p:sp>
      <p:sp>
        <p:nvSpPr>
          <p:cNvPr id="8" name="Footer Placeholder 7">
            <a:extLst>
              <a:ext uri="{FF2B5EF4-FFF2-40B4-BE49-F238E27FC236}">
                <a16:creationId xmlns:a16="http://schemas.microsoft.com/office/drawing/2014/main" id="{0EEC2403-0BF4-443C-9FFE-1B8276D999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605A28-7889-44E8-830D-3C438BC52125}"/>
              </a:ext>
            </a:extLst>
          </p:cNvPr>
          <p:cNvSpPr>
            <a:spLocks noGrp="1"/>
          </p:cNvSpPr>
          <p:nvPr>
            <p:ph type="sldNum" sz="quarter" idx="12"/>
          </p:nvPr>
        </p:nvSpPr>
        <p:spPr/>
        <p:txBody>
          <a:bodyPr/>
          <a:lstStyle/>
          <a:p>
            <a:fld id="{B09A9B24-67C5-45CC-98EE-CE5AFF665D2D}" type="slidenum">
              <a:rPr lang="en-IN" smtClean="0"/>
              <a:t>‹#›</a:t>
            </a:fld>
            <a:endParaRPr lang="en-IN"/>
          </a:p>
        </p:txBody>
      </p:sp>
    </p:spTree>
    <p:extLst>
      <p:ext uri="{BB962C8B-B14F-4D97-AF65-F5344CB8AC3E}">
        <p14:creationId xmlns:p14="http://schemas.microsoft.com/office/powerpoint/2010/main" val="2855029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5C1F5-D87E-4CC3-9EFF-DDC46FF0B8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40A7F5-9E77-4D3D-8782-B95C9C95787C}"/>
              </a:ext>
            </a:extLst>
          </p:cNvPr>
          <p:cNvSpPr>
            <a:spLocks noGrp="1"/>
          </p:cNvSpPr>
          <p:nvPr>
            <p:ph type="dt" sz="half" idx="10"/>
          </p:nvPr>
        </p:nvSpPr>
        <p:spPr/>
        <p:txBody>
          <a:bodyPr/>
          <a:lstStyle/>
          <a:p>
            <a:fld id="{28B7FFB4-8479-4CAC-A443-CAD343CC372B}" type="datetime1">
              <a:rPr lang="en-IN" smtClean="0"/>
              <a:t>29-03-2021</a:t>
            </a:fld>
            <a:endParaRPr lang="en-IN"/>
          </a:p>
        </p:txBody>
      </p:sp>
      <p:sp>
        <p:nvSpPr>
          <p:cNvPr id="4" name="Footer Placeholder 3">
            <a:extLst>
              <a:ext uri="{FF2B5EF4-FFF2-40B4-BE49-F238E27FC236}">
                <a16:creationId xmlns:a16="http://schemas.microsoft.com/office/drawing/2014/main" id="{965AD7EF-860E-4337-8342-607F34D158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5741D4-8E29-4514-A035-6D2D94EA33CE}"/>
              </a:ext>
            </a:extLst>
          </p:cNvPr>
          <p:cNvSpPr>
            <a:spLocks noGrp="1"/>
          </p:cNvSpPr>
          <p:nvPr>
            <p:ph type="sldNum" sz="quarter" idx="12"/>
          </p:nvPr>
        </p:nvSpPr>
        <p:spPr/>
        <p:txBody>
          <a:bodyPr/>
          <a:lstStyle/>
          <a:p>
            <a:fld id="{B09A9B24-67C5-45CC-98EE-CE5AFF665D2D}" type="slidenum">
              <a:rPr lang="en-IN" smtClean="0"/>
              <a:t>‹#›</a:t>
            </a:fld>
            <a:endParaRPr lang="en-IN"/>
          </a:p>
        </p:txBody>
      </p:sp>
    </p:spTree>
    <p:extLst>
      <p:ext uri="{BB962C8B-B14F-4D97-AF65-F5344CB8AC3E}">
        <p14:creationId xmlns:p14="http://schemas.microsoft.com/office/powerpoint/2010/main" val="673612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A89EA3-A7E7-4A8A-8EB2-9C721F904EB8}"/>
              </a:ext>
            </a:extLst>
          </p:cNvPr>
          <p:cNvSpPr>
            <a:spLocks noGrp="1"/>
          </p:cNvSpPr>
          <p:nvPr>
            <p:ph type="dt" sz="half" idx="10"/>
          </p:nvPr>
        </p:nvSpPr>
        <p:spPr/>
        <p:txBody>
          <a:bodyPr/>
          <a:lstStyle/>
          <a:p>
            <a:fld id="{047B8765-3E2E-4155-BB6E-4682DC953F09}" type="datetime1">
              <a:rPr lang="en-IN" smtClean="0"/>
              <a:t>29-03-2021</a:t>
            </a:fld>
            <a:endParaRPr lang="en-IN"/>
          </a:p>
        </p:txBody>
      </p:sp>
      <p:sp>
        <p:nvSpPr>
          <p:cNvPr id="3" name="Footer Placeholder 2">
            <a:extLst>
              <a:ext uri="{FF2B5EF4-FFF2-40B4-BE49-F238E27FC236}">
                <a16:creationId xmlns:a16="http://schemas.microsoft.com/office/drawing/2014/main" id="{87C0F7B8-8BF1-4580-BA0C-BD6D6C6038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670ACE-F1D9-4D30-BB13-D90A666AAB03}"/>
              </a:ext>
            </a:extLst>
          </p:cNvPr>
          <p:cNvSpPr>
            <a:spLocks noGrp="1"/>
          </p:cNvSpPr>
          <p:nvPr>
            <p:ph type="sldNum" sz="quarter" idx="12"/>
          </p:nvPr>
        </p:nvSpPr>
        <p:spPr/>
        <p:txBody>
          <a:bodyPr/>
          <a:lstStyle/>
          <a:p>
            <a:fld id="{B09A9B24-67C5-45CC-98EE-CE5AFF665D2D}" type="slidenum">
              <a:rPr lang="en-IN" smtClean="0"/>
              <a:t>‹#›</a:t>
            </a:fld>
            <a:endParaRPr lang="en-IN"/>
          </a:p>
        </p:txBody>
      </p:sp>
    </p:spTree>
    <p:extLst>
      <p:ext uri="{BB962C8B-B14F-4D97-AF65-F5344CB8AC3E}">
        <p14:creationId xmlns:p14="http://schemas.microsoft.com/office/powerpoint/2010/main" val="2183700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13F2-D775-40EE-BB6C-28B893B58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17C92D-03F5-4613-9D47-CE045209AE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FA080D-6CE1-441F-8A97-5EA7438FB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1EF3CD-C403-44CD-A42B-F99D3044E9DD}"/>
              </a:ext>
            </a:extLst>
          </p:cNvPr>
          <p:cNvSpPr>
            <a:spLocks noGrp="1"/>
          </p:cNvSpPr>
          <p:nvPr>
            <p:ph type="dt" sz="half" idx="10"/>
          </p:nvPr>
        </p:nvSpPr>
        <p:spPr/>
        <p:txBody>
          <a:bodyPr/>
          <a:lstStyle/>
          <a:p>
            <a:fld id="{4332C158-7ECB-4083-80BD-82A7D6C8CA8A}" type="datetime1">
              <a:rPr lang="en-IN" smtClean="0"/>
              <a:t>29-03-2021</a:t>
            </a:fld>
            <a:endParaRPr lang="en-IN"/>
          </a:p>
        </p:txBody>
      </p:sp>
      <p:sp>
        <p:nvSpPr>
          <p:cNvPr id="6" name="Footer Placeholder 5">
            <a:extLst>
              <a:ext uri="{FF2B5EF4-FFF2-40B4-BE49-F238E27FC236}">
                <a16:creationId xmlns:a16="http://schemas.microsoft.com/office/drawing/2014/main" id="{DBB6D68E-4ABF-4F3D-9D1A-5966FAE322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6BBC05-74A0-42A1-95BD-B57B36432B7B}"/>
              </a:ext>
            </a:extLst>
          </p:cNvPr>
          <p:cNvSpPr>
            <a:spLocks noGrp="1"/>
          </p:cNvSpPr>
          <p:nvPr>
            <p:ph type="sldNum" sz="quarter" idx="12"/>
          </p:nvPr>
        </p:nvSpPr>
        <p:spPr/>
        <p:txBody>
          <a:bodyPr/>
          <a:lstStyle/>
          <a:p>
            <a:fld id="{B09A9B24-67C5-45CC-98EE-CE5AFF665D2D}" type="slidenum">
              <a:rPr lang="en-IN" smtClean="0"/>
              <a:t>‹#›</a:t>
            </a:fld>
            <a:endParaRPr lang="en-IN"/>
          </a:p>
        </p:txBody>
      </p:sp>
    </p:spTree>
    <p:extLst>
      <p:ext uri="{BB962C8B-B14F-4D97-AF65-F5344CB8AC3E}">
        <p14:creationId xmlns:p14="http://schemas.microsoft.com/office/powerpoint/2010/main" val="67528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59D38-F624-4A28-A7E8-8DECA53D5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42F2DB-9105-44D5-9201-653F755E95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3E1BBB-5E4D-490F-904E-600FA07A7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715ED8-0837-4850-8520-2E175BCF5B47}"/>
              </a:ext>
            </a:extLst>
          </p:cNvPr>
          <p:cNvSpPr>
            <a:spLocks noGrp="1"/>
          </p:cNvSpPr>
          <p:nvPr>
            <p:ph type="dt" sz="half" idx="10"/>
          </p:nvPr>
        </p:nvSpPr>
        <p:spPr/>
        <p:txBody>
          <a:bodyPr/>
          <a:lstStyle/>
          <a:p>
            <a:fld id="{64D5EE7E-F3B7-46EC-8CBD-7D1F3623D074}" type="datetime1">
              <a:rPr lang="en-IN" smtClean="0"/>
              <a:t>29-03-2021</a:t>
            </a:fld>
            <a:endParaRPr lang="en-IN"/>
          </a:p>
        </p:txBody>
      </p:sp>
      <p:sp>
        <p:nvSpPr>
          <p:cNvPr id="6" name="Footer Placeholder 5">
            <a:extLst>
              <a:ext uri="{FF2B5EF4-FFF2-40B4-BE49-F238E27FC236}">
                <a16:creationId xmlns:a16="http://schemas.microsoft.com/office/drawing/2014/main" id="{591E803A-ACB2-41E3-AE3A-88E2D97967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CA5F3A-6A71-470B-875F-118CE564B1CE}"/>
              </a:ext>
            </a:extLst>
          </p:cNvPr>
          <p:cNvSpPr>
            <a:spLocks noGrp="1"/>
          </p:cNvSpPr>
          <p:nvPr>
            <p:ph type="sldNum" sz="quarter" idx="12"/>
          </p:nvPr>
        </p:nvSpPr>
        <p:spPr/>
        <p:txBody>
          <a:bodyPr/>
          <a:lstStyle/>
          <a:p>
            <a:fld id="{B09A9B24-67C5-45CC-98EE-CE5AFF665D2D}" type="slidenum">
              <a:rPr lang="en-IN" smtClean="0"/>
              <a:t>‹#›</a:t>
            </a:fld>
            <a:endParaRPr lang="en-IN"/>
          </a:p>
        </p:txBody>
      </p:sp>
    </p:spTree>
    <p:extLst>
      <p:ext uri="{BB962C8B-B14F-4D97-AF65-F5344CB8AC3E}">
        <p14:creationId xmlns:p14="http://schemas.microsoft.com/office/powerpoint/2010/main" val="737377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9EF49-85EB-4909-BB2C-8E4C7F1AB0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8E5DCE-9017-4BF2-B722-8CBADB55AD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076CA2-7AF9-4A79-A0D2-C331C02967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62A47-B963-4ABF-A442-0358AFD9EFC9}" type="datetime1">
              <a:rPr lang="en-IN" smtClean="0"/>
              <a:t>29-03-2021</a:t>
            </a:fld>
            <a:endParaRPr lang="en-IN"/>
          </a:p>
        </p:txBody>
      </p:sp>
      <p:sp>
        <p:nvSpPr>
          <p:cNvPr id="5" name="Footer Placeholder 4">
            <a:extLst>
              <a:ext uri="{FF2B5EF4-FFF2-40B4-BE49-F238E27FC236}">
                <a16:creationId xmlns:a16="http://schemas.microsoft.com/office/drawing/2014/main" id="{0EDE3D91-8E77-4F3A-A9F5-A409CB2E8E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1695D6-86AA-40B3-8050-371033F172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A9B24-67C5-45CC-98EE-CE5AFF665D2D}" type="slidenum">
              <a:rPr lang="en-IN" smtClean="0"/>
              <a:t>‹#›</a:t>
            </a:fld>
            <a:endParaRPr lang="en-IN"/>
          </a:p>
        </p:txBody>
      </p:sp>
    </p:spTree>
    <p:extLst>
      <p:ext uri="{BB962C8B-B14F-4D97-AF65-F5344CB8AC3E}">
        <p14:creationId xmlns:p14="http://schemas.microsoft.com/office/powerpoint/2010/main" val="36952371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571500"/>
            <a:ext cx="5486400" cy="95250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381000" y="1714500"/>
            <a:ext cx="5486400" cy="4381500"/>
          </a:xfrm>
          <a:prstGeom prst="rect">
            <a:avLst/>
          </a:prstGeom>
        </p:spPr>
        <p:txBody>
          <a:bodyPr vert="horz" lIns="0" tIns="228600" rIns="0" bIns="0" rtlCol="0" anchor="t">
            <a:noAutofit/>
          </a:bodyPr>
          <a:lstStyle/>
          <a:p>
            <a:pPr lvl="0"/>
            <a:r>
              <a:rPr lang="en-US" dirty="0"/>
              <a:t>Click to edit Master text styles</a:t>
            </a:r>
          </a:p>
          <a:p>
            <a:pPr lvl="1"/>
            <a:r>
              <a:rPr lang="en-US" dirty="0"/>
              <a:t>Second level</a:t>
            </a:r>
          </a:p>
          <a:p>
            <a:pPr lvl="2"/>
            <a:r>
              <a:rPr lang="en-US" dirty="0"/>
              <a:t>Third level</a:t>
            </a:r>
          </a:p>
          <a:p>
            <a:pPr lvl="2"/>
            <a:r>
              <a:rPr lang="en-US" dirty="0"/>
              <a:t>Third level</a:t>
            </a:r>
          </a:p>
          <a:p>
            <a:pPr lvl="3"/>
            <a:r>
              <a:rPr lang="en-US" dirty="0"/>
              <a:t>Fourth level</a:t>
            </a:r>
          </a:p>
          <a:p>
            <a:pPr lvl="4"/>
            <a:r>
              <a:rPr lang="en-US" dirty="0"/>
              <a:t>Fifth level</a:t>
            </a:r>
          </a:p>
        </p:txBody>
      </p:sp>
      <p:pic>
        <p:nvPicPr>
          <p:cNvPr id="15" name="Picture 14"/>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11339010" y="6515119"/>
            <a:ext cx="471765" cy="190500"/>
          </a:xfrm>
          <a:prstGeom prst="rect">
            <a:avLst/>
          </a:prstGeom>
        </p:spPr>
      </p:pic>
      <p:grpSp>
        <p:nvGrpSpPr>
          <p:cNvPr id="9" name="Group 8"/>
          <p:cNvGrpSpPr/>
          <p:nvPr userDrawn="1"/>
        </p:nvGrpSpPr>
        <p:grpSpPr>
          <a:xfrm>
            <a:off x="762000" y="6583046"/>
            <a:ext cx="2261125" cy="183809"/>
            <a:chOff x="914400" y="7899655"/>
            <a:chExt cx="2713350" cy="220571"/>
          </a:xfrm>
        </p:grpSpPr>
        <p:sp>
          <p:nvSpPr>
            <p:cNvPr id="1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6" b="0" i="0" dirty="0">
                  <a:solidFill>
                    <a:schemeClr val="tx1">
                      <a:alpha val="60000"/>
                    </a:schemeClr>
                  </a:solidFill>
                  <a:latin typeface="Arial Regular" charset="0"/>
                </a:rPr>
                <a:t>©</a:t>
              </a:r>
              <a:r>
                <a:rPr lang="en-US" sz="333" b="0" i="0" dirty="0">
                  <a:solidFill>
                    <a:schemeClr val="tx1">
                      <a:alpha val="60000"/>
                    </a:schemeClr>
                  </a:solidFill>
                  <a:latin typeface="Arial Regular" charset="0"/>
                </a:rPr>
                <a:t> </a:t>
              </a:r>
              <a:r>
                <a:rPr lang="en-US" sz="666" b="0" i="0" dirty="0">
                  <a:solidFill>
                    <a:schemeClr val="tx1">
                      <a:alpha val="60000"/>
                    </a:schemeClr>
                  </a:solidFill>
                  <a:latin typeface="Arial Regular" charset="0"/>
                </a:rPr>
                <a:t>2018 IBM Corporation</a:t>
              </a:r>
              <a:r>
                <a:rPr lang="en-US" sz="666" b="0" i="0" baseline="0" dirty="0">
                  <a:solidFill>
                    <a:schemeClr val="tx1">
                      <a:alpha val="60000"/>
                    </a:schemeClr>
                  </a:solidFill>
                  <a:latin typeface="Arial Regular" charset="0"/>
                </a:rPr>
                <a:t>              </a:t>
              </a:r>
              <a:r>
                <a:rPr lang="en-US" sz="666" b="0" i="0" dirty="0">
                  <a:solidFill>
                    <a:schemeClr val="tx1">
                      <a:alpha val="60000"/>
                    </a:schemeClr>
                  </a:solidFill>
                  <a:latin typeface="Arial Regular"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666" b="0" i="0" dirty="0">
                  <a:solidFill>
                    <a:schemeClr val="tx1">
                      <a:alpha val="60000"/>
                    </a:schemeClr>
                  </a:solidFill>
                  <a:latin typeface="Arial Regular" charset="0"/>
                  <a:cs typeface="Arial Regular" charset="0"/>
                </a:rPr>
                <a:t> </a:t>
              </a:r>
              <a:fld id="{7C9968D1-C8E5-4FE3-AED4-7D4518C301B3}" type="datetime3">
                <a:rPr lang="en-US" sz="666" b="0" i="0" smtClean="0">
                  <a:solidFill>
                    <a:schemeClr val="tx1">
                      <a:alpha val="60000"/>
                    </a:schemeClr>
                  </a:solidFill>
                  <a:latin typeface="Arial Regular" charset="0"/>
                  <a:cs typeface="Arial Regular" charset="0"/>
                </a:rPr>
                <a:pPr marL="0" indent="0" fontAlgn="auto">
                  <a:spcBef>
                    <a:spcPts val="0"/>
                  </a:spcBef>
                  <a:spcAft>
                    <a:spcPts val="0"/>
                  </a:spcAft>
                  <a:tabLst/>
                  <a:defRPr/>
                </a:pPr>
                <a:t>29 March 2021</a:t>
              </a:fld>
              <a:endParaRPr lang="en-US" sz="666" b="0" i="0" dirty="0">
                <a:solidFill>
                  <a:schemeClr val="tx1">
                    <a:alpha val="60000"/>
                  </a:schemeClr>
                </a:solidFill>
                <a:latin typeface="Arial Regular" charset="0"/>
                <a:cs typeface="Arial Regular" charset="0"/>
              </a:endParaRPr>
            </a:p>
          </p:txBody>
        </p:sp>
      </p:grpSp>
      <p:sp>
        <p:nvSpPr>
          <p:cNvPr id="16" name="Footer Placeholder 3"/>
          <p:cNvSpPr txBox="1">
            <a:spLocks/>
          </p:cNvSpPr>
          <p:nvPr userDrawn="1"/>
        </p:nvSpPr>
        <p:spPr>
          <a:xfrm>
            <a:off x="3238500" y="6583680"/>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6" b="0" i="0" dirty="0">
                <a:solidFill>
                  <a:schemeClr val="tx1">
                    <a:alpha val="60000"/>
                  </a:schemeClr>
                </a:solidFill>
                <a:latin typeface="Arial Regular" charset="0"/>
              </a:rPr>
              <a:t>IBM Services</a:t>
            </a:r>
          </a:p>
        </p:txBody>
      </p:sp>
      <p:sp>
        <p:nvSpPr>
          <p:cNvPr id="17" name="Slide Number Placeholder 2"/>
          <p:cNvSpPr txBox="1">
            <a:spLocks/>
          </p:cNvSpPr>
          <p:nvPr userDrawn="1"/>
        </p:nvSpPr>
        <p:spPr>
          <a:xfrm>
            <a:off x="379048" y="6578160"/>
            <a:ext cx="273233" cy="182542"/>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smtClean="0">
                <a:solidFill>
                  <a:schemeClr val="tx1"/>
                </a:solidFill>
                <a:latin typeface="Arial Regular" charset="0"/>
              </a:rPr>
              <a:pPr algn="l"/>
              <a:t>‹#›</a:t>
            </a:fld>
            <a:endParaRPr lang="en-US" sz="667" b="0" i="0" dirty="0">
              <a:solidFill>
                <a:schemeClr val="tx1"/>
              </a:solidFill>
              <a:latin typeface="Arial Regular" charset="0"/>
            </a:endParaRPr>
          </a:p>
        </p:txBody>
      </p:sp>
    </p:spTree>
    <p:extLst>
      <p:ext uri="{BB962C8B-B14F-4D97-AF65-F5344CB8AC3E}">
        <p14:creationId xmlns:p14="http://schemas.microsoft.com/office/powerpoint/2010/main" val="24457759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hdr="0" ftr="0"/>
  <p:txStyles>
    <p:titleStyle>
      <a:lvl1pPr algn="l" defTabSz="914363" rtl="0" eaLnBrk="1" latinLnBrk="0" hangingPunct="1">
        <a:lnSpc>
          <a:spcPct val="90000"/>
        </a:lnSpc>
        <a:spcBef>
          <a:spcPct val="0"/>
        </a:spcBef>
        <a:buNone/>
        <a:defRPr sz="3000" b="0" i="0" kern="1200">
          <a:solidFill>
            <a:schemeClr val="tx1"/>
          </a:solidFill>
          <a:latin typeface="Arial Regular" charset="0"/>
          <a:ea typeface="+mj-ea"/>
          <a:cs typeface="+mj-cs"/>
        </a:defRPr>
      </a:lvl1pPr>
    </p:titleStyle>
    <p:bodyStyle>
      <a:lvl1pPr marL="0" indent="0" algn="l" defTabSz="914363" rtl="0" eaLnBrk="1" latinLnBrk="0" hangingPunct="1">
        <a:lnSpc>
          <a:spcPct val="105000"/>
        </a:lnSpc>
        <a:spcBef>
          <a:spcPts val="1000"/>
        </a:spcBef>
        <a:buFontTx/>
        <a:buNone/>
        <a:tabLst/>
        <a:defRPr sz="1667" b="0" i="0" kern="1200">
          <a:solidFill>
            <a:schemeClr val="tx1"/>
          </a:solidFill>
          <a:latin typeface="Arial Regular" charset="0"/>
          <a:ea typeface="+mn-ea"/>
          <a:cs typeface="+mn-cs"/>
        </a:defRPr>
      </a:lvl1pPr>
      <a:lvl2pPr marL="190492" indent="-190492" algn="l" defTabSz="914363" rtl="0" eaLnBrk="1" latinLnBrk="0" hangingPunct="1">
        <a:lnSpc>
          <a:spcPct val="105000"/>
        </a:lnSpc>
        <a:spcBef>
          <a:spcPts val="833"/>
        </a:spcBef>
        <a:buFont typeface="LucidaGrande" charset="0"/>
        <a:buChar char="-"/>
        <a:defRPr sz="1667" b="0" i="0" kern="1200">
          <a:solidFill>
            <a:schemeClr val="tx1"/>
          </a:solidFill>
          <a:latin typeface="Arial Regular" charset="0"/>
          <a:ea typeface="+mn-ea"/>
          <a:cs typeface="+mn-cs"/>
        </a:defRPr>
      </a:lvl2pPr>
      <a:lvl3pPr marL="380985" indent="-190492" algn="l" defTabSz="914363" rtl="0" eaLnBrk="1" latinLnBrk="0" hangingPunct="1">
        <a:lnSpc>
          <a:spcPct val="105000"/>
        </a:lnSpc>
        <a:spcBef>
          <a:spcPts val="0"/>
        </a:spcBef>
        <a:buSzPct val="80000"/>
        <a:buFont typeface="Arial" panose="020B0604020202020204" pitchFamily="34" charset="0"/>
        <a:buChar char="•"/>
        <a:defRPr sz="1667" b="0" i="0" kern="1200">
          <a:solidFill>
            <a:schemeClr val="tx1"/>
          </a:solidFill>
          <a:latin typeface="Arial Regular" charset="0"/>
          <a:ea typeface="+mn-ea"/>
          <a:cs typeface="+mn-cs"/>
        </a:defRPr>
      </a:lvl3pPr>
      <a:lvl4pPr marL="571477" indent="-190492" algn="l" defTabSz="914363" rtl="0" eaLnBrk="1" latinLnBrk="0" hangingPunct="1">
        <a:lnSpc>
          <a:spcPct val="105000"/>
        </a:lnSpc>
        <a:spcBef>
          <a:spcPts val="0"/>
        </a:spcBef>
        <a:buFont typeface=".AppleSystemUIFont" charset="-120"/>
        <a:buChar char="–"/>
        <a:defRPr sz="1667" b="0" i="0" kern="1200">
          <a:solidFill>
            <a:schemeClr val="tx1"/>
          </a:solidFill>
          <a:latin typeface="Arial Regular" charset="0"/>
          <a:ea typeface="+mn-ea"/>
          <a:cs typeface="+mn-cs"/>
        </a:defRPr>
      </a:lvl4pPr>
      <a:lvl5pPr marL="761970" indent="-190492" algn="l" defTabSz="914363" rtl="0" eaLnBrk="1" latinLnBrk="0" hangingPunct="1">
        <a:lnSpc>
          <a:spcPct val="105000"/>
        </a:lnSpc>
        <a:spcBef>
          <a:spcPts val="0"/>
        </a:spcBef>
        <a:buSzPct val="80000"/>
        <a:buFont typeface="Arial" panose="020B0604020202020204" pitchFamily="34" charset="0"/>
        <a:buChar char="•"/>
        <a:defRPr sz="1667" b="0" i="0" kern="1200">
          <a:solidFill>
            <a:schemeClr val="tx1"/>
          </a:solidFill>
          <a:latin typeface="Arial Regular" charset="0"/>
          <a:ea typeface="+mn-ea"/>
          <a:cs typeface="+mn-cs"/>
        </a:defRPr>
      </a:lvl5pPr>
      <a:lvl6pPr marL="2514499"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D54345F-4BE4-4728-8DCC-71219E95C8FD}" type="datetimeFigureOut">
              <a:rPr lang="en-US" smtClean="0"/>
              <a:t>3/29/2021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9D92BEB-08A2-49E2-8697-2274D27212B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49668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jf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6.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fif"/><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fif"/><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sign&#10;&#10;Description automatically generated">
            <a:extLst>
              <a:ext uri="{FF2B5EF4-FFF2-40B4-BE49-F238E27FC236}">
                <a16:creationId xmlns:a16="http://schemas.microsoft.com/office/drawing/2014/main" id="{3E129B72-AC32-4C2B-899A-7B83A7765E66}"/>
              </a:ext>
            </a:extLst>
          </p:cNvPr>
          <p:cNvPicPr>
            <a:picLocks noChangeAspect="1"/>
          </p:cNvPicPr>
          <p:nvPr/>
        </p:nvPicPr>
        <p:blipFill rotWithShape="1">
          <a:blip r:embed="rId3">
            <a:extLst>
              <a:ext uri="{28A0092B-C50C-407E-A947-70E740481C1C}">
                <a14:useLocalDpi xmlns:a14="http://schemas.microsoft.com/office/drawing/2010/main" val="0"/>
              </a:ext>
            </a:extLst>
          </a:blip>
          <a:srcRect l="2193" t="8719" r="24196" b="-1"/>
          <a:stretch/>
        </p:blipFill>
        <p:spPr>
          <a:xfrm>
            <a:off x="3581400"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D40DA7-DEC2-462E-BBFB-EC68B1A434D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Public Cloud Security Project </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07B56F1B-277F-4882-8F7B-A107C6F1AB9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517782E-8698-41E4-84D5-7AC40ADDD51C}" type="datetime1">
              <a:rPr kumimoji="0" lang="en-IN" sz="1200" b="0" i="0" u="none" strike="noStrike" kern="1200" cap="none" spc="0" normalizeH="0" baseline="0" noProof="0" smtClean="0">
                <a:ln>
                  <a:noFill/>
                </a:ln>
                <a:solidFill>
                  <a:prstClr val="white">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29-03-2021</a:t>
            </a:fld>
            <a:endParaRPr kumimoji="0" lang="en-IN" sz="1200" b="0" i="0" u="none" strike="noStrike" kern="1200" cap="none" spc="0" normalizeH="0" baseline="0" noProof="0">
              <a:ln>
                <a:noFill/>
              </a:ln>
              <a:solidFill>
                <a:prstClr val="white">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1C061ABB-405E-405F-BB40-5D326474AF4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9A9B24-67C5-45CC-98EE-CE5AFF665D2D}" type="slidenum">
              <a:rPr kumimoji="0" lang="en-IN" sz="1200" b="0" i="0" u="none" strike="noStrike" kern="1200" cap="none" spc="0" normalizeH="0" baseline="0" noProof="0" smtClean="0">
                <a:ln>
                  <a:noFill/>
                </a:ln>
                <a:solidFill>
                  <a:prstClr val="white">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white">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F1ABFBE9-2467-4DC8-B326-C9238F8AD0CF}"/>
              </a:ext>
            </a:extLst>
          </p:cNvPr>
          <p:cNvSpPr txBox="1"/>
          <p:nvPr/>
        </p:nvSpPr>
        <p:spPr>
          <a:xfrm>
            <a:off x="477981" y="5401320"/>
            <a:ext cx="2911288" cy="830997"/>
          </a:xfrm>
          <a:prstGeom prst="rect">
            <a:avLst/>
          </a:prstGeom>
          <a:noFill/>
        </p:spPr>
        <p:txBody>
          <a:bodyPr wrap="square" rtlCol="0">
            <a:spAutoFit/>
          </a:bodyPr>
          <a:lstStyle/>
          <a:p>
            <a:r>
              <a:rPr lang="en-IN" sz="1600" dirty="0">
                <a:solidFill>
                  <a:srgbClr val="00B0F0"/>
                </a:solidFill>
              </a:rPr>
              <a:t>Jigar N Kapasi</a:t>
            </a:r>
          </a:p>
          <a:p>
            <a:r>
              <a:rPr lang="en-IN" sz="1600" dirty="0">
                <a:solidFill>
                  <a:srgbClr val="00B0F0"/>
                </a:solidFill>
              </a:rPr>
              <a:t>Nagesh Ramamoorthy</a:t>
            </a:r>
          </a:p>
          <a:p>
            <a:r>
              <a:rPr lang="en-IN" sz="1600" dirty="0">
                <a:solidFill>
                  <a:srgbClr val="00B0F0"/>
                </a:solidFill>
              </a:rPr>
              <a:t>Naman Bhatt</a:t>
            </a:r>
          </a:p>
        </p:txBody>
      </p:sp>
    </p:spTree>
    <p:extLst>
      <p:ext uri="{BB962C8B-B14F-4D97-AF65-F5344CB8AC3E}">
        <p14:creationId xmlns:p14="http://schemas.microsoft.com/office/powerpoint/2010/main" val="2316621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D9CBA1C4-C1EE-4035-9A79-1B8E6833E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209" y="4121464"/>
            <a:ext cx="2428240" cy="2417448"/>
          </a:xfrm>
          <a:prstGeom prst="rect">
            <a:avLst/>
          </a:prstGeom>
        </p:spPr>
      </p:pic>
      <p:sp>
        <p:nvSpPr>
          <p:cNvPr id="2" name="Title 1">
            <a:extLst>
              <a:ext uri="{FF2B5EF4-FFF2-40B4-BE49-F238E27FC236}">
                <a16:creationId xmlns:a16="http://schemas.microsoft.com/office/drawing/2014/main" id="{4DB14A8A-CF6D-4AE8-AE0E-3A1864178CAB}"/>
              </a:ext>
            </a:extLst>
          </p:cNvPr>
          <p:cNvSpPr>
            <a:spLocks noGrp="1"/>
          </p:cNvSpPr>
          <p:nvPr>
            <p:ph type="title"/>
          </p:nvPr>
        </p:nvSpPr>
        <p:spPr>
          <a:xfrm>
            <a:off x="648031" y="275327"/>
            <a:ext cx="6967110" cy="907429"/>
          </a:xfrm>
        </p:spPr>
        <p:txBody>
          <a:bodyPr/>
          <a:lstStyle/>
          <a:p>
            <a:r>
              <a:rPr lang="en-US" b="1" dirty="0">
                <a:solidFill>
                  <a:schemeClr val="bg1"/>
                </a:solidFill>
              </a:rPr>
              <a:t>Profiles and Scoring status</a:t>
            </a:r>
            <a:endParaRPr lang="en-IN" b="1" dirty="0">
              <a:solidFill>
                <a:schemeClr val="bg1"/>
              </a:solidFill>
            </a:endParaRPr>
          </a:p>
        </p:txBody>
      </p:sp>
      <p:sp>
        <p:nvSpPr>
          <p:cNvPr id="3" name="Content Placeholder 2">
            <a:extLst>
              <a:ext uri="{FF2B5EF4-FFF2-40B4-BE49-F238E27FC236}">
                <a16:creationId xmlns:a16="http://schemas.microsoft.com/office/drawing/2014/main" id="{4A1C0AF1-7905-487F-9481-D06043213FB2}"/>
              </a:ext>
            </a:extLst>
          </p:cNvPr>
          <p:cNvSpPr>
            <a:spLocks noGrp="1"/>
          </p:cNvSpPr>
          <p:nvPr>
            <p:ph idx="1"/>
          </p:nvPr>
        </p:nvSpPr>
        <p:spPr>
          <a:xfrm>
            <a:off x="648031" y="1690688"/>
            <a:ext cx="10515600" cy="4665662"/>
          </a:xfrm>
        </p:spPr>
        <p:txBody>
          <a:bodyPr>
            <a:normAutofit/>
          </a:bodyPr>
          <a:lstStyle/>
          <a:p>
            <a:pPr marL="0" indent="0">
              <a:buNone/>
            </a:pPr>
            <a:r>
              <a:rPr lang="en-US" sz="2200" dirty="0">
                <a:solidFill>
                  <a:schemeClr val="bg1"/>
                </a:solidFill>
              </a:rPr>
              <a:t>Most CIS Benchmarks include multiple </a:t>
            </a:r>
            <a:r>
              <a:rPr lang="en-US" sz="2200" b="1" dirty="0">
                <a:solidFill>
                  <a:schemeClr val="bg1"/>
                </a:solidFill>
              </a:rPr>
              <a:t>configuration profiles</a:t>
            </a:r>
            <a:r>
              <a:rPr lang="en-US" sz="2200" dirty="0">
                <a:solidFill>
                  <a:schemeClr val="bg1"/>
                </a:solidFill>
              </a:rPr>
              <a:t>.</a:t>
            </a:r>
          </a:p>
          <a:p>
            <a:pPr lvl="1"/>
            <a:r>
              <a:rPr lang="en-US" sz="2200" dirty="0">
                <a:solidFill>
                  <a:schemeClr val="bg1"/>
                </a:solidFill>
              </a:rPr>
              <a:t>The </a:t>
            </a:r>
            <a:r>
              <a:rPr lang="en-US" sz="2200" b="1" dirty="0">
                <a:solidFill>
                  <a:schemeClr val="bg1"/>
                </a:solidFill>
              </a:rPr>
              <a:t>Level 1 profile </a:t>
            </a:r>
            <a:r>
              <a:rPr lang="en-US" sz="2200" dirty="0">
                <a:solidFill>
                  <a:schemeClr val="bg1"/>
                </a:solidFill>
              </a:rPr>
              <a:t>is considered a </a:t>
            </a:r>
            <a:r>
              <a:rPr lang="en-US" sz="2200" b="1" dirty="0">
                <a:solidFill>
                  <a:schemeClr val="bg1"/>
                </a:solidFill>
              </a:rPr>
              <a:t>base recommendation </a:t>
            </a:r>
            <a:r>
              <a:rPr lang="en-US" sz="2200" dirty="0">
                <a:solidFill>
                  <a:schemeClr val="bg1"/>
                </a:solidFill>
              </a:rPr>
              <a:t>that can be implemented fairly promptly and is designed to not have an extensive performance impact. </a:t>
            </a:r>
          </a:p>
          <a:p>
            <a:pPr lvl="1"/>
            <a:endParaRPr lang="en-US" sz="2200" dirty="0">
              <a:solidFill>
                <a:schemeClr val="bg1"/>
              </a:solidFill>
            </a:endParaRPr>
          </a:p>
          <a:p>
            <a:pPr lvl="1"/>
            <a:r>
              <a:rPr lang="en-US" sz="2200" dirty="0">
                <a:solidFill>
                  <a:schemeClr val="bg1"/>
                </a:solidFill>
              </a:rPr>
              <a:t>The </a:t>
            </a:r>
            <a:r>
              <a:rPr lang="en-US" sz="2200" b="1" dirty="0">
                <a:solidFill>
                  <a:schemeClr val="bg1"/>
                </a:solidFill>
              </a:rPr>
              <a:t>Level 2 profile </a:t>
            </a:r>
            <a:r>
              <a:rPr lang="en-US" sz="2200" dirty="0">
                <a:solidFill>
                  <a:schemeClr val="bg1"/>
                </a:solidFill>
              </a:rPr>
              <a:t>is considered to be "</a:t>
            </a:r>
            <a:r>
              <a:rPr lang="en-US" sz="2200" b="1" dirty="0">
                <a:solidFill>
                  <a:schemeClr val="bg1"/>
                </a:solidFill>
              </a:rPr>
              <a:t>defense in depth</a:t>
            </a:r>
            <a:r>
              <a:rPr lang="en-US" sz="2200" dirty="0">
                <a:solidFill>
                  <a:schemeClr val="bg1"/>
                </a:solidFill>
              </a:rPr>
              <a:t>" and is intended for environments where security is paramount. </a:t>
            </a:r>
          </a:p>
          <a:p>
            <a:pPr marL="0" indent="0">
              <a:buNone/>
            </a:pPr>
            <a:endParaRPr lang="en-US" sz="2200" dirty="0">
              <a:solidFill>
                <a:schemeClr val="bg1"/>
              </a:solidFill>
            </a:endParaRPr>
          </a:p>
          <a:p>
            <a:pPr marL="0" indent="0">
              <a:buNone/>
            </a:pPr>
            <a:r>
              <a:rPr lang="en-US" sz="2200" b="1" dirty="0">
                <a:solidFill>
                  <a:srgbClr val="00B0F0"/>
                </a:solidFill>
              </a:rPr>
              <a:t>Scoring:</a:t>
            </a:r>
            <a:br>
              <a:rPr lang="en-US" sz="2200" b="1" dirty="0">
                <a:solidFill>
                  <a:schemeClr val="bg1"/>
                </a:solidFill>
              </a:rPr>
            </a:br>
            <a:r>
              <a:rPr lang="en-US" sz="2200" dirty="0">
                <a:solidFill>
                  <a:schemeClr val="bg1"/>
                </a:solidFill>
              </a:rPr>
              <a:t>Each recommendation in a benchmark is marked as </a:t>
            </a:r>
            <a:br>
              <a:rPr lang="en-US" sz="2200" dirty="0">
                <a:solidFill>
                  <a:schemeClr val="bg1"/>
                </a:solidFill>
              </a:rPr>
            </a:br>
            <a:r>
              <a:rPr lang="en-US" sz="2200" dirty="0">
                <a:solidFill>
                  <a:schemeClr val="bg1"/>
                </a:solidFill>
              </a:rPr>
              <a:t>either “scored” or “not scored” based on whether it can be</a:t>
            </a:r>
            <a:br>
              <a:rPr lang="en-US" sz="2200" dirty="0">
                <a:solidFill>
                  <a:schemeClr val="bg1"/>
                </a:solidFill>
              </a:rPr>
            </a:br>
            <a:r>
              <a:rPr lang="en-US" sz="2200" dirty="0">
                <a:solidFill>
                  <a:schemeClr val="bg1"/>
                </a:solidFill>
              </a:rPr>
              <a:t>programmatically tested</a:t>
            </a:r>
          </a:p>
          <a:p>
            <a:pPr marL="0" indent="0">
              <a:buNone/>
            </a:pPr>
            <a:endParaRPr lang="en-IN" dirty="0"/>
          </a:p>
        </p:txBody>
      </p:sp>
      <p:sp>
        <p:nvSpPr>
          <p:cNvPr id="4" name="Date Placeholder 3">
            <a:extLst>
              <a:ext uri="{FF2B5EF4-FFF2-40B4-BE49-F238E27FC236}">
                <a16:creationId xmlns:a16="http://schemas.microsoft.com/office/drawing/2014/main" id="{7CF5CCC7-930B-4DF2-BA37-153A1DAD8980}"/>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5FB746-9653-444A-845D-098979F4A43D}"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29-03-2021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1A349C08-5C92-4E49-81E0-562A0A2623C8}"/>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9A9B24-67C5-45CC-98EE-CE5AFF665D2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4300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6A1BF68-E710-434F-806B-E4E0CD3F81F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5FB746-9653-444A-845D-098979F4A43D}"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29-03-2021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2712CB6A-2D3A-4E57-ABCC-FE5AF793093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9A9B24-67C5-45CC-98EE-CE5AFF665D2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C84E1A9C-1C9C-4536-A2AE-FC132D002D7B}"/>
              </a:ext>
            </a:extLst>
          </p:cNvPr>
          <p:cNvGrpSpPr/>
          <p:nvPr/>
        </p:nvGrpSpPr>
        <p:grpSpPr>
          <a:xfrm>
            <a:off x="288378" y="992856"/>
            <a:ext cx="11441563" cy="6176865"/>
            <a:chOff x="197159" y="1112023"/>
            <a:chExt cx="11441563" cy="6176865"/>
          </a:xfrm>
        </p:grpSpPr>
        <p:grpSp>
          <p:nvGrpSpPr>
            <p:cNvPr id="3" name="Group 2">
              <a:extLst>
                <a:ext uri="{FF2B5EF4-FFF2-40B4-BE49-F238E27FC236}">
                  <a16:creationId xmlns:a16="http://schemas.microsoft.com/office/drawing/2014/main" id="{F625FB93-C861-4F18-A32E-737BA47FAD5E}"/>
                </a:ext>
              </a:extLst>
            </p:cNvPr>
            <p:cNvGrpSpPr/>
            <p:nvPr/>
          </p:nvGrpSpPr>
          <p:grpSpPr>
            <a:xfrm>
              <a:off x="197159" y="1112023"/>
              <a:ext cx="11441563" cy="6176865"/>
              <a:chOff x="187220" y="1099522"/>
              <a:chExt cx="11441563" cy="6176865"/>
            </a:xfrm>
          </p:grpSpPr>
          <p:grpSp>
            <p:nvGrpSpPr>
              <p:cNvPr id="2" name="Group 1">
                <a:extLst>
                  <a:ext uri="{FF2B5EF4-FFF2-40B4-BE49-F238E27FC236}">
                    <a16:creationId xmlns:a16="http://schemas.microsoft.com/office/drawing/2014/main" id="{9F9BFAFE-3284-4797-95D2-3927EAB513FF}"/>
                  </a:ext>
                </a:extLst>
              </p:cNvPr>
              <p:cNvGrpSpPr/>
              <p:nvPr/>
            </p:nvGrpSpPr>
            <p:grpSpPr>
              <a:xfrm>
                <a:off x="187220" y="1099522"/>
                <a:ext cx="11441563" cy="5334834"/>
                <a:chOff x="187220" y="1099522"/>
                <a:chExt cx="11441563" cy="5334834"/>
              </a:xfrm>
            </p:grpSpPr>
            <p:sp>
              <p:nvSpPr>
                <p:cNvPr id="6" name="Rectangle 5">
                  <a:extLst>
                    <a:ext uri="{FF2B5EF4-FFF2-40B4-BE49-F238E27FC236}">
                      <a16:creationId xmlns:a16="http://schemas.microsoft.com/office/drawing/2014/main" id="{41B29776-FFC4-4086-84FB-6A4EC5145622}"/>
                    </a:ext>
                  </a:extLst>
                </p:cNvPr>
                <p:cNvSpPr/>
                <p:nvPr/>
              </p:nvSpPr>
              <p:spPr>
                <a:xfrm>
                  <a:off x="187220" y="1348758"/>
                  <a:ext cx="4043494" cy="50855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95EEC0B1-062F-4094-9135-4C34CD46E15F}"/>
                    </a:ext>
                  </a:extLst>
                </p:cNvPr>
                <p:cNvSpPr/>
                <p:nvPr/>
              </p:nvSpPr>
              <p:spPr>
                <a:xfrm>
                  <a:off x="4246712" y="1348758"/>
                  <a:ext cx="3635008" cy="50855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890A9854-F793-4F6C-A0B9-802438A185E3}"/>
                    </a:ext>
                  </a:extLst>
                </p:cNvPr>
                <p:cNvSpPr/>
                <p:nvPr/>
              </p:nvSpPr>
              <p:spPr>
                <a:xfrm>
                  <a:off x="7872335" y="1348758"/>
                  <a:ext cx="3756448" cy="508559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A picture containing plate, clock, drawing&#10;&#10;Description automatically generated">
                  <a:extLst>
                    <a:ext uri="{FF2B5EF4-FFF2-40B4-BE49-F238E27FC236}">
                      <a16:creationId xmlns:a16="http://schemas.microsoft.com/office/drawing/2014/main" id="{4C32AE14-1852-415C-8E59-3CF460812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77" y="1519923"/>
                  <a:ext cx="1096665" cy="656857"/>
                </a:xfrm>
                <a:prstGeom prst="rect">
                  <a:avLst/>
                </a:prstGeom>
              </p:spPr>
            </p:pic>
            <p:pic>
              <p:nvPicPr>
                <p:cNvPr id="14" name="Picture 13" descr="A picture containing clock&#10;&#10;Description automatically generated">
                  <a:extLst>
                    <a:ext uri="{FF2B5EF4-FFF2-40B4-BE49-F238E27FC236}">
                      <a16:creationId xmlns:a16="http://schemas.microsoft.com/office/drawing/2014/main" id="{16F0C87B-3CE8-4D80-9A71-15172A337F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9819" y="1441744"/>
                  <a:ext cx="1979288" cy="570542"/>
                </a:xfrm>
                <a:prstGeom prst="rect">
                  <a:avLst/>
                </a:prstGeom>
              </p:spPr>
            </p:pic>
            <p:pic>
              <p:nvPicPr>
                <p:cNvPr id="18" name="Graphic 17">
                  <a:extLst>
                    <a:ext uri="{FF2B5EF4-FFF2-40B4-BE49-F238E27FC236}">
                      <a16:creationId xmlns:a16="http://schemas.microsoft.com/office/drawing/2014/main" id="{55EA5BDE-3619-4142-8BA3-4BB5C69FB5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61288" y="1099522"/>
                  <a:ext cx="2267840" cy="1323247"/>
                </a:xfrm>
                <a:prstGeom prst="rect">
                  <a:avLst/>
                </a:prstGeom>
              </p:spPr>
            </p:pic>
          </p:grpSp>
          <p:sp>
            <p:nvSpPr>
              <p:cNvPr id="19" name="TextBox 18">
                <a:extLst>
                  <a:ext uri="{FF2B5EF4-FFF2-40B4-BE49-F238E27FC236}">
                    <a16:creationId xmlns:a16="http://schemas.microsoft.com/office/drawing/2014/main" id="{125E7920-E257-4849-84E1-D77111C8BB24}"/>
                  </a:ext>
                </a:extLst>
              </p:cNvPr>
              <p:cNvSpPr txBox="1"/>
              <p:nvPr/>
            </p:nvSpPr>
            <p:spPr>
              <a:xfrm>
                <a:off x="210288" y="2404955"/>
                <a:ext cx="4020287" cy="36933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Benchmark Latest version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1.2.0  </a:t>
                </a:r>
                <a:r>
                  <a:rPr kumimoji="0" lang="en-IN" sz="10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(1.3.0 draft)</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MCMS supported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1.2.0</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No. Sections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4</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No of Recommendations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49</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Supported Native Tool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Tool Coverage of Benchmark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88% </a:t>
                </a:r>
                <a:r>
                  <a:rPr kumimoji="0" lang="en-IN" sz="9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(43/49)</a:t>
                </a:r>
              </a:p>
            </p:txBody>
          </p:sp>
          <p:sp>
            <p:nvSpPr>
              <p:cNvPr id="20" name="TextBox 19">
                <a:extLst>
                  <a:ext uri="{FF2B5EF4-FFF2-40B4-BE49-F238E27FC236}">
                    <a16:creationId xmlns:a16="http://schemas.microsoft.com/office/drawing/2014/main" id="{F962BA09-07F9-45DD-B2A7-5C57DEE20B87}"/>
                  </a:ext>
                </a:extLst>
              </p:cNvPr>
              <p:cNvSpPr txBox="1"/>
              <p:nvPr/>
            </p:nvSpPr>
            <p:spPr>
              <a:xfrm>
                <a:off x="4230575" y="2321184"/>
                <a:ext cx="3632433" cy="495520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Benchmark Latest version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1.1.0 </a:t>
                </a:r>
                <a:r>
                  <a:rPr kumimoji="0" lang="en-IN" sz="10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(1.2.0 draft)</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MCMS supported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1.1.0</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No. Sections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9</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No of Recommendations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111</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Supported Native Tool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600" b="0" i="0" u="none" strike="noStrike" kern="1200" cap="none" spc="0" normalizeH="0" baseline="0" noProof="0" dirty="0">
                    <a:ln>
                      <a:noFill/>
                    </a:ln>
                    <a:solidFill>
                      <a:srgbClr val="4472C4"/>
                    </a:solidFill>
                    <a:effectLst/>
                    <a:uLnTx/>
                    <a:uFillTx/>
                    <a:latin typeface="Calibri" panose="020F0502020204030204"/>
                    <a:ea typeface="+mn-ea"/>
                    <a:cs typeface="+mn-cs"/>
                  </a:rPr>
                  <a:t>Azure  Security Center*</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Tool Coverage of Benchmark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a:ln>
                      <a:noFill/>
                    </a:ln>
                    <a:solidFill>
                      <a:schemeClr val="accent2"/>
                    </a:solidFill>
                    <a:effectLst/>
                    <a:uLnTx/>
                    <a:uFillTx/>
                    <a:latin typeface="Calibri" panose="020F0502020204030204"/>
                    <a:ea typeface="+mn-ea"/>
                    <a:cs typeface="+mn-cs"/>
                  </a:rPr>
                  <a:t>55% </a:t>
                </a:r>
                <a:r>
                  <a:rPr kumimoji="0" lang="en-IN" sz="900" b="0" i="0" u="none" strike="noStrike" kern="1200" cap="none" spc="0" normalizeH="0" baseline="0" noProof="0" dirty="0">
                    <a:ln>
                      <a:noFill/>
                    </a:ln>
                    <a:solidFill>
                      <a:schemeClr val="accent2"/>
                    </a:solidFill>
                    <a:effectLst/>
                    <a:uLnTx/>
                    <a:uFillTx/>
                    <a:latin typeface="Calibri" panose="020F0502020204030204"/>
                    <a:ea typeface="+mn-ea"/>
                    <a:cs typeface="+mn-cs"/>
                  </a:rPr>
                  <a:t>(61/111)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ECDD6B4C-DEF7-40E9-B87C-44A5D05494A5}"/>
                  </a:ext>
                </a:extLst>
              </p:cNvPr>
              <p:cNvSpPr txBox="1"/>
              <p:nvPr/>
            </p:nvSpPr>
            <p:spPr>
              <a:xfrm>
                <a:off x="7894601" y="2321184"/>
                <a:ext cx="3734181" cy="43858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Benchmark Latest version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1.1.0 </a:t>
                </a:r>
                <a:r>
                  <a:rPr kumimoji="0" lang="en-IN" sz="10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(1.2.0 draft)</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MCMS supported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1.0.0</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No. Sections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7</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No of Recommendations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64</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Supported Native Tool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600" b="0" i="0" u="none" strike="noStrike" kern="1200" cap="none" spc="0" normalizeH="0" baseline="0" noProof="0" dirty="0">
                    <a:ln>
                      <a:noFill/>
                    </a:ln>
                    <a:solidFill>
                      <a:srgbClr val="4472C4"/>
                    </a:solidFill>
                    <a:effectLst/>
                    <a:uLnTx/>
                    <a:uFillTx/>
                    <a:latin typeface="Calibri" panose="020F0502020204030204"/>
                    <a:ea typeface="+mn-ea"/>
                    <a:cs typeface="+mn-cs"/>
                  </a:rPr>
                  <a:t>GCP Security Command Center</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Tool Coverage of Benchmark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92% </a:t>
                </a:r>
                <a:r>
                  <a:rPr kumimoji="0" lang="en-IN" sz="9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(59/64)</a:t>
                </a:r>
                <a:endParaRPr kumimoji="0" lang="en-IN" sz="9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7" name="Picture 46" descr="A picture containing food, drawing&#10;&#10;Description automatically generated">
              <a:extLst>
                <a:ext uri="{FF2B5EF4-FFF2-40B4-BE49-F238E27FC236}">
                  <a16:creationId xmlns:a16="http://schemas.microsoft.com/office/drawing/2014/main" id="{44EA93BD-D23E-46EB-8E91-56314DD8FF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9172" y="4925012"/>
              <a:ext cx="1327793" cy="584229"/>
            </a:xfrm>
            <a:prstGeom prst="rect">
              <a:avLst/>
            </a:prstGeom>
          </p:spPr>
        </p:pic>
        <p:pic>
          <p:nvPicPr>
            <p:cNvPr id="49" name="Picture 48" descr="A picture containing drawing&#10;&#10;Description automatically generated">
              <a:extLst>
                <a:ext uri="{FF2B5EF4-FFF2-40B4-BE49-F238E27FC236}">
                  <a16:creationId xmlns:a16="http://schemas.microsoft.com/office/drawing/2014/main" id="{9C5D16CF-3DA0-4965-949E-9F04BD29815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19708" y="4961821"/>
              <a:ext cx="341915" cy="463713"/>
            </a:xfrm>
            <a:prstGeom prst="rect">
              <a:avLst/>
            </a:prstGeom>
          </p:spPr>
        </p:pic>
      </p:grpSp>
      <p:pic>
        <p:nvPicPr>
          <p:cNvPr id="51" name="Shape 1632" descr="Generic-GCP.png">
            <a:extLst>
              <a:ext uri="{FF2B5EF4-FFF2-40B4-BE49-F238E27FC236}">
                <a16:creationId xmlns:a16="http://schemas.microsoft.com/office/drawing/2014/main" id="{750E4503-DE9B-4A5C-A1DA-7CA7BCB2D5BD}"/>
              </a:ext>
            </a:extLst>
          </p:cNvPr>
          <p:cNvPicPr preferRelativeResize="0"/>
          <p:nvPr/>
        </p:nvPicPr>
        <p:blipFill rotWithShape="1">
          <a:blip r:embed="rId9">
            <a:alphaModFix/>
          </a:blip>
          <a:srcRect t="5076" b="5076"/>
          <a:stretch/>
        </p:blipFill>
        <p:spPr>
          <a:xfrm>
            <a:off x="7981166" y="5040559"/>
            <a:ext cx="274200" cy="246600"/>
          </a:xfrm>
          <a:prstGeom prst="rect">
            <a:avLst/>
          </a:prstGeom>
          <a:noFill/>
          <a:ln>
            <a:noFill/>
          </a:ln>
        </p:spPr>
      </p:pic>
      <p:sp>
        <p:nvSpPr>
          <p:cNvPr id="52" name="TextBox 51">
            <a:extLst>
              <a:ext uri="{FF2B5EF4-FFF2-40B4-BE49-F238E27FC236}">
                <a16:creationId xmlns:a16="http://schemas.microsoft.com/office/drawing/2014/main" id="{C07A8B76-6040-402B-8422-2009B64B9E8F}"/>
              </a:ext>
            </a:extLst>
          </p:cNvPr>
          <p:cNvSpPr txBox="1"/>
          <p:nvPr/>
        </p:nvSpPr>
        <p:spPr>
          <a:xfrm>
            <a:off x="4593738" y="6565834"/>
            <a:ext cx="148758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mn-cs"/>
              </a:rPr>
              <a:t>*Still under evaluation</a:t>
            </a:r>
          </a:p>
        </p:txBody>
      </p:sp>
      <p:sp>
        <p:nvSpPr>
          <p:cNvPr id="53" name="TextBox 52">
            <a:extLst>
              <a:ext uri="{FF2B5EF4-FFF2-40B4-BE49-F238E27FC236}">
                <a16:creationId xmlns:a16="http://schemas.microsoft.com/office/drawing/2014/main" id="{36700C6A-B5EF-4EC0-9BB2-11956518BCB6}"/>
              </a:ext>
            </a:extLst>
          </p:cNvPr>
          <p:cNvSpPr txBox="1"/>
          <p:nvPr/>
        </p:nvSpPr>
        <p:spPr>
          <a:xfrm>
            <a:off x="478290" y="469636"/>
            <a:ext cx="79910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chemeClr val="bg1"/>
                </a:solidFill>
                <a:effectLst/>
                <a:uLnTx/>
                <a:uFillTx/>
                <a:latin typeface="Calibri" panose="020F0502020204030204"/>
                <a:ea typeface="+mn-ea"/>
                <a:cs typeface="+mn-cs"/>
              </a:rPr>
              <a:t>CIS Benchmark comparison - Overview</a:t>
            </a:r>
          </a:p>
        </p:txBody>
      </p:sp>
    </p:spTree>
    <p:extLst>
      <p:ext uri="{BB962C8B-B14F-4D97-AF65-F5344CB8AC3E}">
        <p14:creationId xmlns:p14="http://schemas.microsoft.com/office/powerpoint/2010/main" val="645161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6A1BF68-E710-434F-806B-E4E0CD3F81F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5FB746-9653-444A-845D-098979F4A43D}"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29-03-2021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2712CB6A-2D3A-4E57-ABCC-FE5AF793093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9A9B24-67C5-45CC-98EE-CE5AFF665D2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id="{36700C6A-B5EF-4EC0-9BB2-11956518BCB6}"/>
              </a:ext>
            </a:extLst>
          </p:cNvPr>
          <p:cNvSpPr txBox="1"/>
          <p:nvPr/>
        </p:nvSpPr>
        <p:spPr>
          <a:xfrm>
            <a:off x="455118" y="34672"/>
            <a:ext cx="799106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schemeClr val="bg1"/>
                </a:solidFill>
                <a:effectLst/>
                <a:uLnTx/>
                <a:uFillTx/>
                <a:latin typeface="Calibri" panose="020F0502020204030204"/>
                <a:ea typeface="+mn-ea"/>
                <a:cs typeface="+mn-cs"/>
              </a:rPr>
              <a:t>CIS Benchmark comparison - Detailed</a:t>
            </a:r>
          </a:p>
        </p:txBody>
      </p:sp>
      <p:grpSp>
        <p:nvGrpSpPr>
          <p:cNvPr id="9" name="Group 8">
            <a:extLst>
              <a:ext uri="{FF2B5EF4-FFF2-40B4-BE49-F238E27FC236}">
                <a16:creationId xmlns:a16="http://schemas.microsoft.com/office/drawing/2014/main" id="{D9613607-12A9-4B46-9BBC-BAEA69645BF1}"/>
              </a:ext>
            </a:extLst>
          </p:cNvPr>
          <p:cNvGrpSpPr/>
          <p:nvPr/>
        </p:nvGrpSpPr>
        <p:grpSpPr>
          <a:xfrm>
            <a:off x="296077" y="578321"/>
            <a:ext cx="11588087" cy="6161630"/>
            <a:chOff x="143680" y="492972"/>
            <a:chExt cx="11588087" cy="6161630"/>
          </a:xfrm>
        </p:grpSpPr>
        <p:grpSp>
          <p:nvGrpSpPr>
            <p:cNvPr id="3" name="Group 2">
              <a:extLst>
                <a:ext uri="{FF2B5EF4-FFF2-40B4-BE49-F238E27FC236}">
                  <a16:creationId xmlns:a16="http://schemas.microsoft.com/office/drawing/2014/main" id="{03EFCFB4-8012-4346-9765-8E5BAC30AB1A}"/>
                </a:ext>
              </a:extLst>
            </p:cNvPr>
            <p:cNvGrpSpPr/>
            <p:nvPr/>
          </p:nvGrpSpPr>
          <p:grpSpPr>
            <a:xfrm>
              <a:off x="175679" y="492972"/>
              <a:ext cx="11516428" cy="6161630"/>
              <a:chOff x="175679" y="492972"/>
              <a:chExt cx="11516428" cy="6161630"/>
            </a:xfrm>
          </p:grpSpPr>
          <p:sp>
            <p:nvSpPr>
              <p:cNvPr id="6" name="Rectangle 5">
                <a:extLst>
                  <a:ext uri="{FF2B5EF4-FFF2-40B4-BE49-F238E27FC236}">
                    <a16:creationId xmlns:a16="http://schemas.microsoft.com/office/drawing/2014/main" id="{41B29776-FFC4-4086-84FB-6A4EC5145622}"/>
                  </a:ext>
                </a:extLst>
              </p:cNvPr>
              <p:cNvSpPr/>
              <p:nvPr/>
            </p:nvSpPr>
            <p:spPr>
              <a:xfrm>
                <a:off x="175679" y="699189"/>
                <a:ext cx="3857198" cy="595541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95EEC0B1-062F-4094-9135-4C34CD46E15F}"/>
                  </a:ext>
                </a:extLst>
              </p:cNvPr>
              <p:cNvSpPr/>
              <p:nvPr/>
            </p:nvSpPr>
            <p:spPr>
              <a:xfrm>
                <a:off x="4046130" y="699189"/>
                <a:ext cx="3808051" cy="5955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890A9854-F793-4F6C-A0B9-802438A185E3}"/>
                  </a:ext>
                </a:extLst>
              </p:cNvPr>
              <p:cNvSpPr/>
              <p:nvPr/>
            </p:nvSpPr>
            <p:spPr>
              <a:xfrm>
                <a:off x="7853216" y="699190"/>
                <a:ext cx="3838891" cy="595541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A picture containing plate, clock, drawing&#10;&#10;Description automatically generated">
                <a:extLst>
                  <a:ext uri="{FF2B5EF4-FFF2-40B4-BE49-F238E27FC236}">
                    <a16:creationId xmlns:a16="http://schemas.microsoft.com/office/drawing/2014/main" id="{4C32AE14-1852-415C-8E59-3CF460812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138" y="798785"/>
                <a:ext cx="542123" cy="324709"/>
              </a:xfrm>
              <a:prstGeom prst="rect">
                <a:avLst/>
              </a:prstGeom>
            </p:spPr>
          </p:pic>
          <p:pic>
            <p:nvPicPr>
              <p:cNvPr id="14" name="Picture 13" descr="A picture containing clock&#10;&#10;Description automatically generated">
                <a:extLst>
                  <a:ext uri="{FF2B5EF4-FFF2-40B4-BE49-F238E27FC236}">
                    <a16:creationId xmlns:a16="http://schemas.microsoft.com/office/drawing/2014/main" id="{16F0C87B-3CE8-4D80-9A71-15172A337F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0012" y="778972"/>
                <a:ext cx="1066449" cy="307411"/>
              </a:xfrm>
              <a:prstGeom prst="rect">
                <a:avLst/>
              </a:prstGeom>
            </p:spPr>
          </p:pic>
          <p:pic>
            <p:nvPicPr>
              <p:cNvPr id="18" name="Graphic 17">
                <a:extLst>
                  <a:ext uri="{FF2B5EF4-FFF2-40B4-BE49-F238E27FC236}">
                    <a16:creationId xmlns:a16="http://schemas.microsoft.com/office/drawing/2014/main" id="{55EA5BDE-3619-4142-8BA3-4BB5C69FB5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40339" y="492972"/>
                <a:ext cx="1540521" cy="898868"/>
              </a:xfrm>
              <a:prstGeom prst="rect">
                <a:avLst/>
              </a:prstGeom>
            </p:spPr>
          </p:pic>
        </p:grpSp>
        <p:sp>
          <p:nvSpPr>
            <p:cNvPr id="2" name="TextBox 1">
              <a:extLst>
                <a:ext uri="{FF2B5EF4-FFF2-40B4-BE49-F238E27FC236}">
                  <a16:creationId xmlns:a16="http://schemas.microsoft.com/office/drawing/2014/main" id="{4AC85E9B-A192-4836-A5F2-0BE10C696260}"/>
                </a:ext>
              </a:extLst>
            </p:cNvPr>
            <p:cNvSpPr txBox="1"/>
            <p:nvPr/>
          </p:nvSpPr>
          <p:spPr>
            <a:xfrm>
              <a:off x="156038" y="1389470"/>
              <a:ext cx="371202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1 : IAM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22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20</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( 4 not scored)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(1 not scored)</a:t>
              </a:r>
            </a:p>
          </p:txBody>
        </p:sp>
        <p:sp>
          <p:nvSpPr>
            <p:cNvPr id="23" name="TextBox 22">
              <a:extLst>
                <a:ext uri="{FF2B5EF4-FFF2-40B4-BE49-F238E27FC236}">
                  <a16:creationId xmlns:a16="http://schemas.microsoft.com/office/drawing/2014/main" id="{C06BC67F-BB7D-4C3F-A155-D4CCA9222235}"/>
                </a:ext>
              </a:extLst>
            </p:cNvPr>
            <p:cNvSpPr txBox="1"/>
            <p:nvPr/>
          </p:nvSpPr>
          <p:spPr>
            <a:xfrm>
              <a:off x="143680" y="1996525"/>
              <a:ext cx="382811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2 : Logging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5</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sp>
          <p:nvSpPr>
            <p:cNvPr id="24" name="TextBox 23">
              <a:extLst>
                <a:ext uri="{FF2B5EF4-FFF2-40B4-BE49-F238E27FC236}">
                  <a16:creationId xmlns:a16="http://schemas.microsoft.com/office/drawing/2014/main" id="{0759C6A1-6120-4FFC-BD85-730C6C88063D}"/>
                </a:ext>
              </a:extLst>
            </p:cNvPr>
            <p:cNvSpPr txBox="1"/>
            <p:nvPr/>
          </p:nvSpPr>
          <p:spPr>
            <a:xfrm>
              <a:off x="153711" y="2559093"/>
              <a:ext cx="351114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3 : Monitoring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9</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5</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5" name="TextBox 24">
              <a:extLst>
                <a:ext uri="{FF2B5EF4-FFF2-40B4-BE49-F238E27FC236}">
                  <a16:creationId xmlns:a16="http://schemas.microsoft.com/office/drawing/2014/main" id="{A742DE07-3596-41F3-A21B-AB9244314FBD}"/>
                </a:ext>
              </a:extLst>
            </p:cNvPr>
            <p:cNvSpPr txBox="1"/>
            <p:nvPr/>
          </p:nvSpPr>
          <p:spPr>
            <a:xfrm>
              <a:off x="143680" y="3136631"/>
              <a:ext cx="349555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4 : Networking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(1 not scored)</a:t>
              </a:r>
            </a:p>
          </p:txBody>
        </p:sp>
        <p:sp>
          <p:nvSpPr>
            <p:cNvPr id="30" name="TextBox 29">
              <a:extLst>
                <a:ext uri="{FF2B5EF4-FFF2-40B4-BE49-F238E27FC236}">
                  <a16:creationId xmlns:a16="http://schemas.microsoft.com/office/drawing/2014/main" id="{4D7F4B99-AEFE-44B7-9465-753CC5F2DC5F}"/>
                </a:ext>
              </a:extLst>
            </p:cNvPr>
            <p:cNvSpPr txBox="1"/>
            <p:nvPr/>
          </p:nvSpPr>
          <p:spPr>
            <a:xfrm>
              <a:off x="4061003" y="1390399"/>
              <a:ext cx="362116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1 : IAM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8</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( 7 not scored)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15</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(14 not scored)</a:t>
              </a:r>
            </a:p>
          </p:txBody>
        </p:sp>
        <p:sp>
          <p:nvSpPr>
            <p:cNvPr id="31" name="TextBox 30">
              <a:extLst>
                <a:ext uri="{FF2B5EF4-FFF2-40B4-BE49-F238E27FC236}">
                  <a16:creationId xmlns:a16="http://schemas.microsoft.com/office/drawing/2014/main" id="{A96FCD72-EF7A-410B-BA3B-CF0D677ECD1E}"/>
                </a:ext>
              </a:extLst>
            </p:cNvPr>
            <p:cNvSpPr txBox="1"/>
            <p:nvPr/>
          </p:nvSpPr>
          <p:spPr>
            <a:xfrm>
              <a:off x="4071572" y="1928314"/>
              <a:ext cx="347746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2 : Security Center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19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17</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32" name="TextBox 31">
              <a:extLst>
                <a:ext uri="{FF2B5EF4-FFF2-40B4-BE49-F238E27FC236}">
                  <a16:creationId xmlns:a16="http://schemas.microsoft.com/office/drawing/2014/main" id="{A663FF6B-CD4E-4AC2-BCDD-CD3E5321111F}"/>
                </a:ext>
              </a:extLst>
            </p:cNvPr>
            <p:cNvSpPr txBox="1"/>
            <p:nvPr/>
          </p:nvSpPr>
          <p:spPr>
            <a:xfrm>
              <a:off x="4052518" y="2446477"/>
              <a:ext cx="355068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3 : Storage accounts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5</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( 3 not scored)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3</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(2 not scored)</a:t>
              </a:r>
            </a:p>
          </p:txBody>
        </p:sp>
        <p:sp>
          <p:nvSpPr>
            <p:cNvPr id="33" name="TextBox 32">
              <a:extLst>
                <a:ext uri="{FF2B5EF4-FFF2-40B4-BE49-F238E27FC236}">
                  <a16:creationId xmlns:a16="http://schemas.microsoft.com/office/drawing/2014/main" id="{7EB2606C-A902-487D-88C4-1F78CC31458B}"/>
                </a:ext>
              </a:extLst>
            </p:cNvPr>
            <p:cNvSpPr txBox="1"/>
            <p:nvPr/>
          </p:nvSpPr>
          <p:spPr>
            <a:xfrm>
              <a:off x="4077502" y="3040012"/>
              <a:ext cx="360466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4 : Database Services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19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14</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sp>
          <p:nvSpPr>
            <p:cNvPr id="35" name="TextBox 34">
              <a:extLst>
                <a:ext uri="{FF2B5EF4-FFF2-40B4-BE49-F238E27FC236}">
                  <a16:creationId xmlns:a16="http://schemas.microsoft.com/office/drawing/2014/main" id="{FC766FBA-4070-434D-9BE5-BB4C76B87364}"/>
                </a:ext>
              </a:extLst>
            </p:cNvPr>
            <p:cNvSpPr txBox="1"/>
            <p:nvPr/>
          </p:nvSpPr>
          <p:spPr>
            <a:xfrm>
              <a:off x="4078368" y="3547252"/>
              <a:ext cx="403526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5 : Monitoring &amp; Logging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15</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6" name="TextBox 35">
              <a:extLst>
                <a:ext uri="{FF2B5EF4-FFF2-40B4-BE49-F238E27FC236}">
                  <a16:creationId xmlns:a16="http://schemas.microsoft.com/office/drawing/2014/main" id="{DE49AD7D-74BF-4866-8AF8-75DDE613316D}"/>
                </a:ext>
              </a:extLst>
            </p:cNvPr>
            <p:cNvSpPr txBox="1"/>
            <p:nvPr/>
          </p:nvSpPr>
          <p:spPr>
            <a:xfrm>
              <a:off x="4078273" y="4124671"/>
              <a:ext cx="351010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6 : Networking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4 </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7" name="TextBox 36">
              <a:extLst>
                <a:ext uri="{FF2B5EF4-FFF2-40B4-BE49-F238E27FC236}">
                  <a16:creationId xmlns:a16="http://schemas.microsoft.com/office/drawing/2014/main" id="{F1437A7A-4E03-4371-8F52-37F7919971D4}"/>
                </a:ext>
              </a:extLst>
            </p:cNvPr>
            <p:cNvSpPr txBox="1"/>
            <p:nvPr/>
          </p:nvSpPr>
          <p:spPr>
            <a:xfrm>
              <a:off x="4061003" y="4713656"/>
              <a:ext cx="35225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7 : Virtual Machines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6</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(3 not scored)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38" name="TextBox 37">
              <a:extLst>
                <a:ext uri="{FF2B5EF4-FFF2-40B4-BE49-F238E27FC236}">
                  <a16:creationId xmlns:a16="http://schemas.microsoft.com/office/drawing/2014/main" id="{D08C423F-1282-4C3B-B24E-7D1D2D54C767}"/>
                </a:ext>
              </a:extLst>
            </p:cNvPr>
            <p:cNvSpPr txBox="1"/>
            <p:nvPr/>
          </p:nvSpPr>
          <p:spPr>
            <a:xfrm>
              <a:off x="4071572" y="5274934"/>
              <a:ext cx="362454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8 : Others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4</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( 1 not scored)</a:t>
              </a:r>
            </a:p>
          </p:txBody>
        </p:sp>
        <p:sp>
          <p:nvSpPr>
            <p:cNvPr id="39" name="TextBox 38">
              <a:extLst>
                <a:ext uri="{FF2B5EF4-FFF2-40B4-BE49-F238E27FC236}">
                  <a16:creationId xmlns:a16="http://schemas.microsoft.com/office/drawing/2014/main" id="{E8D79DBA-5AE4-473A-A5B2-B6AA0AD05E82}"/>
                </a:ext>
              </a:extLst>
            </p:cNvPr>
            <p:cNvSpPr txBox="1"/>
            <p:nvPr/>
          </p:nvSpPr>
          <p:spPr>
            <a:xfrm>
              <a:off x="4053803" y="5836212"/>
              <a:ext cx="349523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9 : App Service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10</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(5 not scored)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0" name="TextBox 39">
              <a:extLst>
                <a:ext uri="{FF2B5EF4-FFF2-40B4-BE49-F238E27FC236}">
                  <a16:creationId xmlns:a16="http://schemas.microsoft.com/office/drawing/2014/main" id="{961C4234-FAB2-4B2D-8B22-B22A6919D68D}"/>
                </a:ext>
              </a:extLst>
            </p:cNvPr>
            <p:cNvSpPr txBox="1"/>
            <p:nvPr/>
          </p:nvSpPr>
          <p:spPr>
            <a:xfrm>
              <a:off x="7872754" y="1346443"/>
              <a:ext cx="362116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1 : IAM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13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10</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( 3 not scored)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3</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(2 not scored)</a:t>
              </a:r>
            </a:p>
          </p:txBody>
        </p:sp>
        <p:sp>
          <p:nvSpPr>
            <p:cNvPr id="41" name="TextBox 40">
              <a:extLst>
                <a:ext uri="{FF2B5EF4-FFF2-40B4-BE49-F238E27FC236}">
                  <a16:creationId xmlns:a16="http://schemas.microsoft.com/office/drawing/2014/main" id="{20B89B03-5339-49C1-8F13-032680623FF8}"/>
                </a:ext>
              </a:extLst>
            </p:cNvPr>
            <p:cNvSpPr txBox="1"/>
            <p:nvPr/>
          </p:nvSpPr>
          <p:spPr>
            <a:xfrm>
              <a:off x="7892876" y="1911217"/>
              <a:ext cx="383889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2 : Logging &amp; Monitoring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11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2" name="TextBox 41">
              <a:extLst>
                <a:ext uri="{FF2B5EF4-FFF2-40B4-BE49-F238E27FC236}">
                  <a16:creationId xmlns:a16="http://schemas.microsoft.com/office/drawing/2014/main" id="{B5B8F4C6-D022-4786-9C24-C025990B1C11}"/>
                </a:ext>
              </a:extLst>
            </p:cNvPr>
            <p:cNvSpPr txBox="1"/>
            <p:nvPr/>
          </p:nvSpPr>
          <p:spPr>
            <a:xfrm>
              <a:off x="7875780" y="2433591"/>
              <a:ext cx="361511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3 : Networking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6</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(3 not scored)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43" name="TextBox 42">
              <a:extLst>
                <a:ext uri="{FF2B5EF4-FFF2-40B4-BE49-F238E27FC236}">
                  <a16:creationId xmlns:a16="http://schemas.microsoft.com/office/drawing/2014/main" id="{30610A2E-0171-44DE-BCEE-FC9222F03D0D}"/>
                </a:ext>
              </a:extLst>
            </p:cNvPr>
            <p:cNvSpPr txBox="1"/>
            <p:nvPr/>
          </p:nvSpPr>
          <p:spPr>
            <a:xfrm>
              <a:off x="7866469" y="2990800"/>
              <a:ext cx="361511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4 : Virtual Machines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5</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(1 not scored)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44" name="TextBox 43">
              <a:extLst>
                <a:ext uri="{FF2B5EF4-FFF2-40B4-BE49-F238E27FC236}">
                  <a16:creationId xmlns:a16="http://schemas.microsoft.com/office/drawing/2014/main" id="{636DD090-D2C8-4A32-815A-D9747A1A7A9A}"/>
                </a:ext>
              </a:extLst>
            </p:cNvPr>
            <p:cNvSpPr txBox="1"/>
            <p:nvPr/>
          </p:nvSpPr>
          <p:spPr>
            <a:xfrm>
              <a:off x="7839963" y="3599238"/>
              <a:ext cx="361511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5 : Storage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3</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(1 not scored)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5" name="TextBox 44">
              <a:extLst>
                <a:ext uri="{FF2B5EF4-FFF2-40B4-BE49-F238E27FC236}">
                  <a16:creationId xmlns:a16="http://schemas.microsoft.com/office/drawing/2014/main" id="{A0FE0FA9-920A-483F-A88F-1AC2493EC7F9}"/>
                </a:ext>
              </a:extLst>
            </p:cNvPr>
            <p:cNvSpPr txBox="1"/>
            <p:nvPr/>
          </p:nvSpPr>
          <p:spPr>
            <a:xfrm>
              <a:off x="7840339" y="4159879"/>
              <a:ext cx="361511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6 : Cloud SQL Databases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4</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6" name="TextBox 45">
              <a:extLst>
                <a:ext uri="{FF2B5EF4-FFF2-40B4-BE49-F238E27FC236}">
                  <a16:creationId xmlns:a16="http://schemas.microsoft.com/office/drawing/2014/main" id="{241A738B-2073-4CED-8016-0DDE658CEC9C}"/>
                </a:ext>
              </a:extLst>
            </p:cNvPr>
            <p:cNvSpPr txBox="1"/>
            <p:nvPr/>
          </p:nvSpPr>
          <p:spPr>
            <a:xfrm>
              <a:off x="7853216" y="4713657"/>
              <a:ext cx="361511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7 : Kubernetes Engine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16</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(2 not scored)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(1 not scored)</a:t>
              </a:r>
            </a:p>
          </p:txBody>
        </p:sp>
      </p:grpSp>
      <p:sp>
        <p:nvSpPr>
          <p:cNvPr id="10" name="TextBox 9">
            <a:extLst>
              <a:ext uri="{FF2B5EF4-FFF2-40B4-BE49-F238E27FC236}">
                <a16:creationId xmlns:a16="http://schemas.microsoft.com/office/drawing/2014/main" id="{7326D873-7BFB-470E-8A18-6890F6C57573}"/>
              </a:ext>
            </a:extLst>
          </p:cNvPr>
          <p:cNvSpPr txBox="1"/>
          <p:nvPr/>
        </p:nvSpPr>
        <p:spPr>
          <a:xfrm>
            <a:off x="1782147" y="887221"/>
            <a:ext cx="1558197"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472C4"/>
                </a:solidFill>
                <a:effectLst/>
                <a:uLnTx/>
                <a:uFillTx/>
                <a:latin typeface="Calibri" panose="020F0502020204030204"/>
                <a:ea typeface="+mn-ea"/>
                <a:cs typeface="+mn-cs"/>
              </a:rPr>
              <a:t>49 recommendations</a:t>
            </a:r>
            <a:endParaRPr kumimoji="0" lang="en-IN" sz="1100" b="0"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E5120DCF-3FDB-4D81-9944-BB6EE217197A}"/>
              </a:ext>
            </a:extLst>
          </p:cNvPr>
          <p:cNvSpPr txBox="1"/>
          <p:nvPr/>
        </p:nvSpPr>
        <p:spPr>
          <a:xfrm>
            <a:off x="6031698" y="896950"/>
            <a:ext cx="1558197"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472C4"/>
                </a:solidFill>
                <a:effectLst/>
                <a:uLnTx/>
                <a:uFillTx/>
                <a:latin typeface="Calibri" panose="020F0502020204030204"/>
                <a:ea typeface="+mn-ea"/>
                <a:cs typeface="+mn-cs"/>
              </a:rPr>
              <a:t>111 recommendations</a:t>
            </a:r>
            <a:endParaRPr kumimoji="0" lang="en-IN" sz="1100" b="0"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47" name="TextBox 46">
            <a:extLst>
              <a:ext uri="{FF2B5EF4-FFF2-40B4-BE49-F238E27FC236}">
                <a16:creationId xmlns:a16="http://schemas.microsoft.com/office/drawing/2014/main" id="{44EC6DA1-98E7-453A-B031-2E539CD34E4D}"/>
              </a:ext>
            </a:extLst>
          </p:cNvPr>
          <p:cNvSpPr txBox="1"/>
          <p:nvPr/>
        </p:nvSpPr>
        <p:spPr>
          <a:xfrm>
            <a:off x="9798096" y="910122"/>
            <a:ext cx="1558197"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472C4"/>
                </a:solidFill>
                <a:effectLst/>
                <a:uLnTx/>
                <a:uFillTx/>
                <a:latin typeface="Calibri" panose="020F0502020204030204"/>
                <a:ea typeface="+mn-ea"/>
                <a:cs typeface="+mn-cs"/>
              </a:rPr>
              <a:t>64 recommendations</a:t>
            </a:r>
            <a:endParaRPr kumimoji="0" lang="en-IN" sz="1100" b="0"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3593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3302-1EA2-4EBB-BFAE-F31CE24CFCFE}"/>
              </a:ext>
            </a:extLst>
          </p:cNvPr>
          <p:cNvSpPr>
            <a:spLocks noGrp="1"/>
          </p:cNvSpPr>
          <p:nvPr>
            <p:ph type="title"/>
          </p:nvPr>
        </p:nvSpPr>
        <p:spPr>
          <a:xfrm>
            <a:off x="1954067" y="223326"/>
            <a:ext cx="7116417" cy="932688"/>
          </a:xfrm>
        </p:spPr>
        <p:txBody>
          <a:bodyPr vert="horz" lIns="91440" tIns="45720" rIns="91440" bIns="45720" rtlCol="0" anchor="b">
            <a:normAutofit/>
          </a:bodyPr>
          <a:lstStyle/>
          <a:p>
            <a:pPr algn="ctr"/>
            <a:r>
              <a:rPr lang="en-US" sz="4800" b="1" kern="1200" dirty="0">
                <a:solidFill>
                  <a:schemeClr val="bg1"/>
                </a:solidFill>
                <a:latin typeface="+mj-lt"/>
                <a:ea typeface="+mj-ea"/>
                <a:cs typeface="+mj-cs"/>
              </a:rPr>
              <a:t>Availability of standards</a:t>
            </a:r>
          </a:p>
        </p:txBody>
      </p:sp>
      <p:sp>
        <p:nvSpPr>
          <p:cNvPr id="3" name="Date Placeholder 2">
            <a:extLst>
              <a:ext uri="{FF2B5EF4-FFF2-40B4-BE49-F238E27FC236}">
                <a16:creationId xmlns:a16="http://schemas.microsoft.com/office/drawing/2014/main" id="{64BF2C45-8EE8-4FCF-94FF-953BFDA312F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fld id="{4E1058C2-16AA-4420-A05D-A5A0A3AA51E1}" type="datetime1">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600"/>
                </a:spcAft>
                <a:buClrTx/>
                <a:buSzTx/>
                <a:buFontTx/>
                <a:buNone/>
                <a:tabLst/>
                <a:defRPr/>
              </a:pPr>
              <a:t>3/29/2021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4" name="Table 4">
            <a:extLst>
              <a:ext uri="{FF2B5EF4-FFF2-40B4-BE49-F238E27FC236}">
                <a16:creationId xmlns:a16="http://schemas.microsoft.com/office/drawing/2014/main" id="{15EF2D36-8720-43A5-A752-45C71FC7D5B5}"/>
              </a:ext>
            </a:extLst>
          </p:cNvPr>
          <p:cNvGraphicFramePr>
            <a:graphicFrameLocks noGrp="1"/>
          </p:cNvGraphicFramePr>
          <p:nvPr>
            <p:extLst>
              <p:ext uri="{D42A27DB-BD31-4B8C-83A1-F6EECF244321}">
                <p14:modId xmlns:p14="http://schemas.microsoft.com/office/powerpoint/2010/main" val="1571971522"/>
              </p:ext>
            </p:extLst>
          </p:nvPr>
        </p:nvGraphicFramePr>
        <p:xfrm>
          <a:off x="1621430" y="1860371"/>
          <a:ext cx="8084634" cy="3796547"/>
        </p:xfrm>
        <a:graphic>
          <a:graphicData uri="http://schemas.openxmlformats.org/drawingml/2006/table">
            <a:tbl>
              <a:tblPr firstRow="1" bandRow="1">
                <a:tableStyleId>{69012ECD-51FC-41F1-AA8D-1B2483CD663E}</a:tableStyleId>
              </a:tblPr>
              <a:tblGrid>
                <a:gridCol w="2968796">
                  <a:extLst>
                    <a:ext uri="{9D8B030D-6E8A-4147-A177-3AD203B41FA5}">
                      <a16:colId xmlns:a16="http://schemas.microsoft.com/office/drawing/2014/main" val="3751731748"/>
                    </a:ext>
                  </a:extLst>
                </a:gridCol>
                <a:gridCol w="1616026">
                  <a:extLst>
                    <a:ext uri="{9D8B030D-6E8A-4147-A177-3AD203B41FA5}">
                      <a16:colId xmlns:a16="http://schemas.microsoft.com/office/drawing/2014/main" val="2086886039"/>
                    </a:ext>
                  </a:extLst>
                </a:gridCol>
                <a:gridCol w="3499812">
                  <a:extLst>
                    <a:ext uri="{9D8B030D-6E8A-4147-A177-3AD203B41FA5}">
                      <a16:colId xmlns:a16="http://schemas.microsoft.com/office/drawing/2014/main" val="4236965849"/>
                    </a:ext>
                  </a:extLst>
                </a:gridCol>
              </a:tblGrid>
              <a:tr h="625311">
                <a:tc>
                  <a:txBody>
                    <a:bodyPr/>
                    <a:lstStyle/>
                    <a:p>
                      <a:r>
                        <a:rPr lang="en-US" sz="3300" dirty="0"/>
                        <a:t>Cloud</a:t>
                      </a:r>
                      <a:endParaRPr lang="en-IN" sz="3300" dirty="0"/>
                    </a:p>
                  </a:txBody>
                  <a:tcPr marL="167076" marR="167076" marT="83536" marB="83536"/>
                </a:tc>
                <a:tc>
                  <a:txBody>
                    <a:bodyPr/>
                    <a:lstStyle/>
                    <a:p>
                      <a:r>
                        <a:rPr lang="en-US" sz="3300" dirty="0"/>
                        <a:t>CIS</a:t>
                      </a:r>
                      <a:endParaRPr lang="en-IN" sz="3300" dirty="0"/>
                    </a:p>
                  </a:txBody>
                  <a:tcPr marL="167076" marR="167076" marT="83536" marB="83536"/>
                </a:tc>
                <a:tc>
                  <a:txBody>
                    <a:bodyPr/>
                    <a:lstStyle/>
                    <a:p>
                      <a:r>
                        <a:rPr lang="en-US" sz="3300"/>
                        <a:t> GTS Custom</a:t>
                      </a:r>
                      <a:endParaRPr lang="en-IN" sz="3300"/>
                    </a:p>
                  </a:txBody>
                  <a:tcPr marL="167076" marR="167076" marT="83536" marB="83536"/>
                </a:tc>
                <a:extLst>
                  <a:ext uri="{0D108BD9-81ED-4DB2-BD59-A6C34878D82A}">
                    <a16:rowId xmlns:a16="http://schemas.microsoft.com/office/drawing/2014/main" val="580758808"/>
                  </a:ext>
                </a:extLst>
              </a:tr>
              <a:tr h="625311">
                <a:tc>
                  <a:txBody>
                    <a:bodyPr/>
                    <a:lstStyle/>
                    <a:p>
                      <a:r>
                        <a:rPr lang="en-US" sz="2200" dirty="0">
                          <a:solidFill>
                            <a:schemeClr val="bg1"/>
                          </a:solidFill>
                          <a:latin typeface="+mn-lt"/>
                        </a:rPr>
                        <a:t>AWS</a:t>
                      </a:r>
                      <a:endParaRPr lang="en-IN" sz="2200" dirty="0">
                        <a:solidFill>
                          <a:schemeClr val="bg1"/>
                        </a:solidFill>
                        <a:latin typeface="+mn-lt"/>
                      </a:endParaRPr>
                    </a:p>
                  </a:txBody>
                  <a:tcPr marL="167076" marR="167076" marT="83536" marB="83536"/>
                </a:tc>
                <a:tc>
                  <a:txBody>
                    <a:bodyPr/>
                    <a:lstStyle/>
                    <a:p>
                      <a:r>
                        <a:rPr lang="en-US" sz="2200">
                          <a:solidFill>
                            <a:srgbClr val="00B050"/>
                          </a:solidFill>
                          <a:latin typeface="+mn-lt"/>
                        </a:rPr>
                        <a:t>Yes</a:t>
                      </a:r>
                      <a:endParaRPr lang="en-IN" sz="2200">
                        <a:solidFill>
                          <a:srgbClr val="00B050"/>
                        </a:solidFill>
                        <a:latin typeface="+mn-lt"/>
                      </a:endParaRPr>
                    </a:p>
                  </a:txBody>
                  <a:tcPr marL="167076" marR="167076" marT="83536" marB="83536"/>
                </a:tc>
                <a:tc>
                  <a:txBody>
                    <a:bodyPr/>
                    <a:lstStyle/>
                    <a:p>
                      <a:r>
                        <a:rPr lang="en-US" sz="2200">
                          <a:solidFill>
                            <a:srgbClr val="00B050"/>
                          </a:solidFill>
                          <a:latin typeface="+mn-lt"/>
                        </a:rPr>
                        <a:t>Yes</a:t>
                      </a:r>
                      <a:endParaRPr lang="en-IN" sz="2200">
                        <a:solidFill>
                          <a:srgbClr val="00B050"/>
                        </a:solidFill>
                        <a:latin typeface="+mn-lt"/>
                      </a:endParaRPr>
                    </a:p>
                  </a:txBody>
                  <a:tcPr marL="167076" marR="167076" marT="83536" marB="83536"/>
                </a:tc>
                <a:extLst>
                  <a:ext uri="{0D108BD9-81ED-4DB2-BD59-A6C34878D82A}">
                    <a16:rowId xmlns:a16="http://schemas.microsoft.com/office/drawing/2014/main" val="271882273"/>
                  </a:ext>
                </a:extLst>
              </a:tr>
              <a:tr h="625311">
                <a:tc>
                  <a:txBody>
                    <a:bodyPr/>
                    <a:lstStyle/>
                    <a:p>
                      <a:r>
                        <a:rPr lang="en-US" sz="2200">
                          <a:solidFill>
                            <a:schemeClr val="bg1"/>
                          </a:solidFill>
                          <a:latin typeface="+mn-lt"/>
                        </a:rPr>
                        <a:t>Azure</a:t>
                      </a:r>
                      <a:endParaRPr lang="en-IN" sz="2200">
                        <a:solidFill>
                          <a:schemeClr val="bg1"/>
                        </a:solidFill>
                        <a:latin typeface="+mn-lt"/>
                      </a:endParaRPr>
                    </a:p>
                  </a:txBody>
                  <a:tcPr marL="167076" marR="167076" marT="83536" marB="83536"/>
                </a:tc>
                <a:tc>
                  <a:txBody>
                    <a:bodyPr/>
                    <a:lstStyle/>
                    <a:p>
                      <a:r>
                        <a:rPr lang="en-US" sz="2200">
                          <a:solidFill>
                            <a:srgbClr val="00B050"/>
                          </a:solidFill>
                          <a:latin typeface="+mn-lt"/>
                        </a:rPr>
                        <a:t>Yes  </a:t>
                      </a:r>
                      <a:endParaRPr lang="en-IN" sz="2200">
                        <a:solidFill>
                          <a:srgbClr val="00B050"/>
                        </a:solidFill>
                        <a:latin typeface="+mn-lt"/>
                      </a:endParaRPr>
                    </a:p>
                  </a:txBody>
                  <a:tcPr marL="167076" marR="167076" marT="83536" marB="83536"/>
                </a:tc>
                <a:tc>
                  <a:txBody>
                    <a:bodyPr/>
                    <a:lstStyle/>
                    <a:p>
                      <a:r>
                        <a:rPr lang="en-US" sz="2200">
                          <a:solidFill>
                            <a:srgbClr val="00B050"/>
                          </a:solidFill>
                          <a:latin typeface="+mn-lt"/>
                        </a:rPr>
                        <a:t>Yes</a:t>
                      </a:r>
                      <a:endParaRPr lang="en-IN" sz="2200">
                        <a:solidFill>
                          <a:srgbClr val="00B050"/>
                        </a:solidFill>
                        <a:latin typeface="+mn-lt"/>
                      </a:endParaRPr>
                    </a:p>
                  </a:txBody>
                  <a:tcPr marL="167076" marR="167076" marT="83536" marB="83536"/>
                </a:tc>
                <a:extLst>
                  <a:ext uri="{0D108BD9-81ED-4DB2-BD59-A6C34878D82A}">
                    <a16:rowId xmlns:a16="http://schemas.microsoft.com/office/drawing/2014/main" val="551412606"/>
                  </a:ext>
                </a:extLst>
              </a:tr>
              <a:tr h="625311">
                <a:tc>
                  <a:txBody>
                    <a:bodyPr/>
                    <a:lstStyle/>
                    <a:p>
                      <a:r>
                        <a:rPr lang="en-US" sz="2200">
                          <a:solidFill>
                            <a:schemeClr val="bg1"/>
                          </a:solidFill>
                          <a:latin typeface="+mn-lt"/>
                        </a:rPr>
                        <a:t>GCP</a:t>
                      </a:r>
                      <a:endParaRPr lang="en-IN" sz="2200">
                        <a:solidFill>
                          <a:schemeClr val="bg1"/>
                        </a:solidFill>
                        <a:latin typeface="+mn-lt"/>
                      </a:endParaRPr>
                    </a:p>
                  </a:txBody>
                  <a:tcPr marL="167076" marR="167076" marT="83536" marB="83536"/>
                </a:tc>
                <a:tc>
                  <a:txBody>
                    <a:bodyPr/>
                    <a:lstStyle/>
                    <a:p>
                      <a:r>
                        <a:rPr lang="en-US" sz="2200">
                          <a:solidFill>
                            <a:srgbClr val="FFFF00"/>
                          </a:solidFill>
                          <a:latin typeface="+mn-lt"/>
                        </a:rPr>
                        <a:t>Yes</a:t>
                      </a:r>
                      <a:endParaRPr lang="en-IN" sz="2200">
                        <a:solidFill>
                          <a:srgbClr val="FFFF00"/>
                        </a:solidFill>
                        <a:latin typeface="+mn-lt"/>
                      </a:endParaRPr>
                    </a:p>
                  </a:txBody>
                  <a:tcPr marL="167076" marR="167076" marT="83536" marB="83536"/>
                </a:tc>
                <a:tc>
                  <a:txBody>
                    <a:bodyPr/>
                    <a:lstStyle/>
                    <a:p>
                      <a:r>
                        <a:rPr lang="en-US" sz="2200">
                          <a:solidFill>
                            <a:srgbClr val="FFFF00"/>
                          </a:solidFill>
                          <a:latin typeface="+mn-lt"/>
                        </a:rPr>
                        <a:t>No</a:t>
                      </a:r>
                      <a:endParaRPr lang="en-IN" sz="2200">
                        <a:solidFill>
                          <a:srgbClr val="FFFF00"/>
                        </a:solidFill>
                        <a:latin typeface="+mn-lt"/>
                      </a:endParaRPr>
                    </a:p>
                  </a:txBody>
                  <a:tcPr marL="167076" marR="167076" marT="83536" marB="83536"/>
                </a:tc>
                <a:extLst>
                  <a:ext uri="{0D108BD9-81ED-4DB2-BD59-A6C34878D82A}">
                    <a16:rowId xmlns:a16="http://schemas.microsoft.com/office/drawing/2014/main" val="3901373975"/>
                  </a:ext>
                </a:extLst>
              </a:tr>
              <a:tr h="625311">
                <a:tc>
                  <a:txBody>
                    <a:bodyPr/>
                    <a:lstStyle/>
                    <a:p>
                      <a:r>
                        <a:rPr lang="en-US" sz="2200">
                          <a:solidFill>
                            <a:schemeClr val="bg1"/>
                          </a:solidFill>
                          <a:latin typeface="+mn-lt"/>
                        </a:rPr>
                        <a:t>IBM Cloud</a:t>
                      </a:r>
                      <a:endParaRPr lang="en-IN" sz="2200">
                        <a:solidFill>
                          <a:schemeClr val="bg1"/>
                        </a:solidFill>
                        <a:latin typeface="+mn-lt"/>
                      </a:endParaRPr>
                    </a:p>
                  </a:txBody>
                  <a:tcPr marL="167076" marR="167076" marT="83536" marB="83536"/>
                </a:tc>
                <a:tc>
                  <a:txBody>
                    <a:bodyPr/>
                    <a:lstStyle/>
                    <a:p>
                      <a:r>
                        <a:rPr lang="en-US" sz="2200">
                          <a:solidFill>
                            <a:srgbClr val="FF0000"/>
                          </a:solidFill>
                          <a:latin typeface="+mn-lt"/>
                        </a:rPr>
                        <a:t>No</a:t>
                      </a:r>
                      <a:endParaRPr lang="en-IN" sz="2200">
                        <a:solidFill>
                          <a:srgbClr val="FF0000"/>
                        </a:solidFill>
                        <a:latin typeface="+mn-lt"/>
                      </a:endParaRPr>
                    </a:p>
                  </a:txBody>
                  <a:tcPr marL="167076" marR="167076" marT="83536" marB="83536"/>
                </a:tc>
                <a:tc>
                  <a:txBody>
                    <a:bodyPr/>
                    <a:lstStyle/>
                    <a:p>
                      <a:r>
                        <a:rPr lang="en-US" sz="2200" dirty="0">
                          <a:solidFill>
                            <a:srgbClr val="FF0000"/>
                          </a:solidFill>
                          <a:latin typeface="+mn-lt"/>
                        </a:rPr>
                        <a:t>No</a:t>
                      </a:r>
                      <a:endParaRPr lang="en-IN" sz="2200" dirty="0">
                        <a:solidFill>
                          <a:srgbClr val="FF0000"/>
                        </a:solidFill>
                        <a:latin typeface="+mn-lt"/>
                      </a:endParaRPr>
                    </a:p>
                  </a:txBody>
                  <a:tcPr marL="167076" marR="167076" marT="83536" marB="83536"/>
                </a:tc>
                <a:extLst>
                  <a:ext uri="{0D108BD9-81ED-4DB2-BD59-A6C34878D82A}">
                    <a16:rowId xmlns:a16="http://schemas.microsoft.com/office/drawing/2014/main" val="549773500"/>
                  </a:ext>
                </a:extLst>
              </a:tr>
              <a:tr h="625311">
                <a:tc>
                  <a:txBody>
                    <a:bodyPr/>
                    <a:lstStyle/>
                    <a:p>
                      <a:r>
                        <a:rPr lang="en-US" sz="2200" dirty="0">
                          <a:solidFill>
                            <a:schemeClr val="bg1"/>
                          </a:solidFill>
                          <a:latin typeface="+mn-lt"/>
                        </a:rPr>
                        <a:t>Ali</a:t>
                      </a:r>
                      <a:endParaRPr lang="en-IN" sz="2200" dirty="0">
                        <a:solidFill>
                          <a:schemeClr val="bg1"/>
                        </a:solidFill>
                        <a:latin typeface="+mn-lt"/>
                      </a:endParaRPr>
                    </a:p>
                  </a:txBody>
                  <a:tcPr marL="167076" marR="167076" marT="83536" marB="83536"/>
                </a:tc>
                <a:tc>
                  <a:txBody>
                    <a:bodyPr/>
                    <a:lstStyle/>
                    <a:p>
                      <a:r>
                        <a:rPr lang="en-US" sz="2200">
                          <a:solidFill>
                            <a:srgbClr val="FF0000"/>
                          </a:solidFill>
                          <a:latin typeface="+mn-lt"/>
                        </a:rPr>
                        <a:t>No</a:t>
                      </a:r>
                      <a:endParaRPr lang="en-IN" sz="2200">
                        <a:solidFill>
                          <a:srgbClr val="FF0000"/>
                        </a:solidFill>
                        <a:latin typeface="+mn-lt"/>
                      </a:endParaRPr>
                    </a:p>
                  </a:txBody>
                  <a:tcPr marL="167076" marR="167076" marT="83536" marB="83536"/>
                </a:tc>
                <a:tc>
                  <a:txBody>
                    <a:bodyPr/>
                    <a:lstStyle/>
                    <a:p>
                      <a:r>
                        <a:rPr lang="en-US" sz="2200" dirty="0">
                          <a:solidFill>
                            <a:srgbClr val="FF0000"/>
                          </a:solidFill>
                          <a:latin typeface="+mn-lt"/>
                        </a:rPr>
                        <a:t>No</a:t>
                      </a:r>
                      <a:endParaRPr lang="en-IN" sz="2200" dirty="0">
                        <a:solidFill>
                          <a:srgbClr val="FF0000"/>
                        </a:solidFill>
                        <a:latin typeface="+mn-lt"/>
                      </a:endParaRPr>
                    </a:p>
                  </a:txBody>
                  <a:tcPr marL="167076" marR="167076" marT="83536" marB="83536"/>
                </a:tc>
                <a:extLst>
                  <a:ext uri="{0D108BD9-81ED-4DB2-BD59-A6C34878D82A}">
                    <a16:rowId xmlns:a16="http://schemas.microsoft.com/office/drawing/2014/main" val="654594043"/>
                  </a:ext>
                </a:extLst>
              </a:tr>
            </a:tbl>
          </a:graphicData>
        </a:graphic>
      </p:graphicFrame>
      <p:sp>
        <p:nvSpPr>
          <p:cNvPr id="6" name="Rectangle 5">
            <a:extLst>
              <a:ext uri="{FF2B5EF4-FFF2-40B4-BE49-F238E27FC236}">
                <a16:creationId xmlns:a16="http://schemas.microsoft.com/office/drawing/2014/main" id="{7ACB2551-A7A0-475F-802A-D81DF973C8E6}"/>
              </a:ext>
            </a:extLst>
          </p:cNvPr>
          <p:cNvSpPr/>
          <p:nvPr/>
        </p:nvSpPr>
        <p:spPr>
          <a:xfrm>
            <a:off x="8547039" y="2047075"/>
            <a:ext cx="1046890"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IN" sz="1400" b="0" i="0" u="none" strike="noStrike" kern="1200" cap="none" spc="0" normalizeH="0" baseline="0" noProof="0" dirty="0">
                <a:ln>
                  <a:noFill/>
                </a:ln>
                <a:solidFill>
                  <a:srgbClr val="ED7D31"/>
                </a:solidFill>
                <a:effectLst/>
                <a:uLnTx/>
                <a:uFillTx/>
                <a:latin typeface="Default Sans Serif,Verdana,Arial,Helvetica,sans-serif"/>
                <a:ea typeface="+mn-ea"/>
                <a:cs typeface="+mn-cs"/>
              </a:rPr>
              <a:t>(GTS SRRM)</a:t>
            </a:r>
            <a:endParaRPr kumimoji="0" lang="en-IN" sz="14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5442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4052BB5-297F-A343-967D-FCC850F9BF2A}"/>
              </a:ext>
            </a:extLst>
          </p:cNvPr>
          <p:cNvSpPr>
            <a:spLocks noGrp="1"/>
          </p:cNvSpPr>
          <p:nvPr>
            <p:ph type="title"/>
          </p:nvPr>
        </p:nvSpPr>
        <p:spPr>
          <a:xfrm>
            <a:off x="431212" y="207103"/>
            <a:ext cx="8712787" cy="447039"/>
          </a:xfrm>
        </p:spPr>
        <p:txBody>
          <a:bodyPr/>
          <a:lstStyle/>
          <a:p>
            <a:r>
              <a:rPr lang="en-US" sz="3200" dirty="0">
                <a:solidFill>
                  <a:schemeClr val="bg2"/>
                </a:solidFill>
              </a:rPr>
              <a:t>MCMS Public Security automation – MVPs</a:t>
            </a:r>
          </a:p>
        </p:txBody>
      </p:sp>
      <p:sp>
        <p:nvSpPr>
          <p:cNvPr id="4" name="Content Placeholder 2">
            <a:extLst>
              <a:ext uri="{FF2B5EF4-FFF2-40B4-BE49-F238E27FC236}">
                <a16:creationId xmlns:a16="http://schemas.microsoft.com/office/drawing/2014/main" id="{3A16C956-A199-7E4B-BA1B-60F86E5E6A22}"/>
              </a:ext>
            </a:extLst>
          </p:cNvPr>
          <p:cNvSpPr txBox="1">
            <a:spLocks/>
          </p:cNvSpPr>
          <p:nvPr/>
        </p:nvSpPr>
        <p:spPr>
          <a:xfrm>
            <a:off x="188445" y="1371356"/>
            <a:ext cx="3138809" cy="5270780"/>
          </a:xfrm>
          <a:prstGeom prst="rect">
            <a:avLst/>
          </a:prstGeom>
          <a:solidFill>
            <a:schemeClr val="accent2"/>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Goal:  </a:t>
            </a:r>
            <a:r>
              <a:rPr kumimoji="0" lang="en-US" sz="9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Cloud native  way of </a:t>
            </a:r>
            <a:r>
              <a:rPr kumimoji="0" lang="en-US" sz="9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auditing security standard on major cloud platforms.</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Standards in Scope</a:t>
            </a: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9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CIS benchmarks</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Clouds in scope</a:t>
            </a: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9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AWS , Azure , GCP, IBM Cloud</a:t>
            </a:r>
            <a:br>
              <a:rPr kumimoji="0" lang="en-US" sz="9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br>
            <a:r>
              <a:rPr kumimoji="0" lang="en-US" sz="9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AWS</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85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 Leverage </a:t>
            </a:r>
            <a:r>
              <a:rPr kumimoji="0" lang="en-US" sz="85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cloud config </a:t>
            </a:r>
            <a:r>
              <a:rPr kumimoji="0" lang="en-US" sz="85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native tool to perform auditing againstt each of the controls in CIS benchmark.</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85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 Leverage </a:t>
            </a:r>
            <a:r>
              <a:rPr kumimoji="0" lang="en-US" sz="85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AWS security Hub </a:t>
            </a:r>
            <a:r>
              <a:rPr kumimoji="0" lang="en-US" sz="85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native tool to perform auditing , filtering, aggregation and prioritize the security findings from multiple AWS accounts and create usable dashboards for multi-account visibility.</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Azure</a:t>
            </a:r>
            <a:br>
              <a:rPr kumimoji="0" lang="en-US" sz="9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br>
            <a:r>
              <a:rPr kumimoji="0" lang="en-US" sz="85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 Leverage </a:t>
            </a:r>
            <a:r>
              <a:rPr kumimoji="0" lang="en-US" sz="85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Azure policies </a:t>
            </a:r>
            <a:r>
              <a:rPr kumimoji="0" lang="en-US" sz="85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to audit and enforce the CIS benchmark controls for Azure.</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85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 Leverage </a:t>
            </a:r>
            <a:r>
              <a:rPr kumimoji="0" lang="en-US" sz="85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Azure security center </a:t>
            </a:r>
            <a:r>
              <a:rPr kumimoji="0" lang="en-US" sz="85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to audit , filter , aggregate security findings and create multi-subscription dashboards for the visibility</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GCP</a:t>
            </a:r>
          </a:p>
          <a:p>
            <a:pPr marL="228600" marR="0" lvl="0" indent="-228600" algn="l" defTabSz="914400" rtl="0" eaLnBrk="1" fontAlgn="base" latinLnBrk="0" hangingPunct="1">
              <a:lnSpc>
                <a:spcPct val="150000"/>
              </a:lnSpc>
              <a:spcBef>
                <a:spcPts val="0"/>
              </a:spcBef>
              <a:spcAft>
                <a:spcPts val="0"/>
              </a:spcAft>
              <a:buClrTx/>
              <a:buSzTx/>
              <a:buFont typeface="Arial" panose="020B0604020202020204" pitchFamily="34" charset="0"/>
              <a:buAutoNum type="alphaUcPeriod"/>
              <a:tabLst/>
              <a:defRPr/>
            </a:pPr>
            <a:r>
              <a:rPr kumimoji="0" lang="en-US" sz="85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Leverage GCP’s </a:t>
            </a:r>
            <a:r>
              <a:rPr kumimoji="0" lang="en-US" sz="85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organizational policies </a:t>
            </a:r>
            <a:r>
              <a:rPr kumimoji="0" lang="en-US" sz="85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to audit security controls</a:t>
            </a:r>
          </a:p>
          <a:p>
            <a:pPr marL="228600" marR="0" lvl="0" indent="-228600" algn="l" defTabSz="914400" rtl="0" eaLnBrk="1" fontAlgn="base" latinLnBrk="0" hangingPunct="1">
              <a:lnSpc>
                <a:spcPct val="150000"/>
              </a:lnSpc>
              <a:spcBef>
                <a:spcPts val="0"/>
              </a:spcBef>
              <a:spcAft>
                <a:spcPts val="0"/>
              </a:spcAft>
              <a:buClrTx/>
              <a:buSzTx/>
              <a:buFont typeface="Arial" panose="020B0604020202020204" pitchFamily="34" charset="0"/>
              <a:buAutoNum type="alphaUcPeriod"/>
              <a:tabLst/>
              <a:defRPr/>
            </a:pPr>
            <a:r>
              <a:rPr kumimoji="0" lang="en-US" sz="85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Leverage </a:t>
            </a:r>
            <a:r>
              <a:rPr kumimoji="0" lang="en-US" sz="85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Security command center </a:t>
            </a:r>
            <a:r>
              <a:rPr kumimoji="0" lang="en-US" sz="85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to audit , filter, aggregate findings and create usable dashboards.</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IBM Cloud</a:t>
            </a:r>
            <a:br>
              <a:rPr kumimoji="0" lang="en-US" sz="1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br>
            <a:r>
              <a:rPr kumimoji="0" lang="en-US" sz="85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Explore the IBM Cloud native services and its capabilities as is today to audit the security findings  and initiate the dialogue with IBM cloud product team for the roadmap</a:t>
            </a:r>
            <a:br>
              <a:rPr kumimoji="0" lang="en-US" sz="85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br>
            <a:br>
              <a:rPr kumimoji="0" lang="en-US" sz="10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br>
            <a:endParaRPr kumimoji="0" lang="en-US" sz="10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endParaRPr>
          </a:p>
          <a:p>
            <a:pPr marL="685800" marR="0" lvl="1" indent="-228600" algn="l" defTabSz="914400" rtl="0" eaLnBrk="1" fontAlgn="base" latinLnBrk="0" hangingPunct="1">
              <a:lnSpc>
                <a:spcPct val="150000"/>
              </a:lnSpc>
              <a:spcBef>
                <a:spcPts val="0"/>
              </a:spcBef>
              <a:spcAft>
                <a:spcPts val="0"/>
              </a:spcAft>
              <a:buClrTx/>
              <a:buSzTx/>
              <a:buFont typeface="Arial" panose="020B0604020202020204" pitchFamily="34" charset="0"/>
              <a:buAutoNum type="alphaUcPeriod"/>
              <a:tabLst/>
              <a:defRPr/>
            </a:pPr>
            <a:endParaRPr kumimoji="0" lang="en-US" sz="5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228600" marR="0" lvl="0" indent="-228600" algn="l" defTabSz="914400" rtl="0" eaLnBrk="1" fontAlgn="base" latinLnBrk="0" hangingPunct="1">
              <a:lnSpc>
                <a:spcPct val="150000"/>
              </a:lnSpc>
              <a:spcBef>
                <a:spcPts val="0"/>
              </a:spcBef>
              <a:spcAft>
                <a:spcPts val="0"/>
              </a:spcAft>
              <a:buClrTx/>
              <a:buSzTx/>
              <a:buFont typeface="Arial" panose="020B0604020202020204" pitchFamily="34" charset="0"/>
              <a:buAutoNum type="alphaUcPeriod"/>
              <a:tabLst/>
              <a:defRPr/>
            </a:pPr>
            <a:endParaRPr kumimoji="0" lang="en-US" sz="9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228600" marR="0" lvl="0" indent="-228600" algn="l" defTabSz="914400" rtl="0" eaLnBrk="1" fontAlgn="base" latinLnBrk="0" hangingPunct="1">
              <a:lnSpc>
                <a:spcPct val="150000"/>
              </a:lnSpc>
              <a:spcBef>
                <a:spcPts val="0"/>
              </a:spcBef>
              <a:spcAft>
                <a:spcPts val="0"/>
              </a:spcAft>
              <a:buClrTx/>
              <a:buSzTx/>
              <a:buFont typeface="Arial" panose="020B0604020202020204" pitchFamily="34" charset="0"/>
              <a:buAutoNum type="alphaUcPeriod"/>
              <a:tabLst/>
              <a:defRPr/>
            </a:pPr>
            <a:endParaRPr kumimoji="0" lang="en-US" sz="9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endParaRPr kumimoji="0" lang="en-US" sz="9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D4E99BF8-81DE-A641-9304-C02E40CACCC3}"/>
              </a:ext>
            </a:extLst>
          </p:cNvPr>
          <p:cNvSpPr txBox="1">
            <a:spLocks/>
          </p:cNvSpPr>
          <p:nvPr/>
        </p:nvSpPr>
        <p:spPr>
          <a:xfrm>
            <a:off x="3327253" y="1384882"/>
            <a:ext cx="2817035" cy="5270780"/>
          </a:xfrm>
          <a:prstGeom prst="rect">
            <a:avLst/>
          </a:prstGeom>
          <a:solidFill>
            <a:schemeClr val="accent5">
              <a:lumMod val="40000"/>
              <a:lumOff val="60000"/>
            </a:schemeClr>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Goal: </a:t>
            </a: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Cloud native way of auditing security standards and </a:t>
            </a:r>
            <a:r>
              <a:rPr kumimoji="0" lang="en-US"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integrate with MCMS standard Event management and ticketing system</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Standards in Scope: </a:t>
            </a:r>
            <a:r>
              <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CIS benchmark</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Clouds in Scope</a:t>
            </a:r>
            <a:r>
              <a:rPr kumimoji="0" lang="en-US" sz="10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 </a:t>
            </a:r>
            <a:r>
              <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AWS, Azure, GCP</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endPar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AWS</a:t>
            </a:r>
            <a:r>
              <a:rPr kumimoji="0" lang="en-US" sz="9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  </a:t>
            </a:r>
            <a:r>
              <a:rPr kumimoji="0" lang="en-US" sz="85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Any new findings detected through cloud config or security hub should sent to </a:t>
            </a:r>
            <a:r>
              <a:rPr kumimoji="0" lang="en-US" sz="850" b="1"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MCMS Netcool servers</a:t>
            </a:r>
            <a:r>
              <a:rPr kumimoji="0" lang="en-US" sz="85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 using </a:t>
            </a:r>
            <a:r>
              <a:rPr kumimoji="0" lang="en-US" sz="850" b="1"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AWS native SNS </a:t>
            </a:r>
            <a:r>
              <a:rPr kumimoji="0" lang="en-US" sz="85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service and other custom integration methods</a:t>
            </a:r>
            <a:r>
              <a:rPr kumimoji="0" lang="en-US" sz="85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a:t>
            </a:r>
            <a:br>
              <a:rPr kumimoji="0" lang="en-US" sz="85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br>
            <a:endParaRPr kumimoji="0" lang="en-US" sz="9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Azure: </a:t>
            </a:r>
            <a:r>
              <a:rPr kumimoji="0" lang="en-US" sz="85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Any new findings through Azure security center and /or azure policies should be sent to MCMS N</a:t>
            </a:r>
            <a:r>
              <a:rPr kumimoji="0" lang="en-US" sz="850" b="0" i="0" u="none" strike="noStrike" kern="1200" cap="none" spc="0" normalizeH="0" baseline="0" noProof="0" dirty="0" err="1">
                <a:ln>
                  <a:noFill/>
                </a:ln>
                <a:solidFill>
                  <a:srgbClr val="051243"/>
                </a:solidFill>
                <a:effectLst/>
                <a:uLnTx/>
                <a:uFillTx/>
                <a:latin typeface="Arial" panose="020B0604020202020204" pitchFamily="34" charset="0"/>
                <a:ea typeface="+mn-ea"/>
                <a:cs typeface="Arial" panose="020B0604020202020204" pitchFamily="34" charset="0"/>
              </a:rPr>
              <a:t>etcool</a:t>
            </a:r>
            <a:r>
              <a:rPr kumimoji="0" lang="en-US" sz="85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 servers using </a:t>
            </a:r>
            <a:r>
              <a:rPr kumimoji="0" lang="en-US" sz="850" b="1"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Azure activity log , event grid</a:t>
            </a:r>
            <a:r>
              <a:rPr kumimoji="0" lang="en-US" sz="85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 such native services and other custom integration methods.</a:t>
            </a:r>
            <a:br>
              <a:rPr kumimoji="0" lang="en-US" sz="85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br>
            <a:endPar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GCP: </a:t>
            </a:r>
            <a:r>
              <a:rPr kumimoji="0" lang="en-US" sz="85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Any new findings through GCP policies or security command center should be sent to MCMS Netcool servers using GCP native services</a:t>
            </a:r>
            <a:r>
              <a:rPr kumimoji="0" lang="en-US" sz="850" b="1"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(cloud pub/sub</a:t>
            </a:r>
            <a:r>
              <a:rPr kumimoji="0" lang="en-US" sz="85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  and other custom integration methods.</a:t>
            </a:r>
            <a:br>
              <a:rPr kumimoji="0" lang="en-US" sz="85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br>
            <a:endPar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Netcool Integration Payload and severity: </a:t>
            </a:r>
            <a:r>
              <a:rPr kumimoji="0" lang="en-US" sz="85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Definee an uniform payload for the findings across clouds and severity levels for each control for the ticket creation.</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endParaRPr>
          </a:p>
        </p:txBody>
      </p:sp>
      <p:sp>
        <p:nvSpPr>
          <p:cNvPr id="6" name="Content Placeholder 2">
            <a:extLst>
              <a:ext uri="{FF2B5EF4-FFF2-40B4-BE49-F238E27FC236}">
                <a16:creationId xmlns:a16="http://schemas.microsoft.com/office/drawing/2014/main" id="{6E2A5678-8F84-A54E-B699-CB5318415076}"/>
              </a:ext>
            </a:extLst>
          </p:cNvPr>
          <p:cNvSpPr txBox="1">
            <a:spLocks/>
          </p:cNvSpPr>
          <p:nvPr/>
        </p:nvSpPr>
        <p:spPr>
          <a:xfrm>
            <a:off x="6144289" y="1385978"/>
            <a:ext cx="2993242" cy="5269683"/>
          </a:xfrm>
          <a:prstGeom prst="rect">
            <a:avLst/>
          </a:prstGeom>
          <a:solidFill>
            <a:schemeClr val="accent4">
              <a:lumMod val="20000"/>
              <a:lumOff val="80000"/>
            </a:schemeClr>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6EA6FF">
                    <a:lumMod val="75000"/>
                  </a:srgbClr>
                </a:solidFill>
                <a:effectLst/>
                <a:uLnTx/>
                <a:uFillTx/>
                <a:latin typeface="Arial" panose="020B0604020202020204" pitchFamily="34" charset="0"/>
                <a:ea typeface="+mn-ea"/>
                <a:cs typeface="Arial" panose="020B0604020202020204" pitchFamily="34" charset="0"/>
              </a:rPr>
              <a:t>Goal</a:t>
            </a:r>
            <a:r>
              <a:rPr kumimoji="0" lang="en-US" sz="1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Cloud native way of auditing security controls and </a:t>
            </a:r>
            <a:r>
              <a:rPr kumimoji="0" lang="en-US"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ansible playbooks to remediate the findings where cloud native not possible.</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srgbClr val="6EA6FF">
                    <a:lumMod val="75000"/>
                  </a:srgbClr>
                </a:solidFill>
                <a:effectLst/>
                <a:uLnTx/>
                <a:uFillTx/>
                <a:latin typeface="Arial" panose="020B0604020202020204" pitchFamily="34" charset="0"/>
                <a:ea typeface="+mn-ea"/>
                <a:cs typeface="Arial" panose="020B0604020202020204" pitchFamily="34" charset="0"/>
              </a:rPr>
              <a:t>Standards in Scope: </a:t>
            </a:r>
            <a:r>
              <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CIS benchmark</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srgbClr val="6EA6FF">
                    <a:lumMod val="75000"/>
                  </a:srgbClr>
                </a:solidFill>
                <a:effectLst/>
                <a:uLnTx/>
                <a:uFillTx/>
                <a:latin typeface="Arial" panose="020B0604020202020204" pitchFamily="34" charset="0"/>
                <a:ea typeface="+mn-ea"/>
                <a:cs typeface="Arial" panose="020B0604020202020204" pitchFamily="34" charset="0"/>
              </a:rPr>
              <a:t>Clouds in Scope: </a:t>
            </a:r>
            <a:r>
              <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AWS, Azure, GCP</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endParaRPr kumimoji="0" lang="en-US" sz="900" b="1"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srgbClr val="6EA6FF">
                    <a:lumMod val="75000"/>
                  </a:srgbClr>
                </a:solidFill>
                <a:effectLst/>
                <a:uLnTx/>
                <a:uFillTx/>
                <a:latin typeface="Arial" panose="020B0604020202020204" pitchFamily="34" charset="0"/>
                <a:ea typeface="+mn-ea"/>
                <a:cs typeface="Arial" panose="020B0604020202020204" pitchFamily="34" charset="0"/>
              </a:rPr>
              <a:t>AWS</a:t>
            </a:r>
            <a:r>
              <a:rPr kumimoji="0" lang="en-US"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 </a:t>
            </a: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Integrate ansible based remediation module with cloud native services like AWS config or security hub and the ability to trigger manually by the SRE team</a:t>
            </a:r>
            <a:b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br>
            <a:endPar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srgbClr val="6EA6FF">
                    <a:lumMod val="75000"/>
                  </a:srgbClr>
                </a:solidFill>
                <a:effectLst/>
                <a:uLnTx/>
                <a:uFillTx/>
                <a:latin typeface="Arial" panose="020B0604020202020204" pitchFamily="34" charset="0"/>
                <a:ea typeface="+mn-ea"/>
                <a:cs typeface="Arial" panose="020B0604020202020204" pitchFamily="34" charset="0"/>
              </a:rPr>
              <a:t>Azure:  </a:t>
            </a:r>
            <a:r>
              <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Integrate ansible based remediation module with cloud native auditing services like Azure policies or security center and the ability to trigger manually by the SRE</a:t>
            </a:r>
            <a:r>
              <a:rPr kumimoji="0" lang="en-US" sz="900" b="1" i="0" u="none" strike="noStrike" kern="1200" cap="none" spc="0" normalizeH="0" baseline="0" noProof="0" dirty="0">
                <a:ln>
                  <a:noFill/>
                </a:ln>
                <a:solidFill>
                  <a:srgbClr val="6EA6FF">
                    <a:lumMod val="75000"/>
                  </a:srgbClr>
                </a:solidFill>
                <a:effectLst/>
                <a:uLnTx/>
                <a:uFillTx/>
                <a:latin typeface="Arial" panose="020B0604020202020204" pitchFamily="34" charset="0"/>
                <a:ea typeface="+mn-ea"/>
                <a:cs typeface="Arial" panose="020B0604020202020204" pitchFamily="34" charset="0"/>
              </a:rPr>
              <a:t> </a:t>
            </a:r>
            <a:r>
              <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team.</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endParaRPr kumimoji="0" lang="en-US" sz="900" b="1"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srgbClr val="6EA6FF">
                    <a:lumMod val="75000"/>
                  </a:srgbClr>
                </a:solidFill>
                <a:effectLst/>
                <a:uLnTx/>
                <a:uFillTx/>
                <a:latin typeface="Arial" panose="020B0604020202020204" pitchFamily="34" charset="0"/>
                <a:ea typeface="+mn-ea"/>
                <a:cs typeface="Arial" panose="020B0604020202020204" pitchFamily="34" charset="0"/>
              </a:rPr>
              <a:t>GCP: </a:t>
            </a:r>
            <a:r>
              <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Integrate ansible based remediation module with cloud native auditing services like GCP policies or security command center and the ability to trigger manually by the SRE team.</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endParaRPr kumimoji="0" lang="en-US" sz="900" b="1"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srgbClr val="6EA6FF">
                    <a:lumMod val="75000"/>
                  </a:srgbClr>
                </a:solidFill>
                <a:effectLst/>
                <a:uLnTx/>
                <a:uFillTx/>
                <a:latin typeface="Arial" panose="020B0604020202020204" pitchFamily="34" charset="0"/>
                <a:ea typeface="+mn-ea"/>
                <a:cs typeface="Arial" panose="020B0604020202020204" pitchFamily="34" charset="0"/>
              </a:rPr>
              <a:t>Continuous compliance: </a:t>
            </a:r>
            <a:r>
              <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Develop MCMS public cloud point of view on CC , define the CC objectives and implement across AWS, Azure, GCP clouds</a:t>
            </a:r>
            <a:br>
              <a:rPr kumimoji="0" lang="en-US"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br>
            <a:endParaRPr kumimoji="0" lang="en-US" sz="900" b="1"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endParaRPr>
          </a:p>
          <a:p>
            <a:pPr marL="228600" marR="0" lvl="0" indent="-228600" algn="l" defTabSz="914400" rtl="0" eaLnBrk="1" fontAlgn="base" latinLnBrk="0" hangingPunct="1">
              <a:lnSpc>
                <a:spcPct val="150000"/>
              </a:lnSpc>
              <a:spcBef>
                <a:spcPts val="0"/>
              </a:spcBef>
              <a:spcAft>
                <a:spcPts val="0"/>
              </a:spcAft>
              <a:buClrTx/>
              <a:buSzTx/>
              <a:buFont typeface="+mj-lt"/>
              <a:buAutoNum type="arabicPeriod"/>
              <a:tabLst/>
              <a:defRPr/>
            </a:pPr>
            <a:endParaRPr kumimoji="0" lang="en-US" sz="10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endPar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endParaRPr>
          </a:p>
          <a:p>
            <a:pPr marL="228600" marR="0" lvl="0" indent="-228600" algn="l" defTabSz="914400" rtl="0" eaLnBrk="1" fontAlgn="base" latinLnBrk="0" hangingPunct="1">
              <a:lnSpc>
                <a:spcPct val="150000"/>
              </a:lnSpc>
              <a:spcBef>
                <a:spcPts val="0"/>
              </a:spcBef>
              <a:spcAft>
                <a:spcPts val="0"/>
              </a:spcAft>
              <a:buClrTx/>
              <a:buSzTx/>
              <a:buFont typeface="+mj-lt"/>
              <a:buAutoNum type="arabicPeriod"/>
              <a:tabLst/>
              <a:defRPr/>
            </a:pPr>
            <a:endParaRPr kumimoji="0" lang="en-US" sz="11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endParaRPr>
          </a:p>
        </p:txBody>
      </p:sp>
      <p:sp>
        <p:nvSpPr>
          <p:cNvPr id="7" name="Content Placeholder 2">
            <a:extLst>
              <a:ext uri="{FF2B5EF4-FFF2-40B4-BE49-F238E27FC236}">
                <a16:creationId xmlns:a16="http://schemas.microsoft.com/office/drawing/2014/main" id="{4E49EDA7-ECFF-BB41-88E3-E6A630FDB7A9}"/>
              </a:ext>
            </a:extLst>
          </p:cNvPr>
          <p:cNvSpPr txBox="1">
            <a:spLocks/>
          </p:cNvSpPr>
          <p:nvPr/>
        </p:nvSpPr>
        <p:spPr>
          <a:xfrm>
            <a:off x="9137531" y="1387747"/>
            <a:ext cx="2993242" cy="5277809"/>
          </a:xfrm>
          <a:prstGeom prst="rect">
            <a:avLst/>
          </a:prstGeom>
          <a:solidFill>
            <a:schemeClr val="accent2">
              <a:lumMod val="20000"/>
              <a:lumOff val="80000"/>
            </a:schemeClr>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Goal</a:t>
            </a:r>
            <a:r>
              <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 : </a:t>
            </a:r>
            <a:r>
              <a:rPr kumimoji="0" lang="en-US" sz="900" b="1"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Support more cloud platforms and security standards</a:t>
            </a:r>
            <a:r>
              <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 for the auditing , remediation and alerting systems.</a:t>
            </a:r>
            <a:endParaRPr kumimoji="0" lang="en-US" sz="900" b="1"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Standards in scope</a:t>
            </a:r>
            <a:r>
              <a:rPr kumimoji="0" lang="en-US" sz="9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 </a:t>
            </a:r>
            <a:r>
              <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CIS benchmark,  </a:t>
            </a:r>
            <a:r>
              <a:rPr kumimoji="0" lang="en-US" sz="900" b="1"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GTS custom security standards.</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Clouds in Scope: </a:t>
            </a:r>
            <a:r>
              <a:rPr kumimoji="0" lang="en-US" sz="900" b="1"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IBM Cloud, </a:t>
            </a:r>
            <a:r>
              <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AWS, Azure, GCP and  </a:t>
            </a:r>
            <a:r>
              <a:rPr kumimoji="0" lang="en-US" sz="900" b="1"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Ali Cloud.</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endParaRPr kumimoji="0" lang="en-US" sz="900" b="1"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IBM Cloud :</a:t>
            </a:r>
            <a:br>
              <a:rPr kumimoji="0" lang="en-US" sz="9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br>
            <a:r>
              <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A.  Liaise with GTS security team and develop the security standard for IBM Cloud.</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B. Leverage IBM Cloud native tools to perform the auditing.</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endPar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Ali Cloud:</a:t>
            </a:r>
          </a:p>
          <a:p>
            <a:pPr marL="228600" marR="0" lvl="0" indent="-228600" algn="l" defTabSz="914400" rtl="0" eaLnBrk="1" fontAlgn="base" latinLnBrk="0" hangingPunct="1">
              <a:lnSpc>
                <a:spcPct val="150000"/>
              </a:lnSpc>
              <a:spcBef>
                <a:spcPts val="0"/>
              </a:spcBef>
              <a:spcAft>
                <a:spcPts val="0"/>
              </a:spcAft>
              <a:buClrTx/>
              <a:buSzTx/>
              <a:buFont typeface="Arial" panose="020B0604020202020204" pitchFamily="34" charset="0"/>
              <a:buAutoNum type="alphaUcPeriod"/>
              <a:tabLst/>
              <a:defRPr/>
            </a:pPr>
            <a:r>
              <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Liaise with GTS security team and develop the security standard for Ali Cloud.</a:t>
            </a:r>
          </a:p>
          <a:p>
            <a:pPr marL="228600" marR="0" lvl="0" indent="-228600" algn="l" defTabSz="914400" rtl="0" eaLnBrk="1" fontAlgn="base" latinLnBrk="0" hangingPunct="1">
              <a:lnSpc>
                <a:spcPct val="150000"/>
              </a:lnSpc>
              <a:spcBef>
                <a:spcPts val="0"/>
              </a:spcBef>
              <a:spcAft>
                <a:spcPts val="0"/>
              </a:spcAft>
              <a:buClrTx/>
              <a:buSzTx/>
              <a:buFont typeface="Arial" panose="020B0604020202020204" pitchFamily="34" charset="0"/>
              <a:buAutoNum type="alphaUcPeriod"/>
              <a:tabLst/>
              <a:defRPr/>
            </a:pPr>
            <a:r>
              <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Leverage Ali Cloud native tools to perform the auditing</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endPar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GCP</a:t>
            </a:r>
            <a:r>
              <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 Liaise with GTS security team and develop the security standard for GCP</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endPar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AWS/Azure</a:t>
            </a:r>
            <a:r>
              <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 Perform auditing support for the GTS custom standard controls.</a:t>
            </a: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endPar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50000"/>
              </a:lnSpc>
              <a:spcBef>
                <a:spcPts val="0"/>
              </a:spcBef>
              <a:spcAft>
                <a:spcPts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srgbClr val="051243"/>
                </a:solidFill>
                <a:effectLst/>
                <a:uLnTx/>
                <a:uFillTx/>
                <a:latin typeface="Arial" panose="020B0604020202020204" pitchFamily="34" charset="0"/>
                <a:ea typeface="+mn-ea"/>
                <a:cs typeface="Arial" panose="020B0604020202020204" pitchFamily="34" charset="0"/>
              </a:rPr>
              <a:t> </a:t>
            </a:r>
          </a:p>
        </p:txBody>
      </p:sp>
      <p:grpSp>
        <p:nvGrpSpPr>
          <p:cNvPr id="2" name="Group 1">
            <a:extLst>
              <a:ext uri="{FF2B5EF4-FFF2-40B4-BE49-F238E27FC236}">
                <a16:creationId xmlns:a16="http://schemas.microsoft.com/office/drawing/2014/main" id="{23CFCF0C-7785-471B-A2B1-DA36E310CA82}"/>
              </a:ext>
            </a:extLst>
          </p:cNvPr>
          <p:cNvGrpSpPr/>
          <p:nvPr/>
        </p:nvGrpSpPr>
        <p:grpSpPr>
          <a:xfrm>
            <a:off x="147143" y="960951"/>
            <a:ext cx="11994290" cy="520275"/>
            <a:chOff x="61156" y="964602"/>
            <a:chExt cx="11994290" cy="520275"/>
          </a:xfrm>
        </p:grpSpPr>
        <p:sp>
          <p:nvSpPr>
            <p:cNvPr id="9" name="Notched Right Arrow 8">
              <a:extLst>
                <a:ext uri="{FF2B5EF4-FFF2-40B4-BE49-F238E27FC236}">
                  <a16:creationId xmlns:a16="http://schemas.microsoft.com/office/drawing/2014/main" id="{D0166D17-D494-654F-B3DF-A72282A0D1A6}"/>
                </a:ext>
              </a:extLst>
            </p:cNvPr>
            <p:cNvSpPr/>
            <p:nvPr/>
          </p:nvSpPr>
          <p:spPr>
            <a:xfrm>
              <a:off x="61156" y="964602"/>
              <a:ext cx="11994290" cy="520275"/>
            </a:xfrm>
            <a:prstGeom prst="notchedRightArrow">
              <a:avLst/>
            </a:prstGeom>
            <a:solidFill>
              <a:srgbClr val="024F7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base" latinLnBrk="0" hangingPunct="1">
                <a:lnSpc>
                  <a:spcPct val="90000"/>
                </a:lnSpc>
                <a:spcBef>
                  <a:spcPct val="0"/>
                </a:spcBef>
                <a:spcAft>
                  <a:spcPct val="0"/>
                </a:spcAft>
                <a:buClrTx/>
                <a:buSzTx/>
                <a:buFontTx/>
                <a:buNone/>
                <a:tabLst/>
                <a:defRPr/>
              </a:pPr>
              <a:endParaRPr kumimoji="0" lang="en-US" sz="2667"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1C83B05E-40F1-E14E-BA06-FC7EBC8799A7}"/>
                </a:ext>
              </a:extLst>
            </p:cNvPr>
            <p:cNvSpPr txBox="1"/>
            <p:nvPr/>
          </p:nvSpPr>
          <p:spPr>
            <a:xfrm>
              <a:off x="828064" y="1127990"/>
              <a:ext cx="603050" cy="258532"/>
            </a:xfrm>
            <a:prstGeom prst="rect">
              <a:avLst/>
            </a:prstGeom>
            <a:noFill/>
          </p:spPr>
          <p:txBody>
            <a:bodyPr wrap="none" rtlCol="0">
              <a:spAutoFit/>
            </a:bodyPr>
            <a:lstStyle/>
            <a:p>
              <a:pPr marL="0" marR="0" lvl="0" indent="0" algn="l" defTabSz="914354" rtl="0" eaLnBrk="1" fontAlgn="base" latinLnBrk="0" hangingPunct="1">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HelvNeue Light for IBM" pitchFamily="34" charset="0"/>
                  <a:ea typeface="+mn-ea"/>
                  <a:cs typeface="+mn-cs"/>
                </a:rPr>
                <a:t>MVP1</a:t>
              </a:r>
            </a:p>
          </p:txBody>
        </p:sp>
        <p:sp>
          <p:nvSpPr>
            <p:cNvPr id="11" name="TextBox 10">
              <a:extLst>
                <a:ext uri="{FF2B5EF4-FFF2-40B4-BE49-F238E27FC236}">
                  <a16:creationId xmlns:a16="http://schemas.microsoft.com/office/drawing/2014/main" id="{16094C6A-CF80-AD4C-8902-43138C33E326}"/>
                </a:ext>
              </a:extLst>
            </p:cNvPr>
            <p:cNvSpPr txBox="1"/>
            <p:nvPr/>
          </p:nvSpPr>
          <p:spPr>
            <a:xfrm>
              <a:off x="3741848" y="1139847"/>
              <a:ext cx="603050" cy="258532"/>
            </a:xfrm>
            <a:prstGeom prst="rect">
              <a:avLst/>
            </a:prstGeom>
            <a:noFill/>
          </p:spPr>
          <p:txBody>
            <a:bodyPr wrap="none" rtlCol="0">
              <a:spAutoFit/>
            </a:bodyPr>
            <a:lstStyle/>
            <a:p>
              <a:pPr marL="0" marR="0" lvl="0" indent="0" algn="l" defTabSz="914354" rtl="0" eaLnBrk="1" fontAlgn="base" latinLnBrk="0" hangingPunct="1">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HelvNeue Light for IBM" pitchFamily="34" charset="0"/>
                  <a:ea typeface="+mn-ea"/>
                  <a:cs typeface="+mn-cs"/>
                </a:rPr>
                <a:t>MVP2</a:t>
              </a:r>
            </a:p>
          </p:txBody>
        </p:sp>
        <p:sp>
          <p:nvSpPr>
            <p:cNvPr id="12" name="TextBox 11">
              <a:extLst>
                <a:ext uri="{FF2B5EF4-FFF2-40B4-BE49-F238E27FC236}">
                  <a16:creationId xmlns:a16="http://schemas.microsoft.com/office/drawing/2014/main" id="{CB472861-811C-CE49-B315-A9F7C7A46690}"/>
                </a:ext>
              </a:extLst>
            </p:cNvPr>
            <p:cNvSpPr txBox="1"/>
            <p:nvPr/>
          </p:nvSpPr>
          <p:spPr>
            <a:xfrm>
              <a:off x="6917067" y="1112824"/>
              <a:ext cx="603050" cy="258532"/>
            </a:xfrm>
            <a:prstGeom prst="rect">
              <a:avLst/>
            </a:prstGeom>
            <a:noFill/>
          </p:spPr>
          <p:txBody>
            <a:bodyPr wrap="none" rtlCol="0">
              <a:spAutoFit/>
            </a:bodyPr>
            <a:lstStyle/>
            <a:p>
              <a:pPr marL="0" marR="0" lvl="0" indent="0" algn="l" defTabSz="914354" rtl="0" eaLnBrk="1" fontAlgn="base" latinLnBrk="0" hangingPunct="1">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HelvNeue Light for IBM" pitchFamily="34" charset="0"/>
                  <a:ea typeface="+mn-ea"/>
                  <a:cs typeface="+mn-cs"/>
                </a:rPr>
                <a:t>MVP3</a:t>
              </a:r>
            </a:p>
          </p:txBody>
        </p:sp>
        <p:sp>
          <p:nvSpPr>
            <p:cNvPr id="13" name="TextBox 12">
              <a:extLst>
                <a:ext uri="{FF2B5EF4-FFF2-40B4-BE49-F238E27FC236}">
                  <a16:creationId xmlns:a16="http://schemas.microsoft.com/office/drawing/2014/main" id="{5AADBC65-9F26-504E-9AEF-495DA9ABF225}"/>
                </a:ext>
              </a:extLst>
            </p:cNvPr>
            <p:cNvSpPr txBox="1"/>
            <p:nvPr/>
          </p:nvSpPr>
          <p:spPr>
            <a:xfrm>
              <a:off x="9956145" y="1114649"/>
              <a:ext cx="603050" cy="258532"/>
            </a:xfrm>
            <a:prstGeom prst="rect">
              <a:avLst/>
            </a:prstGeom>
            <a:noFill/>
          </p:spPr>
          <p:txBody>
            <a:bodyPr wrap="none" rtlCol="0">
              <a:spAutoFit/>
            </a:bodyPr>
            <a:lstStyle/>
            <a:p>
              <a:pPr marL="0" marR="0" lvl="0" indent="0" algn="l" defTabSz="914354" rtl="0" eaLnBrk="1" fontAlgn="base" latinLnBrk="0" hangingPunct="1">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HelvNeue Light for IBM" pitchFamily="34" charset="0"/>
                  <a:ea typeface="+mn-ea"/>
                  <a:cs typeface="+mn-cs"/>
                </a:rPr>
                <a:t>MVP4</a:t>
              </a:r>
            </a:p>
          </p:txBody>
        </p:sp>
      </p:grpSp>
      <p:sp>
        <p:nvSpPr>
          <p:cNvPr id="8" name="Slide Number Placeholder 7">
            <a:extLst>
              <a:ext uri="{FF2B5EF4-FFF2-40B4-BE49-F238E27FC236}">
                <a16:creationId xmlns:a16="http://schemas.microsoft.com/office/drawing/2014/main" id="{208D6EAA-6CB3-4C36-AC3F-883C7F1B790B}"/>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BE6F14-FF48-0F4F-A8AA-2E3F25371E4A}" type="slidenum">
              <a:rPr kumimoji="0" lang="en-US" sz="1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27786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746D3AC-E40F-4D79-8564-ABAAC1BD22D4}"/>
              </a:ext>
            </a:extLst>
          </p:cNvPr>
          <p:cNvSpPr>
            <a:spLocks noGrp="1"/>
          </p:cNvSpPr>
          <p:nvPr>
            <p:ph type="sldNum" sz="quarter" idx="10"/>
          </p:nvPr>
        </p:nvSpPr>
        <p:spPr/>
        <p:txBody>
          <a:bodyPr/>
          <a:lstStyle/>
          <a:p>
            <a:fld id="{D0BE6F14-FF48-0F4F-A8AA-2E3F25371E4A}" type="slidenum">
              <a:rPr lang="en-US" smtClean="0">
                <a:solidFill>
                  <a:srgbClr val="000000"/>
                </a:solidFill>
              </a:rPr>
              <a:pPr/>
              <a:t>15</a:t>
            </a:fld>
            <a:endParaRPr lang="en-US">
              <a:solidFill>
                <a:srgbClr val="000000"/>
              </a:solidFill>
            </a:endParaRPr>
          </a:p>
        </p:txBody>
      </p:sp>
      <p:sp>
        <p:nvSpPr>
          <p:cNvPr id="5" name="Title 4">
            <a:extLst>
              <a:ext uri="{FF2B5EF4-FFF2-40B4-BE49-F238E27FC236}">
                <a16:creationId xmlns:a16="http://schemas.microsoft.com/office/drawing/2014/main" id="{69431C0D-1E45-4C9B-A3D1-1F6ADB953C1A}"/>
              </a:ext>
            </a:extLst>
          </p:cNvPr>
          <p:cNvSpPr>
            <a:spLocks noGrp="1"/>
          </p:cNvSpPr>
          <p:nvPr>
            <p:ph type="title"/>
          </p:nvPr>
        </p:nvSpPr>
        <p:spPr>
          <a:xfrm>
            <a:off x="2975429" y="2598092"/>
            <a:ext cx="4776651" cy="744548"/>
          </a:xfrm>
        </p:spPr>
        <p:txBody>
          <a:bodyPr/>
          <a:lstStyle/>
          <a:p>
            <a:r>
              <a:rPr lang="en-IN" sz="4400" dirty="0">
                <a:solidFill>
                  <a:schemeClr val="bg2"/>
                </a:solidFill>
              </a:rPr>
              <a:t>AWS Solution</a:t>
            </a:r>
          </a:p>
        </p:txBody>
      </p:sp>
      <p:sp>
        <p:nvSpPr>
          <p:cNvPr id="4" name="Oval 3">
            <a:extLst>
              <a:ext uri="{FF2B5EF4-FFF2-40B4-BE49-F238E27FC236}">
                <a16:creationId xmlns:a16="http://schemas.microsoft.com/office/drawing/2014/main" id="{B7332B6F-51E5-4E21-B4C7-16D652CD17D8}"/>
              </a:ext>
            </a:extLst>
          </p:cNvPr>
          <p:cNvSpPr/>
          <p:nvPr/>
        </p:nvSpPr>
        <p:spPr>
          <a:xfrm>
            <a:off x="1820812" y="2354212"/>
            <a:ext cx="897246" cy="897246"/>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6" name="Rectangle 5" descr="Cloud">
            <a:extLst>
              <a:ext uri="{FF2B5EF4-FFF2-40B4-BE49-F238E27FC236}">
                <a16:creationId xmlns:a16="http://schemas.microsoft.com/office/drawing/2014/main" id="{F3DB7976-8EFD-49A2-8004-8BD06012D57A}"/>
              </a:ext>
            </a:extLst>
          </p:cNvPr>
          <p:cNvSpPr/>
          <p:nvPr/>
        </p:nvSpPr>
        <p:spPr>
          <a:xfrm>
            <a:off x="2009233" y="2542633"/>
            <a:ext cx="520402" cy="520402"/>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459850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CB76-5490-4573-993C-667EE97DC98C}"/>
              </a:ext>
            </a:extLst>
          </p:cNvPr>
          <p:cNvSpPr>
            <a:spLocks noGrp="1"/>
          </p:cNvSpPr>
          <p:nvPr>
            <p:ph type="title"/>
          </p:nvPr>
        </p:nvSpPr>
        <p:spPr>
          <a:xfrm>
            <a:off x="934720" y="213360"/>
            <a:ext cx="7274560" cy="751840"/>
          </a:xfrm>
        </p:spPr>
        <p:txBody>
          <a:bodyPr/>
          <a:lstStyle/>
          <a:p>
            <a:r>
              <a:rPr lang="en-IN" sz="4000" dirty="0">
                <a:solidFill>
                  <a:schemeClr val="bg2"/>
                </a:solidFill>
              </a:rPr>
              <a:t>Scope and Value Additions</a:t>
            </a:r>
          </a:p>
        </p:txBody>
      </p:sp>
      <p:sp>
        <p:nvSpPr>
          <p:cNvPr id="3" name="Slide Number Placeholder 2">
            <a:extLst>
              <a:ext uri="{FF2B5EF4-FFF2-40B4-BE49-F238E27FC236}">
                <a16:creationId xmlns:a16="http://schemas.microsoft.com/office/drawing/2014/main" id="{94AB525A-B7A6-4C7E-A86B-106C5D6615B2}"/>
              </a:ext>
            </a:extLst>
          </p:cNvPr>
          <p:cNvSpPr>
            <a:spLocks noGrp="1"/>
          </p:cNvSpPr>
          <p:nvPr>
            <p:ph type="sldNum" sz="quarter" idx="10"/>
          </p:nvPr>
        </p:nvSpPr>
        <p:spPr/>
        <p:txBody>
          <a:bodyPr/>
          <a:lstStyle/>
          <a:p>
            <a:fld id="{D0BE6F14-FF48-0F4F-A8AA-2E3F25371E4A}" type="slidenum">
              <a:rPr lang="en-US" smtClean="0">
                <a:solidFill>
                  <a:srgbClr val="000000"/>
                </a:solidFill>
              </a:rPr>
              <a:pPr/>
              <a:t>16</a:t>
            </a:fld>
            <a:endParaRPr lang="en-US">
              <a:solidFill>
                <a:srgbClr val="000000"/>
              </a:solidFill>
            </a:endParaRPr>
          </a:p>
        </p:txBody>
      </p:sp>
      <p:sp>
        <p:nvSpPr>
          <p:cNvPr id="5" name="Rectangle: Rounded Corners 4">
            <a:extLst>
              <a:ext uri="{FF2B5EF4-FFF2-40B4-BE49-F238E27FC236}">
                <a16:creationId xmlns:a16="http://schemas.microsoft.com/office/drawing/2014/main" id="{7B9E1EF1-7D94-473D-B18E-57CECF9A70BF}"/>
              </a:ext>
            </a:extLst>
          </p:cNvPr>
          <p:cNvSpPr/>
          <p:nvPr/>
        </p:nvSpPr>
        <p:spPr>
          <a:xfrm>
            <a:off x="596569" y="1151812"/>
            <a:ext cx="9936480" cy="168457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6" name="Rectangle: Rounded Corners 5">
            <a:extLst>
              <a:ext uri="{FF2B5EF4-FFF2-40B4-BE49-F238E27FC236}">
                <a16:creationId xmlns:a16="http://schemas.microsoft.com/office/drawing/2014/main" id="{1D550AE6-FA1E-4ABC-95B2-09C49EAFC629}"/>
              </a:ext>
            </a:extLst>
          </p:cNvPr>
          <p:cNvSpPr/>
          <p:nvPr/>
        </p:nvSpPr>
        <p:spPr>
          <a:xfrm>
            <a:off x="650240" y="2977189"/>
            <a:ext cx="10058400" cy="179359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7" name="TextBox 6">
            <a:extLst>
              <a:ext uri="{FF2B5EF4-FFF2-40B4-BE49-F238E27FC236}">
                <a16:creationId xmlns:a16="http://schemas.microsoft.com/office/drawing/2014/main" id="{8C4C8F8F-0F94-4926-A7C0-FDA18C8589C8}"/>
              </a:ext>
            </a:extLst>
          </p:cNvPr>
          <p:cNvSpPr txBox="1"/>
          <p:nvPr/>
        </p:nvSpPr>
        <p:spPr>
          <a:xfrm>
            <a:off x="1076960" y="1202284"/>
            <a:ext cx="1625600" cy="351573"/>
          </a:xfrm>
          <a:prstGeom prst="rect">
            <a:avLst/>
          </a:prstGeom>
        </p:spPr>
        <p:txBody>
          <a:bodyPr wrap="square" lIns="0" tIns="0" rIns="0" bIns="0" rtlCol="0">
            <a:noAutofit/>
          </a:bodyPr>
          <a:lstStyle/>
          <a:p>
            <a:pPr>
              <a:lnSpc>
                <a:spcPct val="105000"/>
              </a:lnSpc>
              <a:spcBef>
                <a:spcPts val="1000"/>
              </a:spcBef>
            </a:pPr>
            <a:r>
              <a:rPr lang="en-IN" sz="2000" b="1" dirty="0">
                <a:solidFill>
                  <a:schemeClr val="bg2"/>
                </a:solidFill>
                <a:latin typeface="Calibri" panose="020F0502020204030204" pitchFamily="34" charset="0"/>
                <a:cs typeface="Calibri" panose="020F0502020204030204" pitchFamily="34" charset="0"/>
              </a:rPr>
              <a:t>MVP1 Scope</a:t>
            </a:r>
          </a:p>
        </p:txBody>
      </p:sp>
      <p:sp>
        <p:nvSpPr>
          <p:cNvPr id="8" name="TextBox 7">
            <a:extLst>
              <a:ext uri="{FF2B5EF4-FFF2-40B4-BE49-F238E27FC236}">
                <a16:creationId xmlns:a16="http://schemas.microsoft.com/office/drawing/2014/main" id="{07345C14-8E59-4C93-BB91-C4F1C15F0CB5}"/>
              </a:ext>
            </a:extLst>
          </p:cNvPr>
          <p:cNvSpPr txBox="1"/>
          <p:nvPr/>
        </p:nvSpPr>
        <p:spPr>
          <a:xfrm>
            <a:off x="1126654" y="3039713"/>
            <a:ext cx="1447579" cy="406659"/>
          </a:xfrm>
          <a:prstGeom prst="rect">
            <a:avLst/>
          </a:prstGeom>
        </p:spPr>
        <p:txBody>
          <a:bodyPr wrap="square" lIns="0" tIns="0" rIns="0" bIns="0" rtlCol="0">
            <a:noAutofit/>
          </a:bodyPr>
          <a:lstStyle/>
          <a:p>
            <a:pPr>
              <a:lnSpc>
                <a:spcPct val="105000"/>
              </a:lnSpc>
              <a:spcBef>
                <a:spcPts val="1000"/>
              </a:spcBef>
            </a:pPr>
            <a:r>
              <a:rPr lang="en-US" sz="2000" b="1" dirty="0">
                <a:solidFill>
                  <a:schemeClr val="bg2"/>
                </a:solidFill>
                <a:latin typeface="Calibri" panose="020F0502020204030204" pitchFamily="34" charset="0"/>
                <a:cs typeface="Calibri" panose="020F0502020204030204" pitchFamily="34" charset="0"/>
              </a:rPr>
              <a:t>V</a:t>
            </a:r>
            <a:r>
              <a:rPr lang="en-IN" sz="2000" b="1" dirty="0">
                <a:solidFill>
                  <a:schemeClr val="bg2"/>
                </a:solidFill>
                <a:latin typeface="Calibri" panose="020F0502020204030204" pitchFamily="34" charset="0"/>
                <a:cs typeface="Calibri" panose="020F0502020204030204" pitchFamily="34" charset="0"/>
              </a:rPr>
              <a:t>alue Adds</a:t>
            </a:r>
          </a:p>
        </p:txBody>
      </p:sp>
      <p:sp>
        <p:nvSpPr>
          <p:cNvPr id="9" name="TextBox 8">
            <a:extLst>
              <a:ext uri="{FF2B5EF4-FFF2-40B4-BE49-F238E27FC236}">
                <a16:creationId xmlns:a16="http://schemas.microsoft.com/office/drawing/2014/main" id="{6B5F11B6-8A96-4EE5-A447-CF391CA773B6}"/>
              </a:ext>
            </a:extLst>
          </p:cNvPr>
          <p:cNvSpPr txBox="1"/>
          <p:nvPr/>
        </p:nvSpPr>
        <p:spPr>
          <a:xfrm>
            <a:off x="1076960" y="1736738"/>
            <a:ext cx="9245600" cy="987598"/>
          </a:xfrm>
          <a:prstGeom prst="rect">
            <a:avLst/>
          </a:prstGeom>
        </p:spPr>
        <p:txBody>
          <a:bodyPr wrap="square" lIns="0" tIns="0" rIns="0" bIns="0" rtlCol="0">
            <a:noAutofit/>
          </a:bodyPr>
          <a:lstStyle/>
          <a:p>
            <a:pPr marL="457200" indent="-457200">
              <a:lnSpc>
                <a:spcPct val="105000"/>
              </a:lnSpc>
              <a:spcBef>
                <a:spcPts val="1000"/>
              </a:spcBef>
              <a:buAutoNum type="arabicParenR"/>
            </a:pPr>
            <a:r>
              <a:rPr lang="en-IN" sz="1600" dirty="0">
                <a:solidFill>
                  <a:schemeClr val="tx1"/>
                </a:solidFill>
                <a:latin typeface="Calibri" panose="020F0502020204030204" pitchFamily="34" charset="0"/>
                <a:cs typeface="Calibri" panose="020F0502020204030204" pitchFamily="34" charset="0"/>
              </a:rPr>
              <a:t>Scan Cloud services and resources against CIS benchmark for AWS using Cloud native tool on the most MCMS customer use cases</a:t>
            </a:r>
          </a:p>
          <a:p>
            <a:pPr marL="457200" indent="-457200">
              <a:lnSpc>
                <a:spcPct val="105000"/>
              </a:lnSpc>
              <a:spcBef>
                <a:spcPts val="1000"/>
              </a:spcBef>
              <a:buAutoNum type="arabicParenR"/>
            </a:pPr>
            <a:r>
              <a:rPr lang="en-IN" sz="1600" dirty="0">
                <a:latin typeface="Calibri" panose="020F0502020204030204" pitchFamily="34" charset="0"/>
                <a:cs typeface="Calibri" panose="020F0502020204030204" pitchFamily="34" charset="0"/>
              </a:rPr>
              <a:t>Forward the deviations / findings with Cloud native monitoring / logging system</a:t>
            </a:r>
            <a:endParaRPr lang="en-IN" sz="1600" dirty="0">
              <a:solidFill>
                <a:schemeClr val="tx1"/>
              </a:solidFill>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F5C3217B-6598-42F2-AAC2-E20D04AFE235}"/>
              </a:ext>
            </a:extLst>
          </p:cNvPr>
          <p:cNvSpPr txBox="1"/>
          <p:nvPr/>
        </p:nvSpPr>
        <p:spPr>
          <a:xfrm>
            <a:off x="1076960" y="3446372"/>
            <a:ext cx="9042400" cy="1158239"/>
          </a:xfrm>
          <a:prstGeom prst="rect">
            <a:avLst/>
          </a:prstGeom>
        </p:spPr>
        <p:txBody>
          <a:bodyPr wrap="square" lIns="0" tIns="0" rIns="0" bIns="0" rtlCol="0">
            <a:noAutofit/>
          </a:bodyPr>
          <a:lstStyle/>
          <a:p>
            <a:pPr marL="457200" indent="-457200">
              <a:lnSpc>
                <a:spcPct val="105000"/>
              </a:lnSpc>
              <a:spcBef>
                <a:spcPts val="1000"/>
              </a:spcBef>
              <a:buAutoNum type="arabicParenR"/>
            </a:pPr>
            <a:r>
              <a:rPr lang="en-IN" sz="1600" dirty="0">
                <a:solidFill>
                  <a:schemeClr val="tx1"/>
                </a:solidFill>
                <a:latin typeface="Calibri" panose="020F0502020204030204" pitchFamily="34" charset="0"/>
                <a:cs typeface="Calibri" panose="020F0502020204030204" pitchFamily="34" charset="0"/>
              </a:rPr>
              <a:t>View the deviations / findings in the cloud native dashboard , optionally download the report in csv / pdf format.</a:t>
            </a:r>
          </a:p>
          <a:p>
            <a:pPr marL="457200" indent="-457200">
              <a:lnSpc>
                <a:spcPct val="105000"/>
              </a:lnSpc>
              <a:spcBef>
                <a:spcPts val="1000"/>
              </a:spcBef>
              <a:buAutoNum type="arabicParenR"/>
            </a:pPr>
            <a:r>
              <a:rPr lang="en-IN" sz="1600" dirty="0">
                <a:latin typeface="Calibri" panose="020F0502020204030204" pitchFamily="34" charset="0"/>
                <a:cs typeface="Calibri" panose="020F0502020204030204" pitchFamily="34" charset="0"/>
              </a:rPr>
              <a:t>Being able to further integrate with external monitoring systems and optionally view the findings /deviations from the cloud native system.</a:t>
            </a:r>
            <a:endParaRPr lang="en-IN" sz="1600" dirty="0">
              <a:solidFill>
                <a:schemeClr val="tx1"/>
              </a:solidFill>
              <a:latin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F2ADF4AA-3AA3-45C7-B4A6-D2265DB9294B}"/>
              </a:ext>
            </a:extLst>
          </p:cNvPr>
          <p:cNvSpPr/>
          <p:nvPr/>
        </p:nvSpPr>
        <p:spPr>
          <a:xfrm>
            <a:off x="670560" y="5011270"/>
            <a:ext cx="10058400" cy="153139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13" name="TextBox 12">
            <a:extLst>
              <a:ext uri="{FF2B5EF4-FFF2-40B4-BE49-F238E27FC236}">
                <a16:creationId xmlns:a16="http://schemas.microsoft.com/office/drawing/2014/main" id="{DB3BBC1F-6EE7-4E22-87BC-AE7A3B9A64AB}"/>
              </a:ext>
            </a:extLst>
          </p:cNvPr>
          <p:cNvSpPr txBox="1"/>
          <p:nvPr/>
        </p:nvSpPr>
        <p:spPr>
          <a:xfrm>
            <a:off x="1029693" y="5177442"/>
            <a:ext cx="6295445" cy="406659"/>
          </a:xfrm>
          <a:prstGeom prst="rect">
            <a:avLst/>
          </a:prstGeom>
        </p:spPr>
        <p:txBody>
          <a:bodyPr wrap="square" lIns="0" tIns="0" rIns="0" bIns="0" rtlCol="0">
            <a:noAutofit/>
          </a:bodyPr>
          <a:lstStyle/>
          <a:p>
            <a:pPr>
              <a:lnSpc>
                <a:spcPct val="105000"/>
              </a:lnSpc>
              <a:spcBef>
                <a:spcPts val="1000"/>
              </a:spcBef>
            </a:pPr>
            <a:r>
              <a:rPr lang="en-US" sz="2000" b="1" dirty="0">
                <a:solidFill>
                  <a:schemeClr val="bg2"/>
                </a:solidFill>
                <a:latin typeface="Calibri" panose="020F0502020204030204" pitchFamily="34" charset="0"/>
                <a:cs typeface="Calibri" panose="020F0502020204030204" pitchFamily="34" charset="0"/>
              </a:rPr>
              <a:t>Roadmap for future MVPs</a:t>
            </a:r>
            <a:endParaRPr lang="en-IN" sz="2000" b="1" dirty="0">
              <a:solidFill>
                <a:schemeClr val="bg2"/>
              </a:solidFill>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216F5AFF-1A96-4AFB-B845-A00B19F4360C}"/>
              </a:ext>
            </a:extLst>
          </p:cNvPr>
          <p:cNvSpPr txBox="1"/>
          <p:nvPr/>
        </p:nvSpPr>
        <p:spPr>
          <a:xfrm>
            <a:off x="1076960" y="5659624"/>
            <a:ext cx="9456089" cy="535196"/>
          </a:xfrm>
          <a:prstGeom prst="rect">
            <a:avLst/>
          </a:prstGeom>
        </p:spPr>
        <p:txBody>
          <a:bodyPr wrap="square" lIns="0" tIns="0" rIns="0" bIns="0" rtlCol="0">
            <a:noAutofit/>
          </a:bodyPr>
          <a:lstStyle/>
          <a:p>
            <a:pPr>
              <a:lnSpc>
                <a:spcPct val="105000"/>
              </a:lnSpc>
              <a:spcBef>
                <a:spcPts val="1000"/>
              </a:spcBef>
            </a:pPr>
            <a:r>
              <a:rPr lang="en-IN" sz="1600" dirty="0" err="1">
                <a:solidFill>
                  <a:schemeClr val="bg1"/>
                </a:solidFill>
                <a:latin typeface="Calibri" panose="020F0502020204030204" pitchFamily="34" charset="0"/>
                <a:cs typeface="Calibri" panose="020F0502020204030204" pitchFamily="34" charset="0"/>
              </a:rPr>
              <a:t>IaC</a:t>
            </a:r>
            <a:r>
              <a:rPr lang="en-IN" sz="1600" dirty="0">
                <a:solidFill>
                  <a:schemeClr val="bg1"/>
                </a:solidFill>
                <a:latin typeface="Calibri" panose="020F0502020204030204" pitchFamily="34" charset="0"/>
                <a:cs typeface="Calibri" panose="020F0502020204030204" pitchFamily="34" charset="0"/>
              </a:rPr>
              <a:t> , </a:t>
            </a:r>
            <a:r>
              <a:rPr lang="en-IN" sz="1600" dirty="0" err="1">
                <a:solidFill>
                  <a:schemeClr val="bg1"/>
                </a:solidFill>
                <a:latin typeface="Calibri" panose="020F0502020204030204" pitchFamily="34" charset="0"/>
                <a:cs typeface="Calibri" panose="020F0502020204030204" pitchFamily="34" charset="0"/>
              </a:rPr>
              <a:t>GitOps</a:t>
            </a:r>
            <a:r>
              <a:rPr lang="en-IN" sz="1600" dirty="0">
                <a:solidFill>
                  <a:schemeClr val="bg1"/>
                </a:solidFill>
                <a:latin typeface="Calibri" panose="020F0502020204030204" pitchFamily="34" charset="0"/>
                <a:cs typeface="Calibri" panose="020F0502020204030204" pitchFamily="34" charset="0"/>
              </a:rPr>
              <a:t> , Ansible tower Integration , Deviation Remediation , SNOW integration , ECM integration, third party tools integration , support for GTS custom standard, Ali and IBM Cloud support etc</a:t>
            </a:r>
          </a:p>
        </p:txBody>
      </p:sp>
    </p:spTree>
    <p:extLst>
      <p:ext uri="{BB962C8B-B14F-4D97-AF65-F5344CB8AC3E}">
        <p14:creationId xmlns:p14="http://schemas.microsoft.com/office/powerpoint/2010/main" val="3375467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AAD496-C265-4EBD-9163-3442C66913AC}"/>
              </a:ext>
            </a:extLst>
          </p:cNvPr>
          <p:cNvSpPr>
            <a:spLocks noGrp="1"/>
          </p:cNvSpPr>
          <p:nvPr>
            <p:ph type="title"/>
          </p:nvPr>
        </p:nvSpPr>
        <p:spPr>
          <a:xfrm>
            <a:off x="808638" y="386930"/>
            <a:ext cx="9236700" cy="1188950"/>
          </a:xfrm>
        </p:spPr>
        <p:txBody>
          <a:bodyPr anchor="b">
            <a:normAutofit/>
          </a:bodyPr>
          <a:lstStyle/>
          <a:p>
            <a:r>
              <a:rPr lang="en-US" sz="5400" b="1" dirty="0">
                <a:solidFill>
                  <a:schemeClr val="bg1"/>
                </a:solidFill>
                <a:effectLst>
                  <a:outerShdw blurRad="50800" dist="38100" dir="2700000" algn="tl" rotWithShape="0">
                    <a:prstClr val="black">
                      <a:alpha val="40000"/>
                    </a:prstClr>
                  </a:outerShdw>
                </a:effectLst>
              </a:rPr>
              <a:t>AWS Security Hub Overview</a:t>
            </a:r>
            <a:endParaRPr lang="en-IN" sz="5400" b="1" dirty="0">
              <a:solidFill>
                <a:schemeClr val="bg1"/>
              </a:solidFill>
              <a:effectLst>
                <a:outerShdw blurRad="50800" dist="38100" dir="2700000" algn="tl" rotWithShape="0">
                  <a:prstClr val="black">
                    <a:alpha val="40000"/>
                  </a:prstClr>
                </a:outerShdw>
              </a:effectLst>
            </a:endParaRPr>
          </a:p>
        </p:txBody>
      </p:sp>
      <p:grpSp>
        <p:nvGrpSpPr>
          <p:cNvPr id="26" name="Group 2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7" name="Rectangle 2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D06D077-AE4D-4E27-9253-DA267B8EC05A}"/>
              </a:ext>
            </a:extLst>
          </p:cNvPr>
          <p:cNvSpPr>
            <a:spLocks noGrp="1"/>
          </p:cNvSpPr>
          <p:nvPr>
            <p:ph idx="1"/>
          </p:nvPr>
        </p:nvSpPr>
        <p:spPr>
          <a:xfrm>
            <a:off x="496919" y="2396189"/>
            <a:ext cx="10143668" cy="3761623"/>
          </a:xfrm>
        </p:spPr>
        <p:txBody>
          <a:bodyPr anchor="ctr">
            <a:normAutofit/>
          </a:bodyPr>
          <a:lstStyle/>
          <a:p>
            <a:pPr>
              <a:buClr>
                <a:schemeClr val="accent2"/>
              </a:buClr>
            </a:pPr>
            <a:r>
              <a:rPr lang="en-US" sz="1800" dirty="0"/>
              <a:t>Generally available since June 2019</a:t>
            </a:r>
          </a:p>
          <a:p>
            <a:pPr>
              <a:buClr>
                <a:schemeClr val="accent2"/>
              </a:buClr>
            </a:pPr>
            <a:r>
              <a:rPr lang="en-US" sz="1800" dirty="0"/>
              <a:t>AWS Security Hub is a </a:t>
            </a:r>
            <a:r>
              <a:rPr lang="en-US" sz="1800" b="1" dirty="0"/>
              <a:t>regional service</a:t>
            </a:r>
            <a:r>
              <a:rPr lang="en-US" sz="1800" dirty="0"/>
              <a:t>.</a:t>
            </a:r>
            <a:endParaRPr lang="en-IN" sz="1800" b="1" dirty="0"/>
          </a:p>
          <a:p>
            <a:pPr>
              <a:buClr>
                <a:schemeClr val="accent2"/>
              </a:buClr>
            </a:pPr>
            <a:r>
              <a:rPr lang="en-IN" sz="1800" dirty="0"/>
              <a:t>Available in </a:t>
            </a:r>
            <a:r>
              <a:rPr lang="en-IN" sz="1800" b="1" dirty="0"/>
              <a:t>19 regions</a:t>
            </a:r>
          </a:p>
          <a:p>
            <a:pPr>
              <a:buClr>
                <a:schemeClr val="accent2"/>
              </a:buClr>
            </a:pPr>
            <a:r>
              <a:rPr lang="en-US" sz="1800" dirty="0"/>
              <a:t>There is a </a:t>
            </a:r>
            <a:r>
              <a:rPr lang="en-US" sz="1800" b="1" dirty="0"/>
              <a:t>free trial of 3</a:t>
            </a:r>
            <a:r>
              <a:rPr lang="en-US" sz="1800" b="1" dirty="0">
                <a:solidFill>
                  <a:srgbClr val="FF0000"/>
                </a:solidFill>
              </a:rPr>
              <a:t>0</a:t>
            </a:r>
            <a:r>
              <a:rPr lang="en-US" sz="1800" b="1" dirty="0"/>
              <a:t> days </a:t>
            </a:r>
            <a:r>
              <a:rPr lang="en-US" sz="1800" dirty="0"/>
              <a:t>for Security Hub </a:t>
            </a:r>
          </a:p>
          <a:p>
            <a:pPr>
              <a:buClr>
                <a:schemeClr val="accent2"/>
              </a:buClr>
            </a:pPr>
            <a:r>
              <a:rPr lang="en-US" sz="1800" dirty="0"/>
              <a:t>Security Hub is </a:t>
            </a:r>
            <a:r>
              <a:rPr lang="en-US" sz="1800" b="1" dirty="0"/>
              <a:t>SOC, ISO, PCI, and HIPAA certified</a:t>
            </a:r>
          </a:p>
          <a:p>
            <a:pPr>
              <a:buClr>
                <a:schemeClr val="accent2"/>
              </a:buClr>
            </a:pPr>
            <a:r>
              <a:rPr lang="en-US" sz="1800" dirty="0"/>
              <a:t>Security Hub is integrated with cloudTrail and cloudwatch.</a:t>
            </a:r>
          </a:p>
          <a:p>
            <a:pPr>
              <a:buClr>
                <a:schemeClr val="accent2"/>
              </a:buClr>
            </a:pPr>
            <a:r>
              <a:rPr lang="en-US" sz="1800" dirty="0"/>
              <a:t>When we enable security hub in a given region, it </a:t>
            </a:r>
            <a:r>
              <a:rPr lang="en-US" sz="1800" b="1" dirty="0"/>
              <a:t>automatically</a:t>
            </a:r>
            <a:r>
              <a:rPr lang="en-US" sz="1800" dirty="0"/>
              <a:t> starts reading the findings from the AWS services and </a:t>
            </a:r>
            <a:r>
              <a:rPr lang="en-US" sz="1800" b="1" dirty="0"/>
              <a:t>optionally</a:t>
            </a:r>
            <a:r>
              <a:rPr lang="en-US" sz="1800" dirty="0"/>
              <a:t> we can enable industry standards like CIS and PCI DSS</a:t>
            </a:r>
          </a:p>
          <a:p>
            <a:pPr>
              <a:buClr>
                <a:schemeClr val="accent2"/>
              </a:buClr>
            </a:pPr>
            <a:r>
              <a:rPr lang="en-US" sz="1800" dirty="0"/>
              <a:t>Security Hub is a </a:t>
            </a:r>
            <a:r>
              <a:rPr lang="en-US" sz="1800" b="1" dirty="0"/>
              <a:t>multi-tenant service offering</a:t>
            </a:r>
            <a:r>
              <a:rPr lang="en-US" sz="1800" dirty="0"/>
              <a:t>. To ensure data protection, Security Hub encrypts data at rest and data in transit between component services</a:t>
            </a:r>
            <a:endParaRPr lang="en-IN" sz="1800" dirty="0"/>
          </a:p>
        </p:txBody>
      </p:sp>
      <p:sp>
        <p:nvSpPr>
          <p:cNvPr id="4" name="Date Placeholder 3">
            <a:extLst>
              <a:ext uri="{FF2B5EF4-FFF2-40B4-BE49-F238E27FC236}">
                <a16:creationId xmlns:a16="http://schemas.microsoft.com/office/drawing/2014/main" id="{7AA1F28D-18D6-4A0E-ACB1-683EFBB76144}"/>
              </a:ext>
            </a:extLst>
          </p:cNvPr>
          <p:cNvSpPr>
            <a:spLocks noGrp="1"/>
          </p:cNvSpPr>
          <p:nvPr>
            <p:ph type="dt" sz="half" idx="10"/>
          </p:nvPr>
        </p:nvSpPr>
        <p:spPr>
          <a:xfrm>
            <a:off x="66413" y="6421582"/>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777D9E2-6BDF-470B-99DE-D3A014729E91}"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29-03-2021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2527AC3A-D95F-4483-8E2D-FEE5B265F9AF}"/>
              </a:ext>
            </a:extLst>
          </p:cNvPr>
          <p:cNvSpPr>
            <a:spLocks noGrp="1"/>
          </p:cNvSpPr>
          <p:nvPr>
            <p:ph type="sldNum" sz="quarter" idx="12"/>
          </p:nvPr>
        </p:nvSpPr>
        <p:spPr>
          <a:xfrm>
            <a:off x="9130718" y="6369254"/>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4F2E2-8D4A-4539-BBAA-DF784EB279BA}"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2" name="Graphic 11">
            <a:extLst>
              <a:ext uri="{FF2B5EF4-FFF2-40B4-BE49-F238E27FC236}">
                <a16:creationId xmlns:a16="http://schemas.microsoft.com/office/drawing/2014/main" id="{DCAE3E9D-1262-4844-AC66-3EB7D7910C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55988" y="819614"/>
            <a:ext cx="711200" cy="711200"/>
          </a:xfrm>
          <a:prstGeom prst="rect">
            <a:avLst/>
          </a:prstGeom>
        </p:spPr>
      </p:pic>
    </p:spTree>
    <p:extLst>
      <p:ext uri="{BB962C8B-B14F-4D97-AF65-F5344CB8AC3E}">
        <p14:creationId xmlns:p14="http://schemas.microsoft.com/office/powerpoint/2010/main" val="3777405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8838-298E-41AF-BDD0-91AE0BA50859}"/>
              </a:ext>
            </a:extLst>
          </p:cNvPr>
          <p:cNvSpPr>
            <a:spLocks noGrp="1"/>
          </p:cNvSpPr>
          <p:nvPr>
            <p:ph type="title"/>
          </p:nvPr>
        </p:nvSpPr>
        <p:spPr>
          <a:xfrm>
            <a:off x="589979" y="269609"/>
            <a:ext cx="3378014" cy="874786"/>
          </a:xfrm>
        </p:spPr>
        <p:txBody>
          <a:bodyPr/>
          <a:lstStyle/>
          <a:p>
            <a:r>
              <a:rPr lang="en-US" b="1" dirty="0">
                <a:solidFill>
                  <a:schemeClr val="bg1"/>
                </a:solidFill>
                <a:effectLst>
                  <a:outerShdw blurRad="50800" dist="38100" dir="2700000" algn="tl" rotWithShape="0">
                    <a:prstClr val="black">
                      <a:alpha val="80000"/>
                    </a:prstClr>
                  </a:outerShdw>
                </a:effectLst>
              </a:rPr>
              <a:t>Core Features</a:t>
            </a:r>
            <a:endParaRPr lang="en-IN" b="1" dirty="0">
              <a:solidFill>
                <a:schemeClr val="bg1"/>
              </a:solidFill>
              <a:effectLst>
                <a:outerShdw blurRad="50800" dist="38100" dir="2700000" algn="tl" rotWithShape="0">
                  <a:prstClr val="black">
                    <a:alpha val="80000"/>
                  </a:prstClr>
                </a:outerShdw>
              </a:effectLst>
            </a:endParaRPr>
          </a:p>
        </p:txBody>
      </p:sp>
      <p:sp>
        <p:nvSpPr>
          <p:cNvPr id="4" name="Rectangle: Rounded Corners 3">
            <a:extLst>
              <a:ext uri="{FF2B5EF4-FFF2-40B4-BE49-F238E27FC236}">
                <a16:creationId xmlns:a16="http://schemas.microsoft.com/office/drawing/2014/main" id="{DED5D231-636A-4888-8C4A-4ABC1597ADF6}"/>
              </a:ext>
            </a:extLst>
          </p:cNvPr>
          <p:cNvSpPr/>
          <p:nvPr/>
        </p:nvSpPr>
        <p:spPr>
          <a:xfrm>
            <a:off x="511727" y="1475959"/>
            <a:ext cx="11100220" cy="106590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D7D31"/>
                </a:solidFill>
                <a:effectLst/>
                <a:uLnTx/>
                <a:uFillTx/>
                <a:latin typeface="Calibri" panose="020F0502020204030204"/>
              </a:rPr>
              <a:t>Receive </a:t>
            </a:r>
            <a:r>
              <a:rPr kumimoji="0" lang="en-US" sz="1800" b="1" i="0" u="none" strike="noStrike" kern="1200" cap="none" spc="0" normalizeH="0" baseline="0" noProof="0" dirty="0">
                <a:ln>
                  <a:noFill/>
                </a:ln>
                <a:solidFill>
                  <a:prstClr val="black"/>
                </a:solidFill>
                <a:effectLst/>
                <a:uLnTx/>
                <a:uFillTx/>
                <a:latin typeface="Calibri" panose="020F0502020204030204"/>
              </a:rPr>
              <a:t> the security findings input from various security services of AWS account(s)</a:t>
            </a:r>
            <a:endParaRPr kumimoji="0" lang="en-IN" sz="1800" b="1" i="0" u="none" strike="noStrike" kern="1200" cap="none" spc="0" normalizeH="0" baseline="0" noProof="0" dirty="0">
              <a:ln>
                <a:noFill/>
              </a:ln>
              <a:solidFill>
                <a:prstClr val="black"/>
              </a:solidFill>
              <a:effectLst/>
              <a:uLnTx/>
              <a:uFillTx/>
              <a:latin typeface="Calibri" panose="020F0502020204030204"/>
            </a:endParaRPr>
          </a:p>
        </p:txBody>
      </p:sp>
      <p:sp>
        <p:nvSpPr>
          <p:cNvPr id="5" name="Rectangle: Rounded Corners 4">
            <a:extLst>
              <a:ext uri="{FF2B5EF4-FFF2-40B4-BE49-F238E27FC236}">
                <a16:creationId xmlns:a16="http://schemas.microsoft.com/office/drawing/2014/main" id="{B7C1E1D0-0ED6-4E46-951F-BB0A9FCF0067}"/>
              </a:ext>
            </a:extLst>
          </p:cNvPr>
          <p:cNvSpPr/>
          <p:nvPr/>
        </p:nvSpPr>
        <p:spPr>
          <a:xfrm>
            <a:off x="511727" y="2775913"/>
            <a:ext cx="11100220" cy="115013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D7D31"/>
                </a:solidFill>
                <a:effectLst/>
                <a:uLnTx/>
                <a:uFillTx/>
                <a:latin typeface="Calibri" panose="020F0502020204030204"/>
              </a:rPr>
              <a:t>Receive and/or send </a:t>
            </a:r>
            <a:r>
              <a:rPr kumimoji="0" lang="en-US" sz="1800" b="1" i="0" u="none" strike="noStrike" kern="1200" cap="none" spc="0" normalizeH="0" baseline="0" noProof="0" dirty="0">
                <a:ln>
                  <a:noFill/>
                </a:ln>
                <a:solidFill>
                  <a:prstClr val="black"/>
                </a:solidFill>
                <a:effectLst/>
                <a:uLnTx/>
                <a:uFillTx/>
                <a:latin typeface="Calibri" panose="020F0502020204030204"/>
              </a:rPr>
              <a:t>security findings from third party providers like </a:t>
            </a:r>
            <a:r>
              <a:rPr kumimoji="0" lang="en-US" sz="1800" b="1" i="0" u="none" strike="noStrike" kern="1200" cap="none" spc="0" normalizeH="0" baseline="0" noProof="0" dirty="0" err="1">
                <a:ln>
                  <a:noFill/>
                </a:ln>
                <a:solidFill>
                  <a:prstClr val="black"/>
                </a:solidFill>
                <a:effectLst/>
                <a:uLnTx/>
                <a:uFillTx/>
                <a:latin typeface="Calibri" panose="020F0502020204030204"/>
              </a:rPr>
              <a:t>Qradar</a:t>
            </a:r>
            <a:endParaRPr kumimoji="0" lang="en-IN" sz="1800" b="1" i="0" u="none" strike="noStrike" kern="1200" cap="none" spc="0" normalizeH="0" baseline="0" noProof="0" dirty="0">
              <a:ln>
                <a:noFill/>
              </a:ln>
              <a:solidFill>
                <a:prstClr val="black"/>
              </a:solidFill>
              <a:effectLst/>
              <a:uLnTx/>
              <a:uFillTx/>
              <a:latin typeface="Calibri" panose="020F0502020204030204"/>
            </a:endParaRPr>
          </a:p>
        </p:txBody>
      </p:sp>
      <p:sp>
        <p:nvSpPr>
          <p:cNvPr id="6" name="Rectangle: Rounded Corners 5">
            <a:extLst>
              <a:ext uri="{FF2B5EF4-FFF2-40B4-BE49-F238E27FC236}">
                <a16:creationId xmlns:a16="http://schemas.microsoft.com/office/drawing/2014/main" id="{690385D6-432D-40D9-9861-F12C17DF8F25}"/>
              </a:ext>
            </a:extLst>
          </p:cNvPr>
          <p:cNvSpPr/>
          <p:nvPr/>
        </p:nvSpPr>
        <p:spPr>
          <a:xfrm>
            <a:off x="511727" y="4181524"/>
            <a:ext cx="10999552" cy="115013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rPr>
              <a:t>Check for compliance of industry standard controls like CIS benchmark and PCI DSS and </a:t>
            </a:r>
            <a:r>
              <a:rPr kumimoji="0" lang="en-US" sz="1800" b="1" i="0" u="none" strike="noStrike" kern="1200" cap="none" spc="0" normalizeH="0" baseline="0" noProof="0" dirty="0">
                <a:ln>
                  <a:noFill/>
                </a:ln>
                <a:solidFill>
                  <a:srgbClr val="ED7D31"/>
                </a:solidFill>
                <a:effectLst/>
                <a:uLnTx/>
                <a:uFillTx/>
                <a:latin typeface="Calibri" panose="020F0502020204030204"/>
              </a:rPr>
              <a:t>generate</a:t>
            </a:r>
            <a:r>
              <a:rPr kumimoji="0" lang="en-US" sz="1800" b="1" i="0" u="none" strike="noStrike" kern="1200" cap="none" spc="0" normalizeH="0" baseline="0" noProof="0" dirty="0">
                <a:ln>
                  <a:noFill/>
                </a:ln>
                <a:solidFill>
                  <a:prstClr val="black"/>
                </a:solidFill>
                <a:effectLst/>
                <a:uLnTx/>
                <a:uFillTx/>
                <a:latin typeface="Calibri" panose="020F0502020204030204"/>
              </a:rPr>
              <a:t> security findings if required</a:t>
            </a:r>
            <a:endParaRPr kumimoji="0" lang="en-IN" sz="1800" b="1" i="0" u="none" strike="noStrike" kern="1200" cap="none" spc="0" normalizeH="0" baseline="0" noProof="0" dirty="0">
              <a:ln>
                <a:noFill/>
              </a:ln>
              <a:solidFill>
                <a:prstClr val="black"/>
              </a:solidFill>
              <a:effectLst/>
              <a:uLnTx/>
              <a:uFillTx/>
              <a:latin typeface="Calibri" panose="020F0502020204030204"/>
            </a:endParaRPr>
          </a:p>
        </p:txBody>
      </p:sp>
      <p:sp>
        <p:nvSpPr>
          <p:cNvPr id="7" name="Rectangle: Rounded Corners 6">
            <a:extLst>
              <a:ext uri="{FF2B5EF4-FFF2-40B4-BE49-F238E27FC236}">
                <a16:creationId xmlns:a16="http://schemas.microsoft.com/office/drawing/2014/main" id="{DFF3914F-3887-4291-8CAD-434C99149D35}"/>
              </a:ext>
            </a:extLst>
          </p:cNvPr>
          <p:cNvSpPr/>
          <p:nvPr/>
        </p:nvSpPr>
        <p:spPr>
          <a:xfrm>
            <a:off x="511727" y="5494857"/>
            <a:ext cx="10999552" cy="1150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rPr>
              <a:t>Tight Integration with CloudWatch and CloudTrail native services for Alerting and Logging </a:t>
            </a:r>
            <a:endParaRPr kumimoji="0" lang="en-IN" sz="1800" b="1" i="0" u="none" strike="noStrike" kern="1200" cap="none" spc="0" normalizeH="0" baseline="0" noProof="0" dirty="0">
              <a:ln>
                <a:noFill/>
              </a:ln>
              <a:solidFill>
                <a:prstClr val="black"/>
              </a:solidFill>
              <a:effectLst/>
              <a:uLnTx/>
              <a:uFillTx/>
              <a:latin typeface="Calibri" panose="020F0502020204030204"/>
            </a:endParaRPr>
          </a:p>
        </p:txBody>
      </p:sp>
      <p:sp>
        <p:nvSpPr>
          <p:cNvPr id="9" name="Arrow: Striped Right 8">
            <a:extLst>
              <a:ext uri="{FF2B5EF4-FFF2-40B4-BE49-F238E27FC236}">
                <a16:creationId xmlns:a16="http://schemas.microsoft.com/office/drawing/2014/main" id="{349D8147-F389-4CED-B2B9-AC91C336EEE2}"/>
              </a:ext>
            </a:extLst>
          </p:cNvPr>
          <p:cNvSpPr/>
          <p:nvPr/>
        </p:nvSpPr>
        <p:spPr>
          <a:xfrm>
            <a:off x="0" y="1722356"/>
            <a:ext cx="589979" cy="573111"/>
          </a:xfrm>
          <a:prstGeom prst="striped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row: Striped Right 9">
            <a:extLst>
              <a:ext uri="{FF2B5EF4-FFF2-40B4-BE49-F238E27FC236}">
                <a16:creationId xmlns:a16="http://schemas.microsoft.com/office/drawing/2014/main" id="{049330F8-1105-4102-9E69-333EC6554FAD}"/>
              </a:ext>
            </a:extLst>
          </p:cNvPr>
          <p:cNvSpPr/>
          <p:nvPr/>
        </p:nvSpPr>
        <p:spPr>
          <a:xfrm>
            <a:off x="-9926" y="3064424"/>
            <a:ext cx="589979" cy="573111"/>
          </a:xfrm>
          <a:prstGeom prst="striped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row: Striped Right 10">
            <a:extLst>
              <a:ext uri="{FF2B5EF4-FFF2-40B4-BE49-F238E27FC236}">
                <a16:creationId xmlns:a16="http://schemas.microsoft.com/office/drawing/2014/main" id="{432A6A99-BC17-45B7-A041-EE29A6C81499}"/>
              </a:ext>
            </a:extLst>
          </p:cNvPr>
          <p:cNvSpPr/>
          <p:nvPr/>
        </p:nvSpPr>
        <p:spPr>
          <a:xfrm>
            <a:off x="0" y="4470036"/>
            <a:ext cx="549480" cy="573111"/>
          </a:xfrm>
          <a:prstGeom prst="striped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row: Striped Right 11">
            <a:extLst>
              <a:ext uri="{FF2B5EF4-FFF2-40B4-BE49-F238E27FC236}">
                <a16:creationId xmlns:a16="http://schemas.microsoft.com/office/drawing/2014/main" id="{8248AF96-5B3B-4926-89CA-F504111978E7}"/>
              </a:ext>
            </a:extLst>
          </p:cNvPr>
          <p:cNvSpPr/>
          <p:nvPr/>
        </p:nvSpPr>
        <p:spPr>
          <a:xfrm>
            <a:off x="0" y="5783369"/>
            <a:ext cx="549480" cy="573111"/>
          </a:xfrm>
          <a:prstGeom prst="striped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D8A23753-7431-4065-B094-862D4C0E1CB4}"/>
              </a:ext>
            </a:extLst>
          </p:cNvPr>
          <p:cNvSpPr>
            <a:spLocks noGrp="1"/>
          </p:cNvSpPr>
          <p:nvPr>
            <p:ph type="dt" sz="half" idx="10"/>
          </p:nvPr>
        </p:nvSpPr>
        <p:spPr>
          <a:xfrm>
            <a:off x="-9926" y="654227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F7432E9-336B-4803-8393-C3C4FDB0461D}"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29-03-2021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88DEA053-EAA0-4F05-B393-0C42CB78349F}"/>
              </a:ext>
            </a:extLst>
          </p:cNvPr>
          <p:cNvSpPr>
            <a:spLocks noGrp="1"/>
          </p:cNvSpPr>
          <p:nvPr>
            <p:ph type="sldNum" sz="quarter" idx="12"/>
          </p:nvPr>
        </p:nvSpPr>
        <p:spPr>
          <a:xfrm>
            <a:off x="9206218" y="643230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4F2E2-8D4A-4539-BBAA-DF784EB279BA}"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550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B58727F8-2DF4-4C38-BC66-CEC4C126F379}"/>
              </a:ext>
            </a:extLst>
          </p:cNvPr>
          <p:cNvSpPr/>
          <p:nvPr/>
        </p:nvSpPr>
        <p:spPr>
          <a:xfrm>
            <a:off x="6096000" y="5047456"/>
            <a:ext cx="5473060" cy="1597605"/>
          </a:xfrm>
          <a:prstGeom prst="roundRect">
            <a:avLst/>
          </a:prstGeom>
          <a:solidFill>
            <a:schemeClr val="accent5">
              <a:lumMod val="20000"/>
              <a:lumOff val="80000"/>
              <a:alpha val="94000"/>
            </a:schemeClr>
          </a:solidFill>
          <a:ln w="9525">
            <a:solidFill>
              <a:schemeClr val="tx1"/>
            </a:solidFill>
            <a:prstDash val="sys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rPr>
              <a:t>Added accounts are member accounts. With the master account, you can view findings in member accounts</a:t>
            </a:r>
            <a:endParaRPr kumimoji="0" lang="en-IN" sz="1800" b="0" i="0" u="none" strike="noStrike" kern="1200" cap="none" spc="0" normalizeH="0" baseline="0" noProof="0" dirty="0">
              <a:ln>
                <a:noFill/>
              </a:ln>
              <a:solidFill>
                <a:prstClr val="black"/>
              </a:solidFill>
              <a:effectLst/>
              <a:uLnTx/>
              <a:uFillTx/>
              <a:latin typeface="Calibri" panose="020F0502020204030204"/>
            </a:endParaRPr>
          </a:p>
        </p:txBody>
      </p:sp>
      <p:sp>
        <p:nvSpPr>
          <p:cNvPr id="2" name="Title 1">
            <a:extLst>
              <a:ext uri="{FF2B5EF4-FFF2-40B4-BE49-F238E27FC236}">
                <a16:creationId xmlns:a16="http://schemas.microsoft.com/office/drawing/2014/main" id="{5FE6E18F-2CD0-4C50-AB58-D0392608BDDD}"/>
              </a:ext>
            </a:extLst>
          </p:cNvPr>
          <p:cNvSpPr>
            <a:spLocks noGrp="1"/>
          </p:cNvSpPr>
          <p:nvPr>
            <p:ph type="title"/>
          </p:nvPr>
        </p:nvSpPr>
        <p:spPr>
          <a:xfrm>
            <a:off x="838200" y="255810"/>
            <a:ext cx="10515600" cy="1325563"/>
          </a:xfrm>
        </p:spPr>
        <p:txBody>
          <a:bodyPr/>
          <a:lstStyle/>
          <a:p>
            <a:r>
              <a:rPr lang="en-US" b="1" dirty="0">
                <a:solidFill>
                  <a:schemeClr val="tx2"/>
                </a:solidFill>
                <a:effectLst>
                  <a:outerShdw blurRad="50800" dist="38100" dir="2700000" algn="tl" rotWithShape="0">
                    <a:prstClr val="black">
                      <a:alpha val="80000"/>
                    </a:prstClr>
                  </a:outerShdw>
                </a:effectLst>
              </a:rPr>
              <a:t>Multi-Account structure</a:t>
            </a:r>
            <a:endParaRPr lang="en-IN" b="1" dirty="0">
              <a:solidFill>
                <a:schemeClr val="tx2"/>
              </a:solidFill>
              <a:effectLst>
                <a:outerShdw blurRad="50800" dist="38100" dir="2700000" algn="tl" rotWithShape="0">
                  <a:prstClr val="black">
                    <a:alpha val="80000"/>
                  </a:prstClr>
                </a:outerShdw>
              </a:effectLst>
            </a:endParaRPr>
          </a:p>
        </p:txBody>
      </p:sp>
      <p:sp>
        <p:nvSpPr>
          <p:cNvPr id="7" name="Rectangle 6">
            <a:extLst>
              <a:ext uri="{FF2B5EF4-FFF2-40B4-BE49-F238E27FC236}">
                <a16:creationId xmlns:a16="http://schemas.microsoft.com/office/drawing/2014/main" id="{3CCA30E7-4D67-4744-8669-040F28935FB8}"/>
              </a:ext>
            </a:extLst>
          </p:cNvPr>
          <p:cNvSpPr/>
          <p:nvPr/>
        </p:nvSpPr>
        <p:spPr>
          <a:xfrm>
            <a:off x="1316252" y="2139745"/>
            <a:ext cx="2920468" cy="1949870"/>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Master Account</a:t>
            </a:r>
          </a:p>
        </p:txBody>
      </p:sp>
      <p:pic>
        <p:nvPicPr>
          <p:cNvPr id="8" name="Graphic 7">
            <a:extLst>
              <a:ext uri="{FF2B5EF4-FFF2-40B4-BE49-F238E27FC236}">
                <a16:creationId xmlns:a16="http://schemas.microsoft.com/office/drawing/2014/main" id="{7629DB6E-A7AF-4AB8-8997-B61BBCD94C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16252" y="2139745"/>
            <a:ext cx="330200" cy="330200"/>
          </a:xfrm>
          <a:prstGeom prst="rect">
            <a:avLst/>
          </a:prstGeom>
        </p:spPr>
      </p:pic>
      <p:pic>
        <p:nvPicPr>
          <p:cNvPr id="9" name="Graphic 8">
            <a:extLst>
              <a:ext uri="{FF2B5EF4-FFF2-40B4-BE49-F238E27FC236}">
                <a16:creationId xmlns:a16="http://schemas.microsoft.com/office/drawing/2014/main" id="{EE4F08B5-1B6E-4135-8245-66C015F466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71612" y="1690688"/>
            <a:ext cx="290512" cy="290512"/>
          </a:xfrm>
          <a:prstGeom prst="rect">
            <a:avLst/>
          </a:prstGeom>
        </p:spPr>
      </p:pic>
      <p:sp>
        <p:nvSpPr>
          <p:cNvPr id="10" name="Rectangle 9">
            <a:extLst>
              <a:ext uri="{FF2B5EF4-FFF2-40B4-BE49-F238E27FC236}">
                <a16:creationId xmlns:a16="http://schemas.microsoft.com/office/drawing/2014/main" id="{1B458B6C-A736-42AF-952D-888C22587F8C}"/>
              </a:ext>
            </a:extLst>
          </p:cNvPr>
          <p:cNvSpPr/>
          <p:nvPr/>
        </p:nvSpPr>
        <p:spPr>
          <a:xfrm>
            <a:off x="7371612" y="1690688"/>
            <a:ext cx="2209268" cy="132556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Member Account</a:t>
            </a:r>
          </a:p>
        </p:txBody>
      </p:sp>
      <p:pic>
        <p:nvPicPr>
          <p:cNvPr id="13" name="Graphic 12">
            <a:extLst>
              <a:ext uri="{FF2B5EF4-FFF2-40B4-BE49-F238E27FC236}">
                <a16:creationId xmlns:a16="http://schemas.microsoft.com/office/drawing/2014/main" id="{CBB5A1BB-77D1-44F5-9EFB-DAA9EA36BC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71612" y="3456464"/>
            <a:ext cx="290512" cy="290512"/>
          </a:xfrm>
          <a:prstGeom prst="rect">
            <a:avLst/>
          </a:prstGeom>
        </p:spPr>
      </p:pic>
      <p:sp>
        <p:nvSpPr>
          <p:cNvPr id="14" name="Rectangle 13">
            <a:extLst>
              <a:ext uri="{FF2B5EF4-FFF2-40B4-BE49-F238E27FC236}">
                <a16:creationId xmlns:a16="http://schemas.microsoft.com/office/drawing/2014/main" id="{CD5C0A5A-3C53-4C4E-A3FF-4001FE6C23DB}"/>
              </a:ext>
            </a:extLst>
          </p:cNvPr>
          <p:cNvSpPr/>
          <p:nvPr/>
        </p:nvSpPr>
        <p:spPr>
          <a:xfrm>
            <a:off x="7371612" y="3456464"/>
            <a:ext cx="2209268" cy="132556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Member Account</a:t>
            </a:r>
          </a:p>
        </p:txBody>
      </p:sp>
      <p:pic>
        <p:nvPicPr>
          <p:cNvPr id="15" name="Graphic 14">
            <a:extLst>
              <a:ext uri="{FF2B5EF4-FFF2-40B4-BE49-F238E27FC236}">
                <a16:creationId xmlns:a16="http://schemas.microsoft.com/office/drawing/2014/main" id="{0229CFD9-89A8-4F00-A9D5-754049884D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20886" y="2717800"/>
            <a:ext cx="711200" cy="711200"/>
          </a:xfrm>
          <a:prstGeom prst="rect">
            <a:avLst/>
          </a:prstGeom>
        </p:spPr>
      </p:pic>
      <p:pic>
        <p:nvPicPr>
          <p:cNvPr id="16" name="Graphic 15">
            <a:extLst>
              <a:ext uri="{FF2B5EF4-FFF2-40B4-BE49-F238E27FC236}">
                <a16:creationId xmlns:a16="http://schemas.microsoft.com/office/drawing/2014/main" id="{C84B3DBA-C912-4D1A-B5B6-B2503E57A5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49526" y="2057508"/>
            <a:ext cx="711200" cy="711200"/>
          </a:xfrm>
          <a:prstGeom prst="rect">
            <a:avLst/>
          </a:prstGeom>
        </p:spPr>
      </p:pic>
      <p:pic>
        <p:nvPicPr>
          <p:cNvPr id="17" name="Graphic 16">
            <a:extLst>
              <a:ext uri="{FF2B5EF4-FFF2-40B4-BE49-F238E27FC236}">
                <a16:creationId xmlns:a16="http://schemas.microsoft.com/office/drawing/2014/main" id="{D736A23E-F514-41AD-A0D9-B802B0E787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49526" y="3896360"/>
            <a:ext cx="711200" cy="711200"/>
          </a:xfrm>
          <a:prstGeom prst="rect">
            <a:avLst/>
          </a:prstGeom>
        </p:spPr>
      </p:pic>
      <p:cxnSp>
        <p:nvCxnSpPr>
          <p:cNvPr id="19" name="Straight Arrow Connector 18">
            <a:extLst>
              <a:ext uri="{FF2B5EF4-FFF2-40B4-BE49-F238E27FC236}">
                <a16:creationId xmlns:a16="http://schemas.microsoft.com/office/drawing/2014/main" id="{8B526183-56D6-4D7F-B393-1493C3B46D49}"/>
              </a:ext>
            </a:extLst>
          </p:cNvPr>
          <p:cNvCxnSpPr>
            <a:stCxn id="15" idx="3"/>
            <a:endCxn id="16" idx="1"/>
          </p:cNvCxnSpPr>
          <p:nvPr/>
        </p:nvCxnSpPr>
        <p:spPr>
          <a:xfrm flipV="1">
            <a:off x="3132086" y="2413108"/>
            <a:ext cx="4917440" cy="660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045D394-457C-4187-B485-58FAE7CB80DA}"/>
              </a:ext>
            </a:extLst>
          </p:cNvPr>
          <p:cNvCxnSpPr>
            <a:stCxn id="15" idx="3"/>
            <a:endCxn id="17" idx="1"/>
          </p:cNvCxnSpPr>
          <p:nvPr/>
        </p:nvCxnSpPr>
        <p:spPr>
          <a:xfrm>
            <a:off x="3132086" y="3073400"/>
            <a:ext cx="4917440" cy="1178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4BB55A31-FE39-44BB-B0CA-B05CE790AA36}"/>
              </a:ext>
            </a:extLst>
          </p:cNvPr>
          <p:cNvSpPr/>
          <p:nvPr/>
        </p:nvSpPr>
        <p:spPr>
          <a:xfrm>
            <a:off x="441083" y="5033724"/>
            <a:ext cx="5045317" cy="1597605"/>
          </a:xfrm>
          <a:prstGeom prst="roundRect">
            <a:avLst/>
          </a:prstGeom>
          <a:solidFill>
            <a:schemeClr val="accent2">
              <a:lumMod val="20000"/>
              <a:lumOff val="80000"/>
              <a:alpha val="90000"/>
            </a:schemeClr>
          </a:solidFill>
          <a:ln w="9525">
            <a:solidFill>
              <a:schemeClr val="tx1"/>
            </a:solidFill>
            <a:prstDash val="sysDot"/>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rPr>
              <a:t>If your invitations are accepted by a member account , your account is designated as the Security Hub master account</a:t>
            </a:r>
            <a:endParaRPr kumimoji="0" lang="en-IN" sz="1800" b="0" i="0" u="none" strike="noStrike" kern="1200" cap="none" spc="0" normalizeH="0" baseline="0" noProof="0" dirty="0">
              <a:ln>
                <a:noFill/>
              </a:ln>
              <a:solidFill>
                <a:prstClr val="black"/>
              </a:solidFill>
              <a:effectLst/>
              <a:uLnTx/>
              <a:uFillTx/>
              <a:latin typeface="Calibri" panose="020F0502020204030204"/>
            </a:endParaRPr>
          </a:p>
        </p:txBody>
      </p:sp>
      <p:sp>
        <p:nvSpPr>
          <p:cNvPr id="24" name="TextBox 23">
            <a:extLst>
              <a:ext uri="{FF2B5EF4-FFF2-40B4-BE49-F238E27FC236}">
                <a16:creationId xmlns:a16="http://schemas.microsoft.com/office/drawing/2014/main" id="{E6E7C3E7-86EF-4E74-A573-983D4930EC53}"/>
              </a:ext>
            </a:extLst>
          </p:cNvPr>
          <p:cNvSpPr txBox="1"/>
          <p:nvPr/>
        </p:nvSpPr>
        <p:spPr>
          <a:xfrm>
            <a:off x="1852199" y="5011403"/>
            <a:ext cx="19714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Master Account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A835951E-3289-48ED-A1FF-0BE316D8F9D3}"/>
              </a:ext>
            </a:extLst>
          </p:cNvPr>
          <p:cNvSpPr txBox="1"/>
          <p:nvPr/>
        </p:nvSpPr>
        <p:spPr>
          <a:xfrm>
            <a:off x="7609467" y="5033724"/>
            <a:ext cx="19714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Member Account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70312FD-3391-4D45-B2C6-F43230D03A9B}"/>
              </a:ext>
            </a:extLst>
          </p:cNvPr>
          <p:cNvSpPr>
            <a:spLocks noGrp="1"/>
          </p:cNvSpPr>
          <p:nvPr>
            <p:ph type="dt" sz="half" idx="10"/>
          </p:nvPr>
        </p:nvSpPr>
        <p:spPr>
          <a:xfrm>
            <a:off x="18797" y="6595359"/>
            <a:ext cx="1208285" cy="26264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5EC7012-C59D-4BC6-84B4-B0550D8548B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29-03-2021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EA5BBF5B-391B-41DB-BFA3-69F7A5D242F2}"/>
              </a:ext>
            </a:extLst>
          </p:cNvPr>
          <p:cNvSpPr>
            <a:spLocks noGrp="1"/>
          </p:cNvSpPr>
          <p:nvPr>
            <p:ph type="sldNum" sz="quarter" idx="12"/>
          </p:nvPr>
        </p:nvSpPr>
        <p:spPr>
          <a:xfrm>
            <a:off x="9139107" y="6419627"/>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4F2E2-8D4A-4539-BBAA-DF784EB279BA}"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6" name="Speech Bubble: Rectangle with Corners Rounded 25">
            <a:extLst>
              <a:ext uri="{FF2B5EF4-FFF2-40B4-BE49-F238E27FC236}">
                <a16:creationId xmlns:a16="http://schemas.microsoft.com/office/drawing/2014/main" id="{F53F5B6D-75D4-4C46-B902-75D396AAE50B}"/>
              </a:ext>
            </a:extLst>
          </p:cNvPr>
          <p:cNvSpPr/>
          <p:nvPr/>
        </p:nvSpPr>
        <p:spPr>
          <a:xfrm>
            <a:off x="9661772" y="368458"/>
            <a:ext cx="2220535" cy="645334"/>
          </a:xfrm>
          <a:prstGeom prst="wedgeRoundRect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TextBox 26">
            <a:extLst>
              <a:ext uri="{FF2B5EF4-FFF2-40B4-BE49-F238E27FC236}">
                <a16:creationId xmlns:a16="http://schemas.microsoft.com/office/drawing/2014/main" id="{BC9CDD8F-31C1-4FC9-8325-5D22A93EF70A}"/>
              </a:ext>
            </a:extLst>
          </p:cNvPr>
          <p:cNvSpPr txBox="1"/>
          <p:nvPr/>
        </p:nvSpPr>
        <p:spPr>
          <a:xfrm>
            <a:off x="9661772" y="391141"/>
            <a:ext cx="2145915" cy="646331"/>
          </a:xfrm>
          <a:prstGeom prst="rect">
            <a:avLst/>
          </a:prstGeom>
          <a:noFill/>
        </p:spPr>
        <p:txBody>
          <a:bodyPr wrap="square" rtlCol="0">
            <a:spAutoFit/>
          </a:bodyPr>
          <a:lstStyle/>
          <a:p>
            <a:r>
              <a:rPr lang="en-US" sz="1200" dirty="0">
                <a:solidFill>
                  <a:srgbClr val="00B0F0"/>
                </a:solidFill>
              </a:rPr>
              <a:t>There is an exclusive deep dive session recording available on Security Hub service</a:t>
            </a:r>
            <a:endParaRPr lang="en-IN" sz="1200" dirty="0">
              <a:solidFill>
                <a:srgbClr val="00B0F0"/>
              </a:solidFill>
            </a:endParaRPr>
          </a:p>
        </p:txBody>
      </p:sp>
    </p:spTree>
    <p:extLst>
      <p:ext uri="{BB962C8B-B14F-4D97-AF65-F5344CB8AC3E}">
        <p14:creationId xmlns:p14="http://schemas.microsoft.com/office/powerpoint/2010/main" val="271630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2E0935-AF25-4993-AAB1-2C42677097DD}"/>
              </a:ext>
            </a:extLst>
          </p:cNvPr>
          <p:cNvSpPr>
            <a:spLocks noGrp="1"/>
          </p:cNvSpPr>
          <p:nvPr>
            <p:ph type="title"/>
          </p:nvPr>
        </p:nvSpPr>
        <p:spPr>
          <a:xfrm>
            <a:off x="841248" y="256032"/>
            <a:ext cx="10506456" cy="1014984"/>
          </a:xfrm>
        </p:spPr>
        <p:txBody>
          <a:bodyPr anchor="b">
            <a:normAutofit/>
          </a:bodyPr>
          <a:lstStyle/>
          <a:p>
            <a:r>
              <a:rPr lang="en-IN" dirty="0">
                <a:solidFill>
                  <a:schemeClr val="bg1"/>
                </a:solidFill>
              </a:rPr>
              <a:t>Agenda</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Date Placeholder 3">
            <a:extLst>
              <a:ext uri="{FF2B5EF4-FFF2-40B4-BE49-F238E27FC236}">
                <a16:creationId xmlns:a16="http://schemas.microsoft.com/office/drawing/2014/main" id="{20887E97-BEAC-456F-A2C9-1BC6DCF4FB42}"/>
              </a:ext>
            </a:extLst>
          </p:cNvPr>
          <p:cNvSpPr>
            <a:spLocks noGrp="1"/>
          </p:cNvSpPr>
          <p:nvPr>
            <p:ph type="dt" sz="half" idx="10"/>
          </p:nvPr>
        </p:nvSpPr>
        <p:spPr>
          <a:xfrm>
            <a:off x="841248" y="6356350"/>
            <a:ext cx="2577503" cy="365125"/>
          </a:xfrm>
        </p:spPr>
        <p:txBody>
          <a:bodyPr>
            <a:normAutofit/>
          </a:bodyPr>
          <a:lstStyle/>
          <a:p>
            <a:pPr>
              <a:spcAft>
                <a:spcPts val="600"/>
              </a:spcAft>
            </a:pPr>
            <a:fld id="{195FB746-9653-444A-845D-098979F4A43D}" type="datetime1">
              <a:rPr lang="en-IN">
                <a:solidFill>
                  <a:schemeClr val="tx1">
                    <a:lumMod val="50000"/>
                    <a:lumOff val="50000"/>
                  </a:schemeClr>
                </a:solidFill>
              </a:rPr>
              <a:pPr>
                <a:spcAft>
                  <a:spcPts val="600"/>
                </a:spcAft>
              </a:pPr>
              <a:t>29-03-2021</a:t>
            </a:fld>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C3E33382-F953-4A58-A032-A742CDF0A47F}"/>
              </a:ext>
            </a:extLst>
          </p:cNvPr>
          <p:cNvSpPr>
            <a:spLocks noGrp="1"/>
          </p:cNvSpPr>
          <p:nvPr>
            <p:ph type="sldNum" sz="quarter" idx="12"/>
          </p:nvPr>
        </p:nvSpPr>
        <p:spPr>
          <a:xfrm>
            <a:off x="8873254" y="6356350"/>
            <a:ext cx="2477498" cy="365125"/>
          </a:xfrm>
        </p:spPr>
        <p:txBody>
          <a:bodyPr>
            <a:normAutofit/>
          </a:bodyPr>
          <a:lstStyle/>
          <a:p>
            <a:pPr>
              <a:spcAft>
                <a:spcPts val="600"/>
              </a:spcAft>
            </a:pPr>
            <a:fld id="{B09A9B24-67C5-45CC-98EE-CE5AFF665D2D}" type="slidenum">
              <a:rPr lang="en-IN">
                <a:solidFill>
                  <a:schemeClr val="tx1">
                    <a:lumMod val="50000"/>
                    <a:lumOff val="50000"/>
                  </a:schemeClr>
                </a:solidFill>
              </a:rPr>
              <a:pPr>
                <a:spcAft>
                  <a:spcPts val="600"/>
                </a:spcAft>
              </a:pPr>
              <a:t>2</a:t>
            </a:fld>
            <a:endParaRPr lang="en-IN" dirty="0">
              <a:solidFill>
                <a:schemeClr val="tx1">
                  <a:lumMod val="50000"/>
                  <a:lumOff val="50000"/>
                </a:schemeClr>
              </a:solidFill>
            </a:endParaRPr>
          </a:p>
        </p:txBody>
      </p:sp>
      <p:graphicFrame>
        <p:nvGraphicFramePr>
          <p:cNvPr id="7" name="Content Placeholder 2">
            <a:extLst>
              <a:ext uri="{FF2B5EF4-FFF2-40B4-BE49-F238E27FC236}">
                <a16:creationId xmlns:a16="http://schemas.microsoft.com/office/drawing/2014/main" id="{6F04537E-0AEC-450F-A75C-3C429C0FAF8E}"/>
              </a:ext>
            </a:extLst>
          </p:cNvPr>
          <p:cNvGraphicFramePr>
            <a:graphicFrameLocks noGrp="1"/>
          </p:cNvGraphicFramePr>
          <p:nvPr>
            <p:ph idx="1"/>
            <p:extLst>
              <p:ext uri="{D42A27DB-BD31-4B8C-83A1-F6EECF244321}">
                <p14:modId xmlns:p14="http://schemas.microsoft.com/office/powerpoint/2010/main" val="77321979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44988E2D-A901-4253-8119-1C8CEA537610}"/>
              </a:ext>
            </a:extLst>
          </p:cNvPr>
          <p:cNvSpPr txBox="1"/>
          <p:nvPr/>
        </p:nvSpPr>
        <p:spPr>
          <a:xfrm>
            <a:off x="1039554" y="4909929"/>
            <a:ext cx="2345325" cy="1015663"/>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accent2"/>
                </a:solidFill>
              </a:rPr>
              <a:t>Scope</a:t>
            </a:r>
          </a:p>
          <a:p>
            <a:pPr marL="171450" indent="-171450">
              <a:buFont typeface="Arial" panose="020B0604020202020204" pitchFamily="34" charset="0"/>
              <a:buChar char="•"/>
            </a:pPr>
            <a:r>
              <a:rPr lang="en-IN" sz="1200" dirty="0">
                <a:solidFill>
                  <a:schemeClr val="accent2"/>
                </a:solidFill>
              </a:rPr>
              <a:t>Design Principles</a:t>
            </a:r>
          </a:p>
          <a:p>
            <a:pPr marL="171450" indent="-171450">
              <a:buFont typeface="Arial" panose="020B0604020202020204" pitchFamily="34" charset="0"/>
              <a:buChar char="•"/>
            </a:pPr>
            <a:r>
              <a:rPr lang="en-IN" sz="1200" dirty="0">
                <a:solidFill>
                  <a:schemeClr val="accent2"/>
                </a:solidFill>
              </a:rPr>
              <a:t>Component Diagram</a:t>
            </a:r>
          </a:p>
          <a:p>
            <a:pPr marL="171450" indent="-171450">
              <a:buFont typeface="Arial" panose="020B0604020202020204" pitchFamily="34" charset="0"/>
              <a:buChar char="•"/>
            </a:pPr>
            <a:r>
              <a:rPr lang="en-IN" sz="1200" dirty="0">
                <a:solidFill>
                  <a:schemeClr val="accent2"/>
                </a:solidFill>
              </a:rPr>
              <a:t>CIS controls and Benchmarks</a:t>
            </a:r>
          </a:p>
          <a:p>
            <a:pPr marL="171450" indent="-171450">
              <a:buFont typeface="Arial" panose="020B0604020202020204" pitchFamily="34" charset="0"/>
              <a:buChar char="•"/>
            </a:pPr>
            <a:r>
              <a:rPr lang="en-IN" sz="1200" dirty="0">
                <a:solidFill>
                  <a:schemeClr val="accent2"/>
                </a:solidFill>
              </a:rPr>
              <a:t>MVPs </a:t>
            </a:r>
          </a:p>
        </p:txBody>
      </p:sp>
      <p:sp>
        <p:nvSpPr>
          <p:cNvPr id="12" name="TextBox 11">
            <a:extLst>
              <a:ext uri="{FF2B5EF4-FFF2-40B4-BE49-F238E27FC236}">
                <a16:creationId xmlns:a16="http://schemas.microsoft.com/office/drawing/2014/main" id="{772E1BF4-F10F-4B50-B497-F4EAA60D9034}"/>
              </a:ext>
            </a:extLst>
          </p:cNvPr>
          <p:cNvSpPr txBox="1"/>
          <p:nvPr/>
        </p:nvSpPr>
        <p:spPr>
          <a:xfrm>
            <a:off x="4764386" y="5002263"/>
            <a:ext cx="2345325" cy="830997"/>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bg2"/>
                </a:solidFill>
              </a:rPr>
              <a:t>MVP1 Scope and Value adds</a:t>
            </a:r>
          </a:p>
          <a:p>
            <a:pPr marL="171450" indent="-171450">
              <a:buFont typeface="Arial" panose="020B0604020202020204" pitchFamily="34" charset="0"/>
              <a:buChar char="•"/>
            </a:pPr>
            <a:r>
              <a:rPr lang="en-IN" sz="1200" dirty="0">
                <a:solidFill>
                  <a:schemeClr val="bg2"/>
                </a:solidFill>
              </a:rPr>
              <a:t>AWS SecurityHub Intro</a:t>
            </a:r>
          </a:p>
          <a:p>
            <a:pPr marL="171450" indent="-171450">
              <a:buFont typeface="Arial" panose="020B0604020202020204" pitchFamily="34" charset="0"/>
              <a:buChar char="•"/>
            </a:pPr>
            <a:r>
              <a:rPr lang="en-IN" sz="1200" dirty="0">
                <a:solidFill>
                  <a:schemeClr val="bg2"/>
                </a:solidFill>
              </a:rPr>
              <a:t>Detailed Designs</a:t>
            </a:r>
          </a:p>
          <a:p>
            <a:pPr marL="171450" indent="-171450">
              <a:buFont typeface="Arial" panose="020B0604020202020204" pitchFamily="34" charset="0"/>
              <a:buChar char="•"/>
            </a:pPr>
            <a:r>
              <a:rPr lang="en-IN" sz="1200" dirty="0">
                <a:solidFill>
                  <a:schemeClr val="bg2"/>
                </a:solidFill>
              </a:rPr>
              <a:t>Cost Analysis</a:t>
            </a:r>
          </a:p>
        </p:txBody>
      </p:sp>
      <p:sp>
        <p:nvSpPr>
          <p:cNvPr id="14" name="TextBox 13">
            <a:extLst>
              <a:ext uri="{FF2B5EF4-FFF2-40B4-BE49-F238E27FC236}">
                <a16:creationId xmlns:a16="http://schemas.microsoft.com/office/drawing/2014/main" id="{AA7F1B81-CEC8-4F73-9D59-ECEA013CE3DD}"/>
              </a:ext>
            </a:extLst>
          </p:cNvPr>
          <p:cNvSpPr txBox="1"/>
          <p:nvPr/>
        </p:nvSpPr>
        <p:spPr>
          <a:xfrm>
            <a:off x="8276883" y="4935014"/>
            <a:ext cx="2858762" cy="830997"/>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accent4"/>
                </a:solidFill>
              </a:rPr>
              <a:t>Multi account , Multi- region Use case</a:t>
            </a:r>
          </a:p>
          <a:p>
            <a:pPr marL="171450" indent="-171450">
              <a:buFont typeface="Arial" panose="020B0604020202020204" pitchFamily="34" charset="0"/>
              <a:buChar char="•"/>
            </a:pPr>
            <a:r>
              <a:rPr lang="en-IN" sz="1200" dirty="0">
                <a:solidFill>
                  <a:schemeClr val="accent4"/>
                </a:solidFill>
              </a:rPr>
              <a:t>Deployment</a:t>
            </a:r>
          </a:p>
          <a:p>
            <a:pPr marL="171450" indent="-171450">
              <a:buFont typeface="Arial" panose="020B0604020202020204" pitchFamily="34" charset="0"/>
              <a:buChar char="•"/>
            </a:pPr>
            <a:r>
              <a:rPr lang="en-IN" sz="1200" dirty="0">
                <a:solidFill>
                  <a:schemeClr val="accent4"/>
                </a:solidFill>
              </a:rPr>
              <a:t>Dashboards</a:t>
            </a:r>
          </a:p>
          <a:p>
            <a:pPr marL="171450" indent="-171450">
              <a:buFont typeface="Arial" panose="020B0604020202020204" pitchFamily="34" charset="0"/>
              <a:buChar char="•"/>
            </a:pPr>
            <a:r>
              <a:rPr lang="en-IN" sz="1200" dirty="0">
                <a:solidFill>
                  <a:schemeClr val="accent4"/>
                </a:solidFill>
              </a:rPr>
              <a:t>Integration options </a:t>
            </a:r>
          </a:p>
        </p:txBody>
      </p:sp>
      <p:cxnSp>
        <p:nvCxnSpPr>
          <p:cNvPr id="9" name="Straight Connector 8">
            <a:extLst>
              <a:ext uri="{FF2B5EF4-FFF2-40B4-BE49-F238E27FC236}">
                <a16:creationId xmlns:a16="http://schemas.microsoft.com/office/drawing/2014/main" id="{7049DF5B-A271-494C-BE9E-26F321473573}"/>
              </a:ext>
            </a:extLst>
          </p:cNvPr>
          <p:cNvCxnSpPr>
            <a:cxnSpLocks/>
          </p:cNvCxnSpPr>
          <p:nvPr/>
        </p:nvCxnSpPr>
        <p:spPr>
          <a:xfrm flipH="1">
            <a:off x="3745699" y="3776870"/>
            <a:ext cx="18523" cy="21447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205B29B-303E-4A04-B289-C62721CAF583}"/>
              </a:ext>
            </a:extLst>
          </p:cNvPr>
          <p:cNvCxnSpPr>
            <a:cxnSpLocks/>
          </p:cNvCxnSpPr>
          <p:nvPr/>
        </p:nvCxnSpPr>
        <p:spPr>
          <a:xfrm flipH="1">
            <a:off x="7684035" y="3774499"/>
            <a:ext cx="18523" cy="21447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902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A49A-ED4A-4C4C-8E91-2ED408FBF60B}"/>
              </a:ext>
            </a:extLst>
          </p:cNvPr>
          <p:cNvSpPr>
            <a:spLocks noGrp="1"/>
          </p:cNvSpPr>
          <p:nvPr>
            <p:ph type="title"/>
          </p:nvPr>
        </p:nvSpPr>
        <p:spPr>
          <a:xfrm>
            <a:off x="731520" y="508000"/>
            <a:ext cx="7305040" cy="671613"/>
          </a:xfrm>
        </p:spPr>
        <p:txBody>
          <a:bodyPr/>
          <a:lstStyle/>
          <a:p>
            <a:r>
              <a:rPr lang="en-IN" sz="3600" dirty="0">
                <a:solidFill>
                  <a:schemeClr val="bg2"/>
                </a:solidFill>
              </a:rPr>
              <a:t>MCMS Customer Use Cases</a:t>
            </a:r>
          </a:p>
        </p:txBody>
      </p:sp>
      <p:sp>
        <p:nvSpPr>
          <p:cNvPr id="3" name="Slide Number Placeholder 2">
            <a:extLst>
              <a:ext uri="{FF2B5EF4-FFF2-40B4-BE49-F238E27FC236}">
                <a16:creationId xmlns:a16="http://schemas.microsoft.com/office/drawing/2014/main" id="{AB3BB548-846E-4FC8-8655-D1AFA22A5611}"/>
              </a:ext>
            </a:extLst>
          </p:cNvPr>
          <p:cNvSpPr>
            <a:spLocks noGrp="1"/>
          </p:cNvSpPr>
          <p:nvPr>
            <p:ph type="sldNum" sz="quarter" idx="10"/>
          </p:nvPr>
        </p:nvSpPr>
        <p:spPr/>
        <p:txBody>
          <a:bodyPr/>
          <a:lstStyle/>
          <a:p>
            <a:fld id="{D0BE6F14-FF48-0F4F-A8AA-2E3F25371E4A}" type="slidenum">
              <a:rPr lang="en-US" smtClean="0">
                <a:solidFill>
                  <a:srgbClr val="000000"/>
                </a:solidFill>
              </a:rPr>
              <a:pPr/>
              <a:t>20</a:t>
            </a:fld>
            <a:endParaRPr lang="en-US">
              <a:solidFill>
                <a:srgbClr val="000000"/>
              </a:solidFill>
            </a:endParaRPr>
          </a:p>
        </p:txBody>
      </p:sp>
      <p:graphicFrame>
        <p:nvGraphicFramePr>
          <p:cNvPr id="4" name="Table 4">
            <a:extLst>
              <a:ext uri="{FF2B5EF4-FFF2-40B4-BE49-F238E27FC236}">
                <a16:creationId xmlns:a16="http://schemas.microsoft.com/office/drawing/2014/main" id="{1478C9F4-DB01-4A24-A8AE-7D259EE6E2D5}"/>
              </a:ext>
            </a:extLst>
          </p:cNvPr>
          <p:cNvGraphicFramePr>
            <a:graphicFrameLocks noGrp="1"/>
          </p:cNvGraphicFramePr>
          <p:nvPr>
            <p:extLst>
              <p:ext uri="{D42A27DB-BD31-4B8C-83A1-F6EECF244321}">
                <p14:modId xmlns:p14="http://schemas.microsoft.com/office/powerpoint/2010/main" val="323232245"/>
              </p:ext>
            </p:extLst>
          </p:nvPr>
        </p:nvGraphicFramePr>
        <p:xfrm>
          <a:off x="731520" y="1559560"/>
          <a:ext cx="9845040" cy="397764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4197527802"/>
                    </a:ext>
                  </a:extLst>
                </a:gridCol>
                <a:gridCol w="2956560">
                  <a:extLst>
                    <a:ext uri="{9D8B030D-6E8A-4147-A177-3AD203B41FA5}">
                      <a16:colId xmlns:a16="http://schemas.microsoft.com/office/drawing/2014/main" val="1178688766"/>
                    </a:ext>
                  </a:extLst>
                </a:gridCol>
                <a:gridCol w="5303520">
                  <a:extLst>
                    <a:ext uri="{9D8B030D-6E8A-4147-A177-3AD203B41FA5}">
                      <a16:colId xmlns:a16="http://schemas.microsoft.com/office/drawing/2014/main" val="2121851326"/>
                    </a:ext>
                  </a:extLst>
                </a:gridCol>
              </a:tblGrid>
              <a:tr h="994410">
                <a:tc>
                  <a:txBody>
                    <a:bodyPr/>
                    <a:lstStyle/>
                    <a:p>
                      <a:r>
                        <a:rPr lang="en-IN" dirty="0"/>
                        <a:t>Use case </a:t>
                      </a:r>
                    </a:p>
                  </a:txBody>
                  <a:tcPr/>
                </a:tc>
                <a:tc>
                  <a:txBody>
                    <a:bodyPr/>
                    <a:lstStyle/>
                    <a:p>
                      <a:r>
                        <a:rPr lang="en-IN" dirty="0"/>
                        <a:t>Deployment Scenario</a:t>
                      </a:r>
                    </a:p>
                  </a:txBody>
                  <a:tcPr/>
                </a:tc>
                <a:tc>
                  <a:txBody>
                    <a:bodyPr/>
                    <a:lstStyle/>
                    <a:p>
                      <a:r>
                        <a:rPr lang="en-IN" dirty="0"/>
                        <a:t>Description</a:t>
                      </a:r>
                    </a:p>
                  </a:txBody>
                  <a:tcPr/>
                </a:tc>
                <a:extLst>
                  <a:ext uri="{0D108BD9-81ED-4DB2-BD59-A6C34878D82A}">
                    <a16:rowId xmlns:a16="http://schemas.microsoft.com/office/drawing/2014/main" val="3617983290"/>
                  </a:ext>
                </a:extLst>
              </a:tr>
              <a:tr h="994410">
                <a:tc>
                  <a:txBody>
                    <a:bodyPr/>
                    <a:lstStyle/>
                    <a:p>
                      <a:r>
                        <a:rPr lang="en-IN" sz="1400" dirty="0">
                          <a:latin typeface="Calibri" panose="020F0502020204030204" pitchFamily="34" charset="0"/>
                          <a:cs typeface="Calibri" panose="020F0502020204030204" pitchFamily="34" charset="0"/>
                        </a:rPr>
                        <a:t>Use Case 1 </a:t>
                      </a:r>
                    </a:p>
                  </a:txBody>
                  <a:tcPr/>
                </a:tc>
                <a:tc>
                  <a:txBody>
                    <a:bodyPr/>
                    <a:lstStyle/>
                    <a:p>
                      <a:r>
                        <a:rPr lang="en-IN" sz="1400" dirty="0">
                          <a:latin typeface="Calibri" panose="020F0502020204030204" pitchFamily="34" charset="0"/>
                          <a:cs typeface="Calibri" panose="020F0502020204030204" pitchFamily="34" charset="0"/>
                        </a:rPr>
                        <a:t>Single Region </a:t>
                      </a:r>
                    </a:p>
                  </a:txBody>
                  <a:tcPr/>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IN" sz="1400" dirty="0">
                          <a:latin typeface="Calibri" panose="020F0502020204030204" pitchFamily="34" charset="0"/>
                          <a:cs typeface="Calibri" panose="020F0502020204030204" pitchFamily="34" charset="0"/>
                        </a:rPr>
                        <a:t>MCMS customer with workloads on a singe account , and singe region environment</a:t>
                      </a:r>
                    </a:p>
                    <a:p>
                      <a:endParaRPr lang="en-IN"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25976308"/>
                  </a:ext>
                </a:extLst>
              </a:tr>
              <a:tr h="994410">
                <a:tc>
                  <a:txBody>
                    <a:bodyPr/>
                    <a:lstStyle/>
                    <a:p>
                      <a:r>
                        <a:rPr lang="en-IN" sz="1400" dirty="0">
                          <a:latin typeface="Calibri" panose="020F0502020204030204" pitchFamily="34" charset="0"/>
                          <a:cs typeface="Calibri" panose="020F0502020204030204" pitchFamily="34" charset="0"/>
                        </a:rPr>
                        <a:t>Use Case 2</a:t>
                      </a:r>
                    </a:p>
                  </a:txBody>
                  <a:tcPr/>
                </a:tc>
                <a:tc>
                  <a:txBody>
                    <a:bodyPr/>
                    <a:lstStyle/>
                    <a:p>
                      <a:r>
                        <a:rPr lang="en-IN" sz="1400" dirty="0">
                          <a:latin typeface="Calibri" panose="020F0502020204030204" pitchFamily="34" charset="0"/>
                          <a:cs typeface="Calibri" panose="020F0502020204030204" pitchFamily="34" charset="0"/>
                        </a:rPr>
                        <a:t>Multi-Region</a:t>
                      </a:r>
                    </a:p>
                  </a:txBody>
                  <a:tcPr/>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IN" sz="1400" dirty="0">
                          <a:latin typeface="Calibri" panose="020F0502020204030204" pitchFamily="34" charset="0"/>
                          <a:cs typeface="Calibri" panose="020F0502020204030204" pitchFamily="34" charset="0"/>
                        </a:rPr>
                        <a:t>MCMS customer with workloads on a Single account but multi-region environment</a:t>
                      </a:r>
                    </a:p>
                    <a:p>
                      <a:endParaRPr lang="en-IN"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84074301"/>
                  </a:ext>
                </a:extLst>
              </a:tr>
              <a:tr h="994410">
                <a:tc>
                  <a:txBody>
                    <a:bodyPr/>
                    <a:lstStyle/>
                    <a:p>
                      <a:r>
                        <a:rPr lang="en-IN" sz="1400" dirty="0">
                          <a:latin typeface="Calibri" panose="020F0502020204030204" pitchFamily="34" charset="0"/>
                          <a:cs typeface="Calibri" panose="020F0502020204030204" pitchFamily="34" charset="0"/>
                        </a:rPr>
                        <a:t>Use Case 3</a:t>
                      </a:r>
                    </a:p>
                  </a:txBody>
                  <a:tcPr/>
                </a:tc>
                <a:tc>
                  <a:txBody>
                    <a:bodyPr/>
                    <a:lstStyle/>
                    <a:p>
                      <a:r>
                        <a:rPr lang="en-IN" sz="1400" dirty="0">
                          <a:latin typeface="Calibri" panose="020F0502020204030204" pitchFamily="34" charset="0"/>
                          <a:cs typeface="Calibri" panose="020F0502020204030204" pitchFamily="34" charset="0"/>
                        </a:rPr>
                        <a:t>Multi-Account , Multi-Region</a:t>
                      </a:r>
                    </a:p>
                  </a:txBody>
                  <a:tcPr/>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IN" sz="1400" dirty="0">
                          <a:latin typeface="Calibri" panose="020F0502020204030204" pitchFamily="34" charset="0"/>
                          <a:cs typeface="Calibri" panose="020F0502020204030204" pitchFamily="34" charset="0"/>
                        </a:rPr>
                        <a:t>MCMS customer with workloads in Multi-Account and  multi-region deployment</a:t>
                      </a:r>
                    </a:p>
                    <a:p>
                      <a:endParaRPr lang="en-IN"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15351766"/>
                  </a:ext>
                </a:extLst>
              </a:tr>
            </a:tbl>
          </a:graphicData>
        </a:graphic>
      </p:graphicFrame>
    </p:spTree>
    <p:extLst>
      <p:ext uri="{BB962C8B-B14F-4D97-AF65-F5344CB8AC3E}">
        <p14:creationId xmlns:p14="http://schemas.microsoft.com/office/powerpoint/2010/main" val="2951334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49E5DB-2CA0-460B-9588-301FD6EFC24F}"/>
              </a:ext>
            </a:extLst>
          </p:cNvPr>
          <p:cNvSpPr>
            <a:spLocks noGrp="1"/>
          </p:cNvSpPr>
          <p:nvPr>
            <p:ph type="sldNum" sz="quarter" idx="10"/>
          </p:nvPr>
        </p:nvSpPr>
        <p:spPr/>
        <p:txBody>
          <a:bodyPr/>
          <a:lstStyle/>
          <a:p>
            <a:fld id="{D0BE6F14-FF48-0F4F-A8AA-2E3F25371E4A}" type="slidenum">
              <a:rPr lang="en-US" smtClean="0">
                <a:solidFill>
                  <a:srgbClr val="000000"/>
                </a:solidFill>
              </a:rPr>
              <a:pPr/>
              <a:t>21</a:t>
            </a:fld>
            <a:endParaRPr lang="en-US">
              <a:solidFill>
                <a:srgbClr val="000000"/>
              </a:solidFill>
            </a:endParaRPr>
          </a:p>
        </p:txBody>
      </p:sp>
      <p:pic>
        <p:nvPicPr>
          <p:cNvPr id="4" name="Picture 3">
            <a:extLst>
              <a:ext uri="{FF2B5EF4-FFF2-40B4-BE49-F238E27FC236}">
                <a16:creationId xmlns:a16="http://schemas.microsoft.com/office/drawing/2014/main" id="{81E2A91D-7E03-4F1D-8877-EA6DC058C08E}"/>
              </a:ext>
            </a:extLst>
          </p:cNvPr>
          <p:cNvPicPr>
            <a:picLocks noChangeAspect="1"/>
          </p:cNvPicPr>
          <p:nvPr/>
        </p:nvPicPr>
        <p:blipFill>
          <a:blip r:embed="rId2"/>
          <a:stretch>
            <a:fillRect/>
          </a:stretch>
        </p:blipFill>
        <p:spPr>
          <a:xfrm>
            <a:off x="844550" y="1219517"/>
            <a:ext cx="9529366" cy="5008245"/>
          </a:xfrm>
          <a:prstGeom prst="rect">
            <a:avLst/>
          </a:prstGeom>
        </p:spPr>
      </p:pic>
      <p:sp>
        <p:nvSpPr>
          <p:cNvPr id="5" name="TextBox 4">
            <a:extLst>
              <a:ext uri="{FF2B5EF4-FFF2-40B4-BE49-F238E27FC236}">
                <a16:creationId xmlns:a16="http://schemas.microsoft.com/office/drawing/2014/main" id="{E4116000-032B-43A3-AEE2-F632965718ED}"/>
              </a:ext>
            </a:extLst>
          </p:cNvPr>
          <p:cNvSpPr txBox="1"/>
          <p:nvPr/>
        </p:nvSpPr>
        <p:spPr>
          <a:xfrm>
            <a:off x="1197764" y="337850"/>
            <a:ext cx="757031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bg2"/>
                </a:solidFill>
                <a:effectLst/>
                <a:uLnTx/>
                <a:uFillTx/>
                <a:latin typeface="Tw Cen MT" panose="020B0602020104020603"/>
                <a:ea typeface="+mn-ea"/>
                <a:cs typeface="+mn-cs"/>
              </a:rPr>
              <a:t>Use Case 1 : Single Region Deployment</a:t>
            </a:r>
          </a:p>
        </p:txBody>
      </p:sp>
    </p:spTree>
    <p:extLst>
      <p:ext uri="{BB962C8B-B14F-4D97-AF65-F5344CB8AC3E}">
        <p14:creationId xmlns:p14="http://schemas.microsoft.com/office/powerpoint/2010/main" val="1660193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52" name="Straight Connector 51">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85799FA-F0BD-40AC-880C-10E21AD80249}"/>
              </a:ext>
            </a:extLst>
          </p:cNvPr>
          <p:cNvSpPr txBox="1"/>
          <p:nvPr/>
        </p:nvSpPr>
        <p:spPr>
          <a:xfrm>
            <a:off x="1024128" y="585216"/>
            <a:ext cx="9720072" cy="1499616"/>
          </a:xfrm>
          <a:prstGeom prst="rect">
            <a:avLst/>
          </a:prstGeom>
        </p:spPr>
        <p:txBody>
          <a:bodyPr vert="horz" lIns="91440" tIns="45720" rIns="91440" bIns="45720" rtlCol="0" anchor="ctr">
            <a:normAutofit/>
          </a:bodyPr>
          <a:lstStyle/>
          <a:p>
            <a:pPr marL="0" marR="0" lvl="0" indent="0" fontAlgn="auto">
              <a:lnSpc>
                <a:spcPct val="80000"/>
              </a:lnSpc>
              <a:spcBef>
                <a:spcPct val="0"/>
              </a:spcBef>
              <a:spcAft>
                <a:spcPts val="600"/>
              </a:spcAft>
              <a:buClrTx/>
              <a:buSzTx/>
              <a:tabLst/>
              <a:defRPr/>
            </a:pPr>
            <a:r>
              <a:rPr kumimoji="0" lang="en-US" sz="5000" b="0" i="0" u="none" strike="noStrike" kern="1200" cap="all" spc="100" normalizeH="0" baseline="0" noProof="0" dirty="0">
                <a:ln>
                  <a:noFill/>
                </a:ln>
                <a:solidFill>
                  <a:schemeClr val="bg1"/>
                </a:solidFill>
                <a:effectLst/>
                <a:uLnTx/>
                <a:uFillTx/>
                <a:latin typeface="+mj-lt"/>
                <a:ea typeface="+mj-ea"/>
                <a:cs typeface="+mj-cs"/>
              </a:rPr>
              <a:t>Single Region Deployment</a:t>
            </a:r>
          </a:p>
        </p:txBody>
      </p:sp>
      <p:graphicFrame>
        <p:nvGraphicFramePr>
          <p:cNvPr id="41" name="TextBox 1">
            <a:extLst>
              <a:ext uri="{FF2B5EF4-FFF2-40B4-BE49-F238E27FC236}">
                <a16:creationId xmlns:a16="http://schemas.microsoft.com/office/drawing/2014/main" id="{817C77BE-4F99-403A-A7A5-5B100235AFE4}"/>
              </a:ext>
            </a:extLst>
          </p:cNvPr>
          <p:cNvGraphicFramePr/>
          <p:nvPr>
            <p:extLst>
              <p:ext uri="{D42A27DB-BD31-4B8C-83A1-F6EECF244321}">
                <p14:modId xmlns:p14="http://schemas.microsoft.com/office/powerpoint/2010/main" val="233567751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8824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C7CA-5B68-4996-8CEE-A2E6357F8F15}"/>
              </a:ext>
            </a:extLst>
          </p:cNvPr>
          <p:cNvSpPr>
            <a:spLocks noGrp="1"/>
          </p:cNvSpPr>
          <p:nvPr>
            <p:ph type="title"/>
          </p:nvPr>
        </p:nvSpPr>
        <p:spPr>
          <a:xfrm>
            <a:off x="304800" y="268224"/>
            <a:ext cx="9418320" cy="788416"/>
          </a:xfrm>
        </p:spPr>
        <p:txBody>
          <a:bodyPr/>
          <a:lstStyle/>
          <a:p>
            <a:r>
              <a:rPr lang="en-US" sz="3600" b="1" dirty="0">
                <a:solidFill>
                  <a:schemeClr val="bg2"/>
                </a:solidFill>
              </a:rPr>
              <a:t>Use Case 2: Multi-Region Deployment</a:t>
            </a:r>
            <a:br>
              <a:rPr lang="en-US" dirty="0">
                <a:solidFill>
                  <a:schemeClr val="bg2"/>
                </a:solidFill>
              </a:rPr>
            </a:br>
            <a:endParaRPr lang="en-IN" dirty="0">
              <a:solidFill>
                <a:schemeClr val="bg2"/>
              </a:solidFill>
            </a:endParaRPr>
          </a:p>
        </p:txBody>
      </p:sp>
      <p:sp>
        <p:nvSpPr>
          <p:cNvPr id="3" name="Slide Number Placeholder 2">
            <a:extLst>
              <a:ext uri="{FF2B5EF4-FFF2-40B4-BE49-F238E27FC236}">
                <a16:creationId xmlns:a16="http://schemas.microsoft.com/office/drawing/2014/main" id="{D3232AB4-E514-42EF-9ABA-F8EBAB69143F}"/>
              </a:ext>
            </a:extLst>
          </p:cNvPr>
          <p:cNvSpPr>
            <a:spLocks noGrp="1"/>
          </p:cNvSpPr>
          <p:nvPr>
            <p:ph type="sldNum" sz="quarter" idx="10"/>
          </p:nvPr>
        </p:nvSpPr>
        <p:spPr/>
        <p:txBody>
          <a:bodyPr/>
          <a:lstStyle/>
          <a:p>
            <a:fld id="{D0BE6F14-FF48-0F4F-A8AA-2E3F25371E4A}" type="slidenum">
              <a:rPr lang="en-US" smtClean="0">
                <a:solidFill>
                  <a:srgbClr val="000000"/>
                </a:solidFill>
              </a:rPr>
              <a:pPr/>
              <a:t>23</a:t>
            </a:fld>
            <a:endParaRPr lang="en-US">
              <a:solidFill>
                <a:srgbClr val="000000"/>
              </a:solidFill>
            </a:endParaRPr>
          </a:p>
        </p:txBody>
      </p:sp>
      <p:pic>
        <p:nvPicPr>
          <p:cNvPr id="5" name="Picture 4">
            <a:extLst>
              <a:ext uri="{FF2B5EF4-FFF2-40B4-BE49-F238E27FC236}">
                <a16:creationId xmlns:a16="http://schemas.microsoft.com/office/drawing/2014/main" id="{45209958-4A95-44DD-BC13-332294535FCA}"/>
              </a:ext>
            </a:extLst>
          </p:cNvPr>
          <p:cNvPicPr>
            <a:picLocks noChangeAspect="1"/>
          </p:cNvPicPr>
          <p:nvPr/>
        </p:nvPicPr>
        <p:blipFill>
          <a:blip r:embed="rId2"/>
          <a:stretch>
            <a:fillRect/>
          </a:stretch>
        </p:blipFill>
        <p:spPr>
          <a:xfrm>
            <a:off x="792480" y="1403023"/>
            <a:ext cx="9379552" cy="4367857"/>
          </a:xfrm>
          <a:prstGeom prst="rect">
            <a:avLst/>
          </a:prstGeom>
        </p:spPr>
      </p:pic>
    </p:spTree>
    <p:extLst>
      <p:ext uri="{BB962C8B-B14F-4D97-AF65-F5344CB8AC3E}">
        <p14:creationId xmlns:p14="http://schemas.microsoft.com/office/powerpoint/2010/main" val="685404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2FC1988-E010-4379-BBB4-D7AF28108F82}"/>
              </a:ext>
            </a:extLst>
          </p:cNvPr>
          <p:cNvSpPr txBox="1"/>
          <p:nvPr/>
        </p:nvSpPr>
        <p:spPr>
          <a:xfrm>
            <a:off x="1125728" y="533716"/>
            <a:ext cx="9720072" cy="1499616"/>
          </a:xfrm>
          <a:prstGeom prst="rect">
            <a:avLst/>
          </a:prstGeom>
        </p:spPr>
        <p:txBody>
          <a:bodyPr vert="horz" lIns="91440" tIns="45720" rIns="91440" bIns="45720" rtlCol="0" anchor="ctr">
            <a:normAutofit/>
          </a:bodyPr>
          <a:lstStyle/>
          <a:p>
            <a:pPr marL="0" marR="0" lvl="0" indent="0" fontAlgn="auto">
              <a:lnSpc>
                <a:spcPct val="80000"/>
              </a:lnSpc>
              <a:spcBef>
                <a:spcPct val="0"/>
              </a:spcBef>
              <a:spcAft>
                <a:spcPts val="600"/>
              </a:spcAft>
              <a:buClrTx/>
              <a:buSzTx/>
              <a:tabLst/>
              <a:defRPr/>
            </a:pPr>
            <a:r>
              <a:rPr kumimoji="0" lang="en-US" sz="5000" b="0" i="0" u="none" strike="noStrike" kern="1200" cap="all" spc="100" normalizeH="0" baseline="0" noProof="0" dirty="0">
                <a:ln>
                  <a:noFill/>
                </a:ln>
                <a:solidFill>
                  <a:schemeClr val="bg1"/>
                </a:solidFill>
                <a:effectLst/>
                <a:uLnTx/>
                <a:uFillTx/>
                <a:latin typeface="+mj-lt"/>
                <a:ea typeface="+mj-ea"/>
                <a:cs typeface="+mj-cs"/>
              </a:rPr>
              <a:t>Multi-Region Deployment</a:t>
            </a:r>
          </a:p>
        </p:txBody>
      </p:sp>
      <p:graphicFrame>
        <p:nvGraphicFramePr>
          <p:cNvPr id="5" name="TextBox 1">
            <a:extLst>
              <a:ext uri="{FF2B5EF4-FFF2-40B4-BE49-F238E27FC236}">
                <a16:creationId xmlns:a16="http://schemas.microsoft.com/office/drawing/2014/main" id="{310A26E3-BB1F-481B-A401-2FF4FCCF54B4}"/>
              </a:ext>
            </a:extLst>
          </p:cNvPr>
          <p:cNvGraphicFramePr/>
          <p:nvPr>
            <p:extLst>
              <p:ext uri="{D42A27DB-BD31-4B8C-83A1-F6EECF244321}">
                <p14:modId xmlns:p14="http://schemas.microsoft.com/office/powerpoint/2010/main" val="854415794"/>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8734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DACF8B-BD2C-4669-99D6-4E3B5729414D}"/>
              </a:ext>
            </a:extLst>
          </p:cNvPr>
          <p:cNvPicPr>
            <a:picLocks noChangeAspect="1"/>
          </p:cNvPicPr>
          <p:nvPr/>
        </p:nvPicPr>
        <p:blipFill>
          <a:blip r:embed="rId2"/>
          <a:stretch>
            <a:fillRect/>
          </a:stretch>
        </p:blipFill>
        <p:spPr>
          <a:xfrm>
            <a:off x="243840" y="960686"/>
            <a:ext cx="11280555" cy="5714434"/>
          </a:xfrm>
          <a:prstGeom prst="rect">
            <a:avLst/>
          </a:prstGeom>
        </p:spPr>
      </p:pic>
      <p:sp>
        <p:nvSpPr>
          <p:cNvPr id="4" name="TextBox 3">
            <a:extLst>
              <a:ext uri="{FF2B5EF4-FFF2-40B4-BE49-F238E27FC236}">
                <a16:creationId xmlns:a16="http://schemas.microsoft.com/office/drawing/2014/main" id="{2BED9285-8A91-4380-942D-61A221F4BC98}"/>
              </a:ext>
            </a:extLst>
          </p:cNvPr>
          <p:cNvSpPr txBox="1"/>
          <p:nvPr/>
        </p:nvSpPr>
        <p:spPr>
          <a:xfrm>
            <a:off x="721360" y="101600"/>
            <a:ext cx="10220960" cy="584775"/>
          </a:xfrm>
          <a:prstGeom prst="rect">
            <a:avLst/>
          </a:prstGeom>
          <a:noFill/>
        </p:spPr>
        <p:txBody>
          <a:bodyPr wrap="square" rtlCol="0">
            <a:spAutoFit/>
          </a:bodyPr>
          <a:lstStyle/>
          <a:p>
            <a:r>
              <a:rPr lang="en-IN" sz="3200" b="1" dirty="0">
                <a:solidFill>
                  <a:schemeClr val="bg1"/>
                </a:solidFill>
              </a:rPr>
              <a:t>Use Case 3 : Multi-Account , Multi-Region Deployment</a:t>
            </a:r>
          </a:p>
        </p:txBody>
      </p:sp>
    </p:spTree>
    <p:extLst>
      <p:ext uri="{BB962C8B-B14F-4D97-AF65-F5344CB8AC3E}">
        <p14:creationId xmlns:p14="http://schemas.microsoft.com/office/powerpoint/2010/main" val="4167491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extBox 4">
            <a:extLst>
              <a:ext uri="{FF2B5EF4-FFF2-40B4-BE49-F238E27FC236}">
                <a16:creationId xmlns:a16="http://schemas.microsoft.com/office/drawing/2014/main" id="{1A37CB4A-F70C-4247-80A4-514DFB8DB5D7}"/>
              </a:ext>
            </a:extLst>
          </p:cNvPr>
          <p:cNvSpPr txBox="1"/>
          <p:nvPr/>
        </p:nvSpPr>
        <p:spPr>
          <a:xfrm>
            <a:off x="643468" y="643467"/>
            <a:ext cx="3415612" cy="557106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80000"/>
              </a:lnSpc>
              <a:spcBef>
                <a:spcPct val="0"/>
              </a:spcBef>
              <a:spcAft>
                <a:spcPts val="600"/>
              </a:spcAft>
              <a:buClrTx/>
              <a:buSzTx/>
              <a:buFontTx/>
              <a:buNone/>
              <a:tabLst/>
              <a:defRPr/>
            </a:pPr>
            <a:r>
              <a:rPr kumimoji="0" lang="en-US" sz="5000" b="0" i="0" u="none" strike="noStrike" kern="1200" cap="all" spc="100" normalizeH="0" baseline="0" noProof="0">
                <a:ln>
                  <a:noFill/>
                </a:ln>
                <a:solidFill>
                  <a:srgbClr val="FFFFFF"/>
                </a:solidFill>
                <a:effectLst/>
                <a:uLnTx/>
                <a:uFillTx/>
                <a:latin typeface="Tw Cen MT Condensed" panose="020B0606020104020203"/>
                <a:ea typeface="+mn-ea"/>
                <a:cs typeface="+mn-cs"/>
              </a:rPr>
              <a:t>Multi-Account Multi Region Deployment</a:t>
            </a:r>
            <a:endParaRPr kumimoji="0" lang="en-US" sz="5000" b="0" i="0" u="none" strike="noStrike" kern="1200" cap="all" spc="100" normalizeH="0" baseline="0" noProof="0" dirty="0">
              <a:ln>
                <a:noFill/>
              </a:ln>
              <a:solidFill>
                <a:srgbClr val="FFFFFF"/>
              </a:solidFill>
              <a:effectLst/>
              <a:uLnTx/>
              <a:uFillTx/>
              <a:latin typeface="Tw Cen MT Condensed" panose="020B0606020104020203"/>
              <a:ea typeface="+mn-ea"/>
              <a:cs typeface="+mn-cs"/>
            </a:endParaRPr>
          </a:p>
        </p:txBody>
      </p:sp>
      <p:graphicFrame>
        <p:nvGraphicFramePr>
          <p:cNvPr id="8" name="TextBox 5">
            <a:extLst>
              <a:ext uri="{FF2B5EF4-FFF2-40B4-BE49-F238E27FC236}">
                <a16:creationId xmlns:a16="http://schemas.microsoft.com/office/drawing/2014/main" id="{B2C1DDF9-2A87-48A0-8435-137D9AD9BE87}"/>
              </a:ext>
            </a:extLst>
          </p:cNvPr>
          <p:cNvGraphicFramePr/>
          <p:nvPr>
            <p:extLst>
              <p:ext uri="{D42A27DB-BD31-4B8C-83A1-F6EECF244321}">
                <p14:modId xmlns:p14="http://schemas.microsoft.com/office/powerpoint/2010/main" val="2707309758"/>
              </p:ext>
            </p:extLst>
          </p:nvPr>
        </p:nvGraphicFramePr>
        <p:xfrm>
          <a:off x="5603875" y="643467"/>
          <a:ext cx="5641975" cy="5571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5508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17F8D-002E-4C01-83D0-4E02E1F4D5FD}"/>
              </a:ext>
            </a:extLst>
          </p:cNvPr>
          <p:cNvSpPr>
            <a:spLocks noGrp="1"/>
          </p:cNvSpPr>
          <p:nvPr>
            <p:ph type="title"/>
          </p:nvPr>
        </p:nvSpPr>
        <p:spPr>
          <a:xfrm>
            <a:off x="870204" y="606564"/>
            <a:ext cx="10451592" cy="1325563"/>
          </a:xfrm>
        </p:spPr>
        <p:txBody>
          <a:bodyPr vert="horz" lIns="91440" tIns="45720" rIns="91440" bIns="45720" rtlCol="0" anchor="ctr">
            <a:normAutofit/>
          </a:bodyPr>
          <a:lstStyle/>
          <a:p>
            <a:r>
              <a:rPr lang="en-US" b="1" kern="1200" dirty="0">
                <a:solidFill>
                  <a:schemeClr val="bg1"/>
                </a:solidFill>
                <a:effectLst>
                  <a:outerShdw blurRad="50800" dist="38100" dir="2700000" algn="tl" rotWithShape="0">
                    <a:prstClr val="black">
                      <a:alpha val="40000"/>
                    </a:prstClr>
                  </a:outerShdw>
                </a:effectLst>
                <a:latin typeface="+mj-lt"/>
                <a:ea typeface="+mj-ea"/>
                <a:cs typeface="+mj-cs"/>
              </a:rPr>
              <a:t>Cost Analysis</a:t>
            </a:r>
          </a:p>
        </p:txBody>
      </p:sp>
      <p:sp>
        <p:nvSpPr>
          <p:cNvPr id="17" name="Rectangle 16">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CB6C7EB8-60CB-401D-ACA9-D021B10F5AE4}"/>
              </a:ext>
            </a:extLst>
          </p:cNvPr>
          <p:cNvSpPr>
            <a:spLocks noGrp="1"/>
          </p:cNvSpPr>
          <p:nvPr>
            <p:ph type="dt" sz="half" idx="10"/>
          </p:nvPr>
        </p:nvSpPr>
        <p:spPr>
          <a:xfrm>
            <a:off x="838200" y="6356350"/>
            <a:ext cx="2743200" cy="365125"/>
          </a:xfrm>
        </p:spPr>
        <p:txBody>
          <a:bodyPr vert="horz" lIns="91440" tIns="45720" rIns="91440" bIns="45720" rtlCol="0">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fld id="{6C378A6F-5141-460F-BE38-C8010BF58231}" type="datetime1">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600"/>
                </a:spcAft>
                <a:buClrTx/>
                <a:buSzTx/>
                <a:buFontTx/>
                <a:buNone/>
                <a:tabLst/>
                <a:defRPr/>
              </a:pPr>
              <a:t>3/29/2021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31B320A4-93B7-44DB-ABBA-B3EB1DBE2D6C}"/>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9C14F2E2-8D4A-4539-BBAA-DF784EB279BA}"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7D0A5F0B-BCA8-4473-86B4-8A8378B33540}"/>
              </a:ext>
            </a:extLst>
          </p:cNvPr>
          <p:cNvGraphicFramePr>
            <a:graphicFrameLocks noGrp="1"/>
          </p:cNvGraphicFramePr>
          <p:nvPr>
            <p:ph idx="1"/>
            <p:extLst>
              <p:ext uri="{D42A27DB-BD31-4B8C-83A1-F6EECF244321}">
                <p14:modId xmlns:p14="http://schemas.microsoft.com/office/powerpoint/2010/main" val="3400771465"/>
              </p:ext>
            </p:extLst>
          </p:nvPr>
        </p:nvGraphicFramePr>
        <p:xfrm>
          <a:off x="838200" y="2323743"/>
          <a:ext cx="10107612" cy="1770061"/>
        </p:xfrm>
        <a:graphic>
          <a:graphicData uri="http://schemas.openxmlformats.org/drawingml/2006/table">
            <a:tbl>
              <a:tblPr bandRow="1">
                <a:tableStyleId>{5C22544A-7EE6-4342-B048-85BDC9FD1C3A}</a:tableStyleId>
              </a:tblPr>
              <a:tblGrid>
                <a:gridCol w="6783280">
                  <a:extLst>
                    <a:ext uri="{9D8B030D-6E8A-4147-A177-3AD203B41FA5}">
                      <a16:colId xmlns:a16="http://schemas.microsoft.com/office/drawing/2014/main" val="693421003"/>
                    </a:ext>
                  </a:extLst>
                </a:gridCol>
                <a:gridCol w="3324332">
                  <a:extLst>
                    <a:ext uri="{9D8B030D-6E8A-4147-A177-3AD203B41FA5}">
                      <a16:colId xmlns:a16="http://schemas.microsoft.com/office/drawing/2014/main" val="3414146235"/>
                    </a:ext>
                  </a:extLst>
                </a:gridCol>
              </a:tblGrid>
              <a:tr h="506386">
                <a:tc>
                  <a:txBody>
                    <a:bodyPr/>
                    <a:lstStyle/>
                    <a:p>
                      <a:pPr algn="l" fontAlgn="ctr"/>
                      <a:r>
                        <a:rPr lang="en-IN" sz="1400" b="1" u="none" strike="noStrike" dirty="0">
                          <a:effectLst/>
                        </a:rPr>
                        <a:t> SH Security checks (US East)</a:t>
                      </a:r>
                      <a:endParaRPr lang="en-IN" sz="1400" b="1" i="0" u="none" strike="noStrike" dirty="0">
                        <a:solidFill>
                          <a:srgbClr val="000000"/>
                        </a:solidFill>
                        <a:effectLst/>
                        <a:latin typeface="Calibri" panose="020F0502020204030204" pitchFamily="34" charset="0"/>
                      </a:endParaRPr>
                    </a:p>
                  </a:txBody>
                  <a:tcPr marL="6229" marR="6229" marT="6229" marB="0" anchor="ctr">
                    <a:solidFill>
                      <a:schemeClr val="accent2">
                        <a:lumMod val="40000"/>
                        <a:lumOff val="60000"/>
                      </a:schemeClr>
                    </a:solidFill>
                  </a:tcPr>
                </a:tc>
                <a:tc>
                  <a:txBody>
                    <a:bodyPr/>
                    <a:lstStyle/>
                    <a:p>
                      <a:pPr algn="l" fontAlgn="ctr"/>
                      <a:r>
                        <a:rPr lang="en-IN" sz="1400" b="1" u="none" strike="noStrike" dirty="0">
                          <a:effectLst/>
                        </a:rPr>
                        <a:t>Security Hub Pricing</a:t>
                      </a:r>
                      <a:endParaRPr lang="en-IN" sz="1400" b="1" i="0" u="none" strike="noStrike" dirty="0">
                        <a:solidFill>
                          <a:srgbClr val="000000"/>
                        </a:solidFill>
                        <a:effectLst/>
                        <a:latin typeface="Calibri" panose="020F0502020204030204" pitchFamily="34" charset="0"/>
                      </a:endParaRPr>
                    </a:p>
                  </a:txBody>
                  <a:tcPr marL="6229" marR="6229" marT="6229" marB="0" anchor="ctr">
                    <a:solidFill>
                      <a:schemeClr val="accent2">
                        <a:lumMod val="40000"/>
                        <a:lumOff val="60000"/>
                      </a:schemeClr>
                    </a:solidFill>
                  </a:tcPr>
                </a:tc>
                <a:extLst>
                  <a:ext uri="{0D108BD9-81ED-4DB2-BD59-A6C34878D82A}">
                    <a16:rowId xmlns:a16="http://schemas.microsoft.com/office/drawing/2014/main" val="409156993"/>
                  </a:ext>
                </a:extLst>
              </a:tr>
              <a:tr h="421225">
                <a:tc>
                  <a:txBody>
                    <a:bodyPr/>
                    <a:lstStyle/>
                    <a:p>
                      <a:pPr algn="l" fontAlgn="ctr"/>
                      <a:r>
                        <a:rPr lang="en-US" sz="1100" u="none" strike="noStrike" dirty="0">
                          <a:effectLst/>
                        </a:rPr>
                        <a:t>First 100,000 checks/account/region/month</a:t>
                      </a:r>
                      <a:endParaRPr lang="en-US" sz="1100" b="0" i="0" u="none" strike="noStrike" dirty="0">
                        <a:solidFill>
                          <a:srgbClr val="000000"/>
                        </a:solidFill>
                        <a:effectLst/>
                        <a:latin typeface="Calibri" panose="020F0502020204030204" pitchFamily="34" charset="0"/>
                      </a:endParaRPr>
                    </a:p>
                  </a:txBody>
                  <a:tcPr marL="6229" marR="6229" marT="6229" marB="0" anchor="ctr">
                    <a:solidFill>
                      <a:schemeClr val="accent6">
                        <a:lumMod val="20000"/>
                        <a:lumOff val="80000"/>
                      </a:schemeClr>
                    </a:solidFill>
                  </a:tcPr>
                </a:tc>
                <a:tc>
                  <a:txBody>
                    <a:bodyPr/>
                    <a:lstStyle/>
                    <a:p>
                      <a:pPr algn="l" fontAlgn="ctr"/>
                      <a:r>
                        <a:rPr lang="en-IN" sz="1100" u="none" strike="noStrike">
                          <a:effectLst/>
                        </a:rPr>
                        <a:t>$0.0010 per check</a:t>
                      </a:r>
                      <a:endParaRPr lang="en-IN" sz="1100" b="0" i="0" u="none" strike="noStrike">
                        <a:solidFill>
                          <a:srgbClr val="000000"/>
                        </a:solidFill>
                        <a:effectLst/>
                        <a:latin typeface="Calibri" panose="020F0502020204030204" pitchFamily="34" charset="0"/>
                      </a:endParaRPr>
                    </a:p>
                  </a:txBody>
                  <a:tcPr marL="6229" marR="6229" marT="6229" marB="0" anchor="ctr">
                    <a:solidFill>
                      <a:schemeClr val="accent6">
                        <a:lumMod val="20000"/>
                        <a:lumOff val="80000"/>
                      </a:schemeClr>
                    </a:solidFill>
                  </a:tcPr>
                </a:tc>
                <a:extLst>
                  <a:ext uri="{0D108BD9-81ED-4DB2-BD59-A6C34878D82A}">
                    <a16:rowId xmlns:a16="http://schemas.microsoft.com/office/drawing/2014/main" val="2413933254"/>
                  </a:ext>
                </a:extLst>
              </a:tr>
              <a:tr h="421225">
                <a:tc>
                  <a:txBody>
                    <a:bodyPr/>
                    <a:lstStyle/>
                    <a:p>
                      <a:pPr algn="l" fontAlgn="ctr"/>
                      <a:r>
                        <a:rPr lang="en-US" sz="1100" u="none" strike="noStrike" dirty="0">
                          <a:effectLst/>
                        </a:rPr>
                        <a:t>Next 400,000 checks/account/region/month</a:t>
                      </a:r>
                      <a:endParaRPr lang="en-US" sz="1100" b="0" i="0" u="none" strike="noStrike" dirty="0">
                        <a:solidFill>
                          <a:srgbClr val="000000"/>
                        </a:solidFill>
                        <a:effectLst/>
                        <a:latin typeface="Calibri" panose="020F0502020204030204" pitchFamily="34" charset="0"/>
                      </a:endParaRPr>
                    </a:p>
                  </a:txBody>
                  <a:tcPr marL="6229" marR="6229" marT="6229" marB="0" anchor="ctr">
                    <a:solidFill>
                      <a:schemeClr val="accent6">
                        <a:lumMod val="20000"/>
                        <a:lumOff val="80000"/>
                      </a:schemeClr>
                    </a:solidFill>
                  </a:tcPr>
                </a:tc>
                <a:tc>
                  <a:txBody>
                    <a:bodyPr/>
                    <a:lstStyle/>
                    <a:p>
                      <a:pPr algn="l" fontAlgn="ctr"/>
                      <a:r>
                        <a:rPr lang="en-IN" sz="1100" u="none" strike="noStrike">
                          <a:effectLst/>
                        </a:rPr>
                        <a:t>$0.0008 per check</a:t>
                      </a:r>
                      <a:endParaRPr lang="en-IN" sz="1100" b="0" i="0" u="none" strike="noStrike">
                        <a:solidFill>
                          <a:srgbClr val="000000"/>
                        </a:solidFill>
                        <a:effectLst/>
                        <a:latin typeface="Calibri" panose="020F0502020204030204" pitchFamily="34" charset="0"/>
                      </a:endParaRPr>
                    </a:p>
                  </a:txBody>
                  <a:tcPr marL="6229" marR="6229" marT="6229" marB="0" anchor="ctr">
                    <a:solidFill>
                      <a:schemeClr val="accent6">
                        <a:lumMod val="20000"/>
                        <a:lumOff val="80000"/>
                      </a:schemeClr>
                    </a:solidFill>
                  </a:tcPr>
                </a:tc>
                <a:extLst>
                  <a:ext uri="{0D108BD9-81ED-4DB2-BD59-A6C34878D82A}">
                    <a16:rowId xmlns:a16="http://schemas.microsoft.com/office/drawing/2014/main" val="1838142880"/>
                  </a:ext>
                </a:extLst>
              </a:tr>
              <a:tr h="421225">
                <a:tc>
                  <a:txBody>
                    <a:bodyPr/>
                    <a:lstStyle/>
                    <a:p>
                      <a:pPr algn="l" fontAlgn="ctr"/>
                      <a:r>
                        <a:rPr lang="en-US" sz="1100" u="none" strike="noStrike" dirty="0">
                          <a:effectLst/>
                        </a:rPr>
                        <a:t>Over 500,000 checks/account/region/month</a:t>
                      </a:r>
                      <a:endParaRPr lang="en-US" sz="1100" b="0" i="0" u="none" strike="noStrike" dirty="0">
                        <a:solidFill>
                          <a:srgbClr val="000000"/>
                        </a:solidFill>
                        <a:effectLst/>
                        <a:latin typeface="Calibri" panose="020F0502020204030204" pitchFamily="34" charset="0"/>
                      </a:endParaRPr>
                    </a:p>
                  </a:txBody>
                  <a:tcPr marL="6229" marR="6229" marT="6229" marB="0" anchor="ctr">
                    <a:solidFill>
                      <a:schemeClr val="accent6">
                        <a:lumMod val="20000"/>
                        <a:lumOff val="80000"/>
                      </a:schemeClr>
                    </a:solidFill>
                  </a:tcPr>
                </a:tc>
                <a:tc>
                  <a:txBody>
                    <a:bodyPr/>
                    <a:lstStyle/>
                    <a:p>
                      <a:pPr algn="l" fontAlgn="ctr"/>
                      <a:r>
                        <a:rPr lang="en-IN" sz="1100" u="none" strike="noStrike" dirty="0">
                          <a:effectLst/>
                        </a:rPr>
                        <a:t>$0.0005 per check</a:t>
                      </a:r>
                      <a:endParaRPr lang="en-IN" sz="1100" b="0" i="0" u="none" strike="noStrike" dirty="0">
                        <a:solidFill>
                          <a:srgbClr val="000000"/>
                        </a:solidFill>
                        <a:effectLst/>
                        <a:latin typeface="Calibri" panose="020F0502020204030204" pitchFamily="34" charset="0"/>
                      </a:endParaRPr>
                    </a:p>
                  </a:txBody>
                  <a:tcPr marL="6229" marR="6229" marT="6229" marB="0" anchor="ctr">
                    <a:solidFill>
                      <a:schemeClr val="accent6">
                        <a:lumMod val="20000"/>
                        <a:lumOff val="80000"/>
                      </a:schemeClr>
                    </a:solidFill>
                  </a:tcPr>
                </a:tc>
                <a:extLst>
                  <a:ext uri="{0D108BD9-81ED-4DB2-BD59-A6C34878D82A}">
                    <a16:rowId xmlns:a16="http://schemas.microsoft.com/office/drawing/2014/main" val="4057334457"/>
                  </a:ext>
                </a:extLst>
              </a:tr>
            </a:tbl>
          </a:graphicData>
        </a:graphic>
      </p:graphicFrame>
      <p:sp>
        <p:nvSpPr>
          <p:cNvPr id="8" name="Rectangle: Rounded Corners 7">
            <a:extLst>
              <a:ext uri="{FF2B5EF4-FFF2-40B4-BE49-F238E27FC236}">
                <a16:creationId xmlns:a16="http://schemas.microsoft.com/office/drawing/2014/main" id="{86BD609A-6BE3-496E-BEFA-1108BC8EDC0F}"/>
              </a:ext>
            </a:extLst>
          </p:cNvPr>
          <p:cNvSpPr/>
          <p:nvPr/>
        </p:nvSpPr>
        <p:spPr>
          <a:xfrm>
            <a:off x="733943" y="4263659"/>
            <a:ext cx="10457183" cy="209269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800" dirty="0">
              <a:solidFill>
                <a:schemeClr val="tx1"/>
              </a:solidFill>
            </a:endParaRPr>
          </a:p>
        </p:txBody>
      </p:sp>
      <p:sp>
        <p:nvSpPr>
          <p:cNvPr id="3" name="TextBox 2">
            <a:extLst>
              <a:ext uri="{FF2B5EF4-FFF2-40B4-BE49-F238E27FC236}">
                <a16:creationId xmlns:a16="http://schemas.microsoft.com/office/drawing/2014/main" id="{8FA4236A-C159-49C9-AB74-801BF0369750}"/>
              </a:ext>
            </a:extLst>
          </p:cNvPr>
          <p:cNvSpPr txBox="1"/>
          <p:nvPr/>
        </p:nvSpPr>
        <p:spPr>
          <a:xfrm>
            <a:off x="848360" y="4293061"/>
            <a:ext cx="10238282" cy="2000548"/>
          </a:xfrm>
          <a:prstGeom prst="rect">
            <a:avLst/>
          </a:prstGeom>
          <a:noFill/>
        </p:spPr>
        <p:txBody>
          <a:bodyPr wrap="square" rtlCol="0">
            <a:spAutoFit/>
          </a:bodyPr>
          <a:lstStyle/>
          <a:p>
            <a:r>
              <a:rPr lang="en-US" sz="1600" dirty="0">
                <a:solidFill>
                  <a:schemeClr val="accent6"/>
                </a:solidFill>
              </a:rPr>
              <a:t>Example : </a:t>
            </a:r>
            <a:br>
              <a:rPr lang="en-US" sz="1600" dirty="0"/>
            </a:br>
            <a:endParaRPr lang="en-US" dirty="0"/>
          </a:p>
          <a:p>
            <a:r>
              <a:rPr lang="en-US" sz="1600" dirty="0">
                <a:solidFill>
                  <a:schemeClr val="accent2"/>
                </a:solidFill>
              </a:rPr>
              <a:t>Environment:</a:t>
            </a:r>
          </a:p>
          <a:p>
            <a:r>
              <a:rPr lang="en-US" sz="1100" dirty="0"/>
              <a:t>2 regions, 20 accounts   ;  10000 security checks per account/region/month</a:t>
            </a:r>
            <a:br>
              <a:rPr lang="en-US" sz="1100" dirty="0"/>
            </a:br>
            <a:br>
              <a:rPr lang="en-US" dirty="0"/>
            </a:br>
            <a:r>
              <a:rPr lang="en-US" sz="1600" dirty="0">
                <a:solidFill>
                  <a:schemeClr val="accent2"/>
                </a:solidFill>
              </a:rPr>
              <a:t>Total Cost:</a:t>
            </a:r>
            <a:br>
              <a:rPr lang="en-US" dirty="0"/>
            </a:br>
            <a:r>
              <a:rPr lang="en-US" sz="1100" dirty="0"/>
              <a:t>10000* $0.0010 * 2 * 20 (first 100,000 checks/account/region/month) = 400$</a:t>
            </a:r>
            <a:br>
              <a:rPr lang="en-US" sz="1100" dirty="0"/>
            </a:br>
            <a:endParaRPr lang="en-IN" dirty="0"/>
          </a:p>
        </p:txBody>
      </p:sp>
      <p:sp>
        <p:nvSpPr>
          <p:cNvPr id="9" name="Rectangle 8">
            <a:extLst>
              <a:ext uri="{FF2B5EF4-FFF2-40B4-BE49-F238E27FC236}">
                <a16:creationId xmlns:a16="http://schemas.microsoft.com/office/drawing/2014/main" id="{EAD86705-6D99-4F05-A7CA-22F760067107}"/>
              </a:ext>
            </a:extLst>
          </p:cNvPr>
          <p:cNvSpPr/>
          <p:nvPr/>
        </p:nvSpPr>
        <p:spPr>
          <a:xfrm>
            <a:off x="3979303" y="6109536"/>
            <a:ext cx="2655177" cy="213475"/>
          </a:xfrm>
          <a:prstGeom prst="rect">
            <a:avLst/>
          </a:prstGeom>
        </p:spPr>
        <p:txBody>
          <a:bodyPr wrap="square">
            <a:spAutoFit/>
          </a:bodyPr>
          <a:lstStyle/>
          <a:p>
            <a:r>
              <a:rPr lang="en-IN" sz="800" dirty="0"/>
              <a:t>* AWS cloud watch cost is within free tier pricing</a:t>
            </a:r>
          </a:p>
        </p:txBody>
      </p:sp>
    </p:spTree>
    <p:extLst>
      <p:ext uri="{BB962C8B-B14F-4D97-AF65-F5344CB8AC3E}">
        <p14:creationId xmlns:p14="http://schemas.microsoft.com/office/powerpoint/2010/main" val="3949885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B7B2A2FA-392B-4B5C-B99D-9A0B25EB3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557" y="1697037"/>
            <a:ext cx="3220403" cy="3220403"/>
          </a:xfrm>
          <a:prstGeom prst="rect">
            <a:avLst/>
          </a:prstGeom>
        </p:spPr>
      </p:pic>
    </p:spTree>
    <p:extLst>
      <p:ext uri="{BB962C8B-B14F-4D97-AF65-F5344CB8AC3E}">
        <p14:creationId xmlns:p14="http://schemas.microsoft.com/office/powerpoint/2010/main" val="2032430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06A4C5-F264-40FA-AEF9-6133CE9A31B5}"/>
              </a:ext>
            </a:extLst>
          </p:cNvPr>
          <p:cNvSpPr txBox="1"/>
          <p:nvPr/>
        </p:nvSpPr>
        <p:spPr>
          <a:xfrm>
            <a:off x="1005840" y="690880"/>
            <a:ext cx="509016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prstClr val="white"/>
                </a:solidFill>
                <a:effectLst/>
                <a:uLnTx/>
                <a:uFillTx/>
                <a:latin typeface="Tw Cen MT" panose="020B0602020104020603"/>
                <a:ea typeface="+mn-ea"/>
                <a:cs typeface="+mn-cs"/>
              </a:rPr>
              <a:t>Demo Setup </a:t>
            </a:r>
          </a:p>
        </p:txBody>
      </p:sp>
      <p:graphicFrame>
        <p:nvGraphicFramePr>
          <p:cNvPr id="4" name="Table 4">
            <a:extLst>
              <a:ext uri="{FF2B5EF4-FFF2-40B4-BE49-F238E27FC236}">
                <a16:creationId xmlns:a16="http://schemas.microsoft.com/office/drawing/2014/main" id="{4F961A0E-E20F-415B-B22D-9F57499AD007}"/>
              </a:ext>
            </a:extLst>
          </p:cNvPr>
          <p:cNvGraphicFramePr>
            <a:graphicFrameLocks noGrp="1"/>
          </p:cNvGraphicFramePr>
          <p:nvPr>
            <p:extLst>
              <p:ext uri="{D42A27DB-BD31-4B8C-83A1-F6EECF244321}">
                <p14:modId xmlns:p14="http://schemas.microsoft.com/office/powerpoint/2010/main" val="1818580865"/>
              </p:ext>
            </p:extLst>
          </p:nvPr>
        </p:nvGraphicFramePr>
        <p:xfrm>
          <a:off x="1557868" y="1574800"/>
          <a:ext cx="8128000" cy="185420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832513611"/>
                    </a:ext>
                  </a:extLst>
                </a:gridCol>
                <a:gridCol w="4064000">
                  <a:extLst>
                    <a:ext uri="{9D8B030D-6E8A-4147-A177-3AD203B41FA5}">
                      <a16:colId xmlns:a16="http://schemas.microsoft.com/office/drawing/2014/main" val="3454641559"/>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133853875"/>
                  </a:ext>
                </a:extLst>
              </a:tr>
              <a:tr h="370840">
                <a:tc>
                  <a:txBody>
                    <a:bodyPr/>
                    <a:lstStyle/>
                    <a:p>
                      <a:r>
                        <a:rPr lang="en-US" dirty="0"/>
                        <a:t>Master Account</a:t>
                      </a:r>
                    </a:p>
                  </a:txBody>
                  <a:tcPr/>
                </a:tc>
                <a:tc>
                  <a:txBody>
                    <a:bodyPr/>
                    <a:lstStyle/>
                    <a:p>
                      <a:r>
                        <a:rPr lang="en-US" sz="1800" b="0" i="0" kern="1200" dirty="0">
                          <a:solidFill>
                            <a:schemeClr val="dk1"/>
                          </a:solidFill>
                          <a:effectLst/>
                          <a:latin typeface="+mn-lt"/>
                          <a:ea typeface="+mn-ea"/>
                          <a:cs typeface="+mn-cs"/>
                        </a:rPr>
                        <a:t>802878444238</a:t>
                      </a:r>
                      <a:endParaRPr lang="en-US" dirty="0"/>
                    </a:p>
                  </a:txBody>
                  <a:tcPr/>
                </a:tc>
                <a:extLst>
                  <a:ext uri="{0D108BD9-81ED-4DB2-BD59-A6C34878D82A}">
                    <a16:rowId xmlns:a16="http://schemas.microsoft.com/office/drawing/2014/main" val="300780288"/>
                  </a:ext>
                </a:extLst>
              </a:tr>
              <a:tr h="370840">
                <a:tc>
                  <a:txBody>
                    <a:bodyPr/>
                    <a:lstStyle/>
                    <a:p>
                      <a:r>
                        <a:rPr lang="en-US" dirty="0"/>
                        <a:t>Member Account</a:t>
                      </a:r>
                    </a:p>
                  </a:txBody>
                  <a:tcPr/>
                </a:tc>
                <a:tc>
                  <a:txBody>
                    <a:bodyPr/>
                    <a:lstStyle/>
                    <a:p>
                      <a:r>
                        <a:rPr lang="en-US" sz="1800" b="0" i="0" kern="1200" dirty="0">
                          <a:solidFill>
                            <a:schemeClr val="dk1"/>
                          </a:solidFill>
                          <a:effectLst/>
                          <a:latin typeface="+mn-lt"/>
                          <a:ea typeface="+mn-ea"/>
                          <a:cs typeface="+mn-cs"/>
                        </a:rPr>
                        <a:t>968820898355</a:t>
                      </a:r>
                      <a:endParaRPr lang="en-US" dirty="0"/>
                    </a:p>
                  </a:txBody>
                  <a:tcPr/>
                </a:tc>
                <a:extLst>
                  <a:ext uri="{0D108BD9-81ED-4DB2-BD59-A6C34878D82A}">
                    <a16:rowId xmlns:a16="http://schemas.microsoft.com/office/drawing/2014/main" val="3259527307"/>
                  </a:ext>
                </a:extLst>
              </a:tr>
              <a:tr h="370840">
                <a:tc>
                  <a:txBody>
                    <a:bodyPr/>
                    <a:lstStyle/>
                    <a:p>
                      <a:r>
                        <a:rPr lang="en-US" dirty="0"/>
                        <a:t>Primary region</a:t>
                      </a:r>
                    </a:p>
                  </a:txBody>
                  <a:tcPr/>
                </a:tc>
                <a:tc>
                  <a:txBody>
                    <a:bodyPr/>
                    <a:lstStyle/>
                    <a:p>
                      <a:r>
                        <a:rPr lang="en-US" dirty="0"/>
                        <a:t>Oregon</a:t>
                      </a:r>
                    </a:p>
                  </a:txBody>
                  <a:tcPr/>
                </a:tc>
                <a:extLst>
                  <a:ext uri="{0D108BD9-81ED-4DB2-BD59-A6C34878D82A}">
                    <a16:rowId xmlns:a16="http://schemas.microsoft.com/office/drawing/2014/main" val="912899451"/>
                  </a:ext>
                </a:extLst>
              </a:tr>
              <a:tr h="370840">
                <a:tc>
                  <a:txBody>
                    <a:bodyPr/>
                    <a:lstStyle/>
                    <a:p>
                      <a:r>
                        <a:rPr lang="en-US" dirty="0"/>
                        <a:t>Secondary Region</a:t>
                      </a:r>
                    </a:p>
                  </a:txBody>
                  <a:tcPr/>
                </a:tc>
                <a:tc>
                  <a:txBody>
                    <a:bodyPr/>
                    <a:lstStyle/>
                    <a:p>
                      <a:r>
                        <a:rPr lang="en-US" dirty="0"/>
                        <a:t>North California</a:t>
                      </a:r>
                    </a:p>
                  </a:txBody>
                  <a:tcPr/>
                </a:tc>
                <a:extLst>
                  <a:ext uri="{0D108BD9-81ED-4DB2-BD59-A6C34878D82A}">
                    <a16:rowId xmlns:a16="http://schemas.microsoft.com/office/drawing/2014/main" val="1780329677"/>
                  </a:ext>
                </a:extLst>
              </a:tr>
            </a:tbl>
          </a:graphicData>
        </a:graphic>
      </p:graphicFrame>
      <p:sp>
        <p:nvSpPr>
          <p:cNvPr id="5" name="TextBox 4">
            <a:extLst>
              <a:ext uri="{FF2B5EF4-FFF2-40B4-BE49-F238E27FC236}">
                <a16:creationId xmlns:a16="http://schemas.microsoft.com/office/drawing/2014/main" id="{1F6E581B-50B2-42F1-9315-E92E36DCCB74}"/>
              </a:ext>
            </a:extLst>
          </p:cNvPr>
          <p:cNvSpPr txBox="1"/>
          <p:nvPr/>
        </p:nvSpPr>
        <p:spPr>
          <a:xfrm>
            <a:off x="1106312" y="4165600"/>
            <a:ext cx="9922934"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C000"/>
                </a:solidFill>
                <a:effectLst/>
                <a:uLnTx/>
                <a:uFillTx/>
                <a:latin typeface="Calibri" panose="020F0502020204030204" pitchFamily="34" charset="0"/>
                <a:ea typeface="Times New Roman" panose="02020603050405020304" pitchFamily="18" charset="0"/>
                <a:cs typeface="Calibri" panose="020F0502020204030204" pitchFamily="34" charset="0"/>
              </a:rPr>
              <a:t>Primary Region </a:t>
            </a:r>
            <a:r>
              <a:rPr kumimoji="0" lang="en-GB" sz="1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 This region will be scanning global resources against CIS benchmarks.</a:t>
            </a:r>
            <a:br>
              <a:rPr kumimoji="0" lang="en-GB" sz="1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br>
            <a:br>
              <a:rPr lang="en-GB" dirty="0">
                <a:solidFill>
                  <a:prstClr val="white"/>
                </a:solidFill>
                <a:latin typeface="Calibri" panose="020F0502020204030204" pitchFamily="34" charset="0"/>
                <a:ea typeface="Times New Roman" panose="02020603050405020304" pitchFamily="18" charset="0"/>
                <a:cs typeface="Calibri" panose="020F0502020204030204" pitchFamily="34" charset="0"/>
              </a:rPr>
            </a:br>
            <a:r>
              <a:rPr kumimoji="0" lang="en-GB" sz="1800" b="0" i="0" u="none" strike="noStrike" kern="1200" cap="none" spc="0" normalizeH="0" baseline="0" noProof="0" dirty="0">
                <a:ln>
                  <a:noFill/>
                </a:ln>
                <a:solidFill>
                  <a:srgbClr val="FFC000"/>
                </a:solidFill>
                <a:effectLst/>
                <a:uLnTx/>
                <a:uFillTx/>
                <a:latin typeface="Calibri" panose="020F0502020204030204" pitchFamily="34" charset="0"/>
                <a:ea typeface="Times New Roman" panose="02020603050405020304" pitchFamily="18" charset="0"/>
                <a:cs typeface="Calibri" panose="020F0502020204030204" pitchFamily="34" charset="0"/>
              </a:rPr>
              <a:t>Secondary regions </a:t>
            </a:r>
            <a:r>
              <a:rPr kumimoji="0" lang="en-GB" sz="1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will not be recording global resources configuration( IAM etc. ) . Production region would be the best candidate for Primary region for security hub. </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 </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C000"/>
                </a:solidFill>
                <a:effectLst/>
                <a:uLnTx/>
                <a:uFillTx/>
                <a:latin typeface="Calibri" panose="020F0502020204030204" pitchFamily="34" charset="0"/>
                <a:ea typeface="Times New Roman" panose="02020603050405020304" pitchFamily="18" charset="0"/>
                <a:cs typeface="Calibri" panose="020F0502020204030204" pitchFamily="34" charset="0"/>
              </a:rPr>
              <a:t>Master Account </a:t>
            </a:r>
            <a:r>
              <a:rPr kumimoji="0" lang="en-GB" sz="1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 If </a:t>
            </a:r>
            <a:r>
              <a:rPr lang="en-GB" dirty="0">
                <a:solidFill>
                  <a:prstClr val="white"/>
                </a:solidFill>
                <a:latin typeface="Calibri" panose="020F0502020204030204" pitchFamily="34" charset="0"/>
                <a:ea typeface="Times New Roman" panose="02020603050405020304" pitchFamily="18" charset="0"/>
                <a:cs typeface="Calibri" panose="020F0502020204030204" pitchFamily="34" charset="0"/>
              </a:rPr>
              <a:t>AWS Organisations</a:t>
            </a:r>
            <a:r>
              <a:rPr kumimoji="0" lang="en-GB" sz="1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Calibri" panose="020F0502020204030204" pitchFamily="34" charset="0"/>
              </a:rPr>
              <a:t> is being used, AWS organization’s master account would be the best candidate for master Account in Security hub.</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57851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6F35D-EE80-4C7B-9C2B-AB5AFC059DA9}"/>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dirty="0">
                <a:solidFill>
                  <a:schemeClr val="bg1"/>
                </a:solidFill>
                <a:latin typeface="+mj-lt"/>
                <a:ea typeface="+mj-ea"/>
                <a:cs typeface="+mj-cs"/>
              </a:rPr>
              <a:t>Project Overview</a:t>
            </a:r>
          </a:p>
        </p:txBody>
      </p:sp>
      <p:pic>
        <p:nvPicPr>
          <p:cNvPr id="31" name="Graphic 30">
            <a:extLst>
              <a:ext uri="{FF2B5EF4-FFF2-40B4-BE49-F238E27FC236}">
                <a16:creationId xmlns:a16="http://schemas.microsoft.com/office/drawing/2014/main" id="{BAA51499-2823-4320-82E2-18445CEE94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
        <p:nvSpPr>
          <p:cNvPr id="4" name="Date Placeholder 3">
            <a:extLst>
              <a:ext uri="{FF2B5EF4-FFF2-40B4-BE49-F238E27FC236}">
                <a16:creationId xmlns:a16="http://schemas.microsoft.com/office/drawing/2014/main" id="{8E5DF518-F60B-4309-9850-F03B7F514ED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195FB746-9653-444A-845D-098979F4A43D}" type="datetime1">
              <a:rPr lang="en-US"/>
              <a:pPr>
                <a:spcAft>
                  <a:spcPts val="600"/>
                </a:spcAft>
              </a:pPr>
              <a:t>3/29/2021</a:t>
            </a:fld>
            <a:endParaRPr lang="en-US"/>
          </a:p>
        </p:txBody>
      </p:sp>
      <p:sp>
        <p:nvSpPr>
          <p:cNvPr id="5" name="Slide Number Placeholder 4">
            <a:extLst>
              <a:ext uri="{FF2B5EF4-FFF2-40B4-BE49-F238E27FC236}">
                <a16:creationId xmlns:a16="http://schemas.microsoft.com/office/drawing/2014/main" id="{53F3C647-FEBC-4B16-825B-B54BD56FCD6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09A9B24-67C5-45CC-98EE-CE5AFF665D2D}" type="slidenum">
              <a:rPr lang="en-US"/>
              <a:pPr>
                <a:spcAft>
                  <a:spcPts val="600"/>
                </a:spcAft>
              </a:pPr>
              <a:t>3</a:t>
            </a:fld>
            <a:endParaRPr lang="en-US"/>
          </a:p>
        </p:txBody>
      </p:sp>
      <p:sp>
        <p:nvSpPr>
          <p:cNvPr id="8" name="Oval 7">
            <a:extLst>
              <a:ext uri="{FF2B5EF4-FFF2-40B4-BE49-F238E27FC236}">
                <a16:creationId xmlns:a16="http://schemas.microsoft.com/office/drawing/2014/main" id="{EA6747DA-97F0-4129-BD4E-94DE007E11EB}"/>
              </a:ext>
            </a:extLst>
          </p:cNvPr>
          <p:cNvSpPr/>
          <p:nvPr/>
        </p:nvSpPr>
        <p:spPr>
          <a:xfrm>
            <a:off x="1045560" y="3079768"/>
            <a:ext cx="897246" cy="897246"/>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9" name="Rectangle 8" descr="Lock">
            <a:extLst>
              <a:ext uri="{FF2B5EF4-FFF2-40B4-BE49-F238E27FC236}">
                <a16:creationId xmlns:a16="http://schemas.microsoft.com/office/drawing/2014/main" id="{D3B987F9-B3DF-49FE-9803-757AE4D85226}"/>
              </a:ext>
            </a:extLst>
          </p:cNvPr>
          <p:cNvSpPr/>
          <p:nvPr/>
        </p:nvSpPr>
        <p:spPr>
          <a:xfrm>
            <a:off x="1233982" y="3264674"/>
            <a:ext cx="520402" cy="520402"/>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995224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ED9285-8A91-4380-942D-61A221F4BC98}"/>
              </a:ext>
            </a:extLst>
          </p:cNvPr>
          <p:cNvSpPr txBox="1"/>
          <p:nvPr/>
        </p:nvSpPr>
        <p:spPr>
          <a:xfrm>
            <a:off x="4448472" y="0"/>
            <a:ext cx="329505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prstClr val="white"/>
                </a:solidFill>
                <a:effectLst/>
                <a:uLnTx/>
                <a:uFillTx/>
                <a:latin typeface="Tw Cen MT" panose="020B0602020104020603"/>
                <a:ea typeface="+mn-ea"/>
                <a:cs typeface="+mn-cs"/>
              </a:rPr>
              <a:t>Demo Overview</a:t>
            </a:r>
          </a:p>
        </p:txBody>
      </p:sp>
      <p:sp>
        <p:nvSpPr>
          <p:cNvPr id="3" name="Rectangle 2">
            <a:extLst>
              <a:ext uri="{FF2B5EF4-FFF2-40B4-BE49-F238E27FC236}">
                <a16:creationId xmlns:a16="http://schemas.microsoft.com/office/drawing/2014/main" id="{FCD87EC8-9C46-4CC8-9E1D-85BB3EFED2E7}"/>
              </a:ext>
            </a:extLst>
          </p:cNvPr>
          <p:cNvSpPr/>
          <p:nvPr/>
        </p:nvSpPr>
        <p:spPr>
          <a:xfrm>
            <a:off x="491490" y="685800"/>
            <a:ext cx="11041380" cy="58831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8" name="Picture 7">
            <a:extLst>
              <a:ext uri="{FF2B5EF4-FFF2-40B4-BE49-F238E27FC236}">
                <a16:creationId xmlns:a16="http://schemas.microsoft.com/office/drawing/2014/main" id="{D41D1A35-B4A7-4F67-9C59-91F42C787132}"/>
              </a:ext>
            </a:extLst>
          </p:cNvPr>
          <p:cNvPicPr>
            <a:picLocks noChangeAspect="1"/>
          </p:cNvPicPr>
          <p:nvPr/>
        </p:nvPicPr>
        <p:blipFill>
          <a:blip r:embed="rId2"/>
          <a:stretch>
            <a:fillRect/>
          </a:stretch>
        </p:blipFill>
        <p:spPr>
          <a:xfrm>
            <a:off x="488442" y="727503"/>
            <a:ext cx="7477151" cy="5798312"/>
          </a:xfrm>
          <a:prstGeom prst="rect">
            <a:avLst/>
          </a:prstGeom>
        </p:spPr>
      </p:pic>
      <p:sp>
        <p:nvSpPr>
          <p:cNvPr id="9" name="TextBox 8">
            <a:extLst>
              <a:ext uri="{FF2B5EF4-FFF2-40B4-BE49-F238E27FC236}">
                <a16:creationId xmlns:a16="http://schemas.microsoft.com/office/drawing/2014/main" id="{6D27942C-1161-418C-BE00-F762F43B925F}"/>
              </a:ext>
            </a:extLst>
          </p:cNvPr>
          <p:cNvSpPr txBox="1"/>
          <p:nvPr/>
        </p:nvSpPr>
        <p:spPr>
          <a:xfrm>
            <a:off x="7965593" y="623918"/>
            <a:ext cx="3378459" cy="59093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Points to cover</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Configure security hub for Oregon region – Master Account</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Configure security hub for N.</a:t>
            </a:r>
            <a:r>
              <a:rPr lang="en-US" dirty="0">
                <a:solidFill>
                  <a:prstClr val="black"/>
                </a:solidFill>
                <a:latin typeface="Tw Cen MT" panose="020B0602020104020603"/>
              </a:rPr>
              <a:t>California</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region – Master Account</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Security Hub for member account is already configured.</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Link member account to Master Account for Oregon region . </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Look and Feel security Hub dashboard. </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Exploring security hub integration via </a:t>
            </a: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cloudwatch</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t>
            </a:r>
          </a:p>
        </p:txBody>
      </p:sp>
      <p:sp>
        <p:nvSpPr>
          <p:cNvPr id="2" name="TextBox 1">
            <a:extLst>
              <a:ext uri="{FF2B5EF4-FFF2-40B4-BE49-F238E27FC236}">
                <a16:creationId xmlns:a16="http://schemas.microsoft.com/office/drawing/2014/main" id="{862267F6-8413-4C66-B01C-35F58592B971}"/>
              </a:ext>
            </a:extLst>
          </p:cNvPr>
          <p:cNvSpPr txBox="1"/>
          <p:nvPr/>
        </p:nvSpPr>
        <p:spPr>
          <a:xfrm>
            <a:off x="959556" y="4097867"/>
            <a:ext cx="1473200" cy="369332"/>
          </a:xfrm>
          <a:prstGeom prst="rect">
            <a:avLst/>
          </a:prstGeom>
          <a:solidFill>
            <a:schemeClr val="bg1"/>
          </a:solidFill>
        </p:spPr>
        <p:txBody>
          <a:bodyPr wrap="square" rtlCol="0">
            <a:spAutoFit/>
          </a:bodyPr>
          <a:lstStyle/>
          <a:p>
            <a:r>
              <a:rPr lang="en-US" dirty="0"/>
              <a:t>N. California</a:t>
            </a:r>
          </a:p>
        </p:txBody>
      </p:sp>
      <p:sp>
        <p:nvSpPr>
          <p:cNvPr id="7" name="TextBox 6">
            <a:extLst>
              <a:ext uri="{FF2B5EF4-FFF2-40B4-BE49-F238E27FC236}">
                <a16:creationId xmlns:a16="http://schemas.microsoft.com/office/drawing/2014/main" id="{4236543F-1980-4DFA-A390-D3D1BC40C54D}"/>
              </a:ext>
            </a:extLst>
          </p:cNvPr>
          <p:cNvSpPr txBox="1"/>
          <p:nvPr/>
        </p:nvSpPr>
        <p:spPr>
          <a:xfrm>
            <a:off x="4961467" y="4282533"/>
            <a:ext cx="1473200" cy="369332"/>
          </a:xfrm>
          <a:prstGeom prst="rect">
            <a:avLst/>
          </a:prstGeom>
          <a:solidFill>
            <a:schemeClr val="bg1"/>
          </a:solidFill>
        </p:spPr>
        <p:txBody>
          <a:bodyPr wrap="square" rtlCol="0">
            <a:spAutoFit/>
          </a:bodyPr>
          <a:lstStyle/>
          <a:p>
            <a:r>
              <a:rPr lang="en-US" dirty="0"/>
              <a:t>N. California</a:t>
            </a:r>
          </a:p>
        </p:txBody>
      </p:sp>
      <p:sp>
        <p:nvSpPr>
          <p:cNvPr id="6" name="TextBox 5">
            <a:extLst>
              <a:ext uri="{FF2B5EF4-FFF2-40B4-BE49-F238E27FC236}">
                <a16:creationId xmlns:a16="http://schemas.microsoft.com/office/drawing/2014/main" id="{CBEDC412-1BEB-4CF8-AD95-D4BC52BE5919}"/>
              </a:ext>
            </a:extLst>
          </p:cNvPr>
          <p:cNvSpPr txBox="1"/>
          <p:nvPr/>
        </p:nvSpPr>
        <p:spPr>
          <a:xfrm>
            <a:off x="5294490" y="3949805"/>
            <a:ext cx="993422" cy="215444"/>
          </a:xfrm>
          <a:prstGeom prst="rect">
            <a:avLst/>
          </a:prstGeom>
          <a:solidFill>
            <a:schemeClr val="bg1"/>
          </a:solidFill>
        </p:spPr>
        <p:txBody>
          <a:bodyPr wrap="square" rtlCol="0">
            <a:spAutoFit/>
          </a:bodyPr>
          <a:lstStyle/>
          <a:p>
            <a:endParaRPr lang="en-US" sz="800" dirty="0"/>
          </a:p>
        </p:txBody>
      </p:sp>
    </p:spTree>
    <p:extLst>
      <p:ext uri="{BB962C8B-B14F-4D97-AF65-F5344CB8AC3E}">
        <p14:creationId xmlns:p14="http://schemas.microsoft.com/office/powerpoint/2010/main" val="2925211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00CD8A-4CE1-4092-8A21-53BA087D51CD}"/>
              </a:ext>
            </a:extLst>
          </p:cNvPr>
          <p:cNvSpPr>
            <a:spLocks noGrp="1"/>
          </p:cNvSpPr>
          <p:nvPr>
            <p:ph type="title"/>
          </p:nvPr>
        </p:nvSpPr>
        <p:spPr>
          <a:xfrm>
            <a:off x="391378" y="320675"/>
            <a:ext cx="11407487" cy="1325563"/>
          </a:xfrm>
        </p:spPr>
        <p:txBody>
          <a:bodyPr>
            <a:normAutofit/>
          </a:bodyPr>
          <a:lstStyle/>
          <a:p>
            <a:r>
              <a:rPr lang="en-US" sz="5400">
                <a:solidFill>
                  <a:schemeClr val="bg1"/>
                </a:solidFill>
              </a:rPr>
              <a:t>Scope</a:t>
            </a:r>
            <a:endParaRPr lang="en-IN" sz="5400">
              <a:solidFill>
                <a:schemeClr val="bg1"/>
              </a:solidFill>
            </a:endParaRPr>
          </a:p>
        </p:txBody>
      </p:sp>
      <p:graphicFrame>
        <p:nvGraphicFramePr>
          <p:cNvPr id="12" name="Content Placeholder 2">
            <a:extLst>
              <a:ext uri="{FF2B5EF4-FFF2-40B4-BE49-F238E27FC236}">
                <a16:creationId xmlns:a16="http://schemas.microsoft.com/office/drawing/2014/main" id="{A168FF68-FBF9-49B1-9301-C4D6CA17BE34}"/>
              </a:ext>
            </a:extLst>
          </p:cNvPr>
          <p:cNvGraphicFramePr>
            <a:graphicFrameLocks noGrp="1"/>
          </p:cNvGraphicFramePr>
          <p:nvPr>
            <p:ph idx="1"/>
            <p:extLst>
              <p:ext uri="{D42A27DB-BD31-4B8C-83A1-F6EECF244321}">
                <p14:modId xmlns:p14="http://schemas.microsoft.com/office/powerpoint/2010/main" val="1746541844"/>
              </p:ext>
            </p:extLst>
          </p:nvPr>
        </p:nvGraphicFramePr>
        <p:xfrm>
          <a:off x="391379" y="1955973"/>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A93DF018-081F-41FF-9C02-C822BA35CE39}"/>
              </a:ext>
            </a:extLst>
          </p:cNvPr>
          <p:cNvSpPr txBox="1"/>
          <p:nvPr/>
        </p:nvSpPr>
        <p:spPr>
          <a:xfrm>
            <a:off x="1434517" y="5301842"/>
            <a:ext cx="44377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accent1"/>
                </a:solidFill>
                <a:effectLst/>
                <a:uLnTx/>
                <a:uFillTx/>
                <a:latin typeface="Calibri" panose="020F0502020204030204"/>
                <a:ea typeface="+mn-ea"/>
                <a:cs typeface="+mn-cs"/>
              </a:rPr>
              <a:t>*Cloud IAM , *Object / Block Storage , *VPC , *Security Groups, *VMs, *Logging, *Monitoring , *PaaS services etc.</a:t>
            </a:r>
            <a:endParaRPr kumimoji="0" lang="en-IN" sz="1300" b="0" i="0" u="none" strike="noStrike" kern="1200" cap="none" spc="0" normalizeH="0" baseline="0" noProof="0" dirty="0">
              <a:ln>
                <a:noFill/>
              </a:ln>
              <a:solidFill>
                <a:schemeClr val="accent1"/>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506DAB4-DDE8-44FD-B28C-00BAD444398D}"/>
              </a:ext>
            </a:extLst>
          </p:cNvPr>
          <p:cNvSpPr txBox="1"/>
          <p:nvPr/>
        </p:nvSpPr>
        <p:spPr>
          <a:xfrm>
            <a:off x="6915432" y="5301842"/>
            <a:ext cx="4437777"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accent1"/>
                </a:solidFill>
                <a:effectLst/>
                <a:uLnTx/>
                <a:uFillTx/>
                <a:latin typeface="Calibri" panose="020F0502020204030204"/>
                <a:ea typeface="+mn-ea"/>
                <a:cs typeface="+mn-cs"/>
              </a:rPr>
              <a:t>*Security of OS platforms such as Windows/Linux OS/AIX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accent1"/>
                </a:solidFill>
                <a:effectLst/>
                <a:uLnTx/>
                <a:uFillTx/>
                <a:latin typeface="Calibri" panose="020F0502020204030204"/>
                <a:ea typeface="+mn-ea"/>
                <a:cs typeface="+mn-cs"/>
              </a:rPr>
              <a:t>*Security of Middleware platforms hosted on OS</a:t>
            </a:r>
            <a:br>
              <a:rPr kumimoji="0" lang="en-US" sz="1300" b="0" i="0" u="none" strike="noStrike" kern="1200" cap="none" spc="0" normalizeH="0" baseline="0" noProof="0" dirty="0">
                <a:ln>
                  <a:noFill/>
                </a:ln>
                <a:solidFill>
                  <a:schemeClr val="accent1"/>
                </a:solidFill>
                <a:effectLst/>
                <a:uLnTx/>
                <a:uFillTx/>
                <a:latin typeface="Calibri" panose="020F0502020204030204"/>
                <a:ea typeface="+mn-ea"/>
                <a:cs typeface="+mn-cs"/>
              </a:rPr>
            </a:br>
            <a:r>
              <a:rPr kumimoji="0" lang="en-US" sz="1300" b="0" i="0" u="none" strike="noStrike" kern="1200" cap="none" spc="0" normalizeH="0" baseline="0" noProof="0" dirty="0">
                <a:ln>
                  <a:noFill/>
                </a:ln>
                <a:solidFill>
                  <a:schemeClr val="accent1"/>
                </a:solidFill>
                <a:effectLst/>
                <a:uLnTx/>
                <a:uFillTx/>
                <a:latin typeface="Calibri" panose="020F0502020204030204"/>
                <a:ea typeface="+mn-ea"/>
                <a:cs typeface="+mn-cs"/>
              </a:rPr>
              <a:t>*No different from Hybrid Environment. </a:t>
            </a:r>
            <a:br>
              <a:rPr kumimoji="0" lang="en-US" sz="1300" b="0" i="0" u="none" strike="noStrike" kern="1200" cap="none" spc="0" normalizeH="0" baseline="0" noProof="0" dirty="0">
                <a:ln>
                  <a:noFill/>
                </a:ln>
                <a:solidFill>
                  <a:srgbClr val="4472C4"/>
                </a:solidFill>
                <a:effectLst/>
                <a:uLnTx/>
                <a:uFillTx/>
                <a:latin typeface="Calibri" panose="020F0502020204030204"/>
                <a:ea typeface="+mn-ea"/>
                <a:cs typeface="+mn-cs"/>
              </a:rPr>
            </a:br>
            <a:endParaRPr kumimoji="0" lang="en-IN" sz="1300" b="0"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499A484F-9713-4B55-89BE-936A8CDD495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798EB1-62AF-4D79-985B-7B6DED4703F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29-03-2021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7368A8A8-339E-4C29-8F12-57E4A041D9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9A9B24-67C5-45CC-98EE-CE5AFF665D2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3423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68CCE2-BEA4-4077-BA62-F7E6696EC2E1}"/>
              </a:ext>
            </a:extLst>
          </p:cNvPr>
          <p:cNvSpPr txBox="1"/>
          <p:nvPr/>
        </p:nvSpPr>
        <p:spPr>
          <a:xfrm>
            <a:off x="4244829" y="992731"/>
            <a:ext cx="7340368" cy="5148009"/>
          </a:xfrm>
          <a:prstGeom prst="rect">
            <a:avLst/>
          </a:prstGeom>
        </p:spPr>
        <p:txBody>
          <a:bodyPr wrap="square" lIns="0" tIns="0" rIns="0" bIns="0" rtlCol="0">
            <a:noAutofit/>
          </a:bodyPr>
          <a:lstStyle/>
          <a:p>
            <a:pPr marL="342900" marR="0" lvl="0" indent="-342900" algn="l" defTabSz="914400" rtl="0" eaLnBrk="1" fontAlgn="auto" latinLnBrk="0" hangingPunct="1">
              <a:lnSpc>
                <a:spcPct val="105000"/>
              </a:lnSpc>
              <a:spcBef>
                <a:spcPts val="1000"/>
              </a:spcBef>
              <a:spcAft>
                <a:spcPts val="0"/>
              </a:spcAft>
              <a:buClrTx/>
              <a:buSzTx/>
              <a:buFont typeface="Wingdings" panose="05000000000000000000" pitchFamily="2" charset="2"/>
              <a:buChar char="q"/>
              <a:tabLst/>
              <a:defRPr/>
            </a:pPr>
            <a:r>
              <a:rPr kumimoji="0" lang="en-US" sz="2000" b="1" i="0" u="none" strike="noStrike" kern="1200" cap="none" spc="0" normalizeH="0" baseline="0" noProof="0" dirty="0">
                <a:ln>
                  <a:noFill/>
                </a:ln>
                <a:solidFill>
                  <a:srgbClr val="FFFFFF"/>
                </a:solidFill>
                <a:effectLst/>
                <a:uLnTx/>
                <a:uFillTx/>
                <a:latin typeface="Arial" panose="020B0604020202020204"/>
                <a:ea typeface="+mn-ea"/>
                <a:cs typeface="+mn-cs"/>
              </a:rPr>
              <a:t>Secure – Data at rest and in transit</a:t>
            </a:r>
          </a:p>
          <a:p>
            <a:pPr marL="342900" marR="0" lvl="0" indent="-342900" algn="l" defTabSz="914400" rtl="0" eaLnBrk="1" fontAlgn="auto" latinLnBrk="0" hangingPunct="1">
              <a:lnSpc>
                <a:spcPct val="105000"/>
              </a:lnSpc>
              <a:spcBef>
                <a:spcPts val="100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rPr>
              <a:t>Least privileged access</a:t>
            </a:r>
          </a:p>
          <a:p>
            <a:pPr marL="342900" marR="0" lvl="0" indent="-342900" algn="l" defTabSz="914400" rtl="0" eaLnBrk="1" fontAlgn="auto" latinLnBrk="0" hangingPunct="1">
              <a:lnSpc>
                <a:spcPct val="105000"/>
              </a:lnSpc>
              <a:spcBef>
                <a:spcPts val="100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rPr>
              <a:t>Durable</a:t>
            </a:r>
            <a:r>
              <a:rPr kumimoji="0" lang="en-US" sz="2000" b="1" i="0" u="none" strike="noStrike" kern="1200" cap="none" spc="0" normalizeH="0" baseline="0" noProof="0" dirty="0">
                <a:ln>
                  <a:noFill/>
                </a:ln>
                <a:solidFill>
                  <a:srgbClr val="FFFFFF"/>
                </a:solidFill>
                <a:effectLst/>
                <a:uLnTx/>
                <a:uFillTx/>
                <a:latin typeface="Arial" panose="020B0604020202020204"/>
                <a:ea typeface="+mn-ea"/>
                <a:cs typeface="+mn-cs"/>
              </a:rPr>
              <a:t> - Data</a:t>
            </a:r>
          </a:p>
          <a:p>
            <a:pPr marL="342900" marR="0" lvl="0" indent="-342900" algn="l" defTabSz="914400" rtl="0" eaLnBrk="1" fontAlgn="auto" latinLnBrk="0" hangingPunct="1">
              <a:lnSpc>
                <a:spcPct val="105000"/>
              </a:lnSpc>
              <a:spcBef>
                <a:spcPts val="100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rPr>
              <a:t>Highly Available - Services</a:t>
            </a:r>
          </a:p>
          <a:p>
            <a:pPr marL="342900" marR="0" lvl="0" indent="-342900" algn="l" defTabSz="914400" rtl="0" eaLnBrk="1" fontAlgn="auto" latinLnBrk="0" hangingPunct="1">
              <a:lnSpc>
                <a:spcPct val="105000"/>
              </a:lnSpc>
              <a:spcBef>
                <a:spcPts val="1000"/>
              </a:spcBef>
              <a:spcAft>
                <a:spcPts val="0"/>
              </a:spcAft>
              <a:buClrTx/>
              <a:buSzTx/>
              <a:buFont typeface="Wingdings" panose="05000000000000000000" pitchFamily="2" charset="2"/>
              <a:buChar char="q"/>
              <a:tabLst/>
              <a:defRPr/>
            </a:pPr>
            <a:r>
              <a:rPr kumimoji="0" lang="en-US" sz="2000" b="1" i="0" u="none" strike="noStrike" kern="1200" cap="none" spc="0" normalizeH="0" baseline="0" noProof="0" dirty="0">
                <a:ln>
                  <a:noFill/>
                </a:ln>
                <a:solidFill>
                  <a:srgbClr val="FFFFFF"/>
                </a:solidFill>
                <a:effectLst/>
                <a:uLnTx/>
                <a:uFillTx/>
                <a:latin typeface="Arial" panose="020B0604020202020204"/>
                <a:ea typeface="+mn-ea"/>
                <a:cs typeface="+mn-cs"/>
              </a:rPr>
              <a:t>Cost effective </a:t>
            </a:r>
            <a:r>
              <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rPr>
              <a:t>– One of the most important</a:t>
            </a:r>
          </a:p>
          <a:p>
            <a:pPr marL="342900" marR="0" lvl="0" indent="-342900" algn="l" defTabSz="914400" rtl="0" eaLnBrk="1" fontAlgn="auto" latinLnBrk="0" hangingPunct="1">
              <a:lnSpc>
                <a:spcPct val="105000"/>
              </a:lnSpc>
              <a:spcBef>
                <a:spcPts val="100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rPr>
              <a:t>Loosely coupled – Microservices approach</a:t>
            </a:r>
          </a:p>
          <a:p>
            <a:pPr marL="342900" marR="0" lvl="0" indent="-342900" algn="l" defTabSz="914400" rtl="0" eaLnBrk="1" fontAlgn="auto" latinLnBrk="0" hangingPunct="1">
              <a:lnSpc>
                <a:spcPct val="105000"/>
              </a:lnSpc>
              <a:spcBef>
                <a:spcPts val="100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rPr>
              <a:t>Compliance to Global Framework</a:t>
            </a:r>
          </a:p>
          <a:p>
            <a:pPr marL="342900" marR="0" lvl="0" indent="-342900" algn="l" defTabSz="914400" rtl="0" eaLnBrk="1" fontAlgn="auto" latinLnBrk="0" hangingPunct="1">
              <a:lnSpc>
                <a:spcPct val="105000"/>
              </a:lnSpc>
              <a:spcBef>
                <a:spcPts val="100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rPr>
              <a:t>Ease of Use and deployment – From the delivery perspective</a:t>
            </a:r>
          </a:p>
          <a:p>
            <a:pPr marL="342900" marR="0" lvl="0" indent="-342900" algn="l" defTabSz="914400" rtl="0" eaLnBrk="1" fontAlgn="auto" latinLnBrk="0" hangingPunct="1">
              <a:lnSpc>
                <a:spcPct val="105000"/>
              </a:lnSpc>
              <a:spcBef>
                <a:spcPts val="100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rPr>
              <a:t>Cloud Native</a:t>
            </a:r>
          </a:p>
          <a:p>
            <a:pPr marL="342900" marR="0" lvl="0" indent="-342900" algn="l" defTabSz="914400" rtl="0" eaLnBrk="1" fontAlgn="auto" latinLnBrk="0" hangingPunct="1">
              <a:lnSpc>
                <a:spcPct val="105000"/>
              </a:lnSpc>
              <a:spcBef>
                <a:spcPts val="100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rPr>
              <a:t>Cross Cloud Framework adoption (Ansible cloud modules)</a:t>
            </a:r>
          </a:p>
          <a:p>
            <a:pPr marL="342900" marR="0" lvl="0" indent="-342900" algn="l" defTabSz="914400" rtl="0" eaLnBrk="1" fontAlgn="auto" latinLnBrk="0" hangingPunct="1">
              <a:lnSpc>
                <a:spcPct val="105000"/>
              </a:lnSpc>
              <a:spcBef>
                <a:spcPts val="100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rPr>
              <a:t>Infrastructure as Code ( </a:t>
            </a:r>
            <a:r>
              <a:rPr kumimoji="0" lang="en-US" sz="2000" b="0" i="0" u="none" strike="noStrike" kern="1200" cap="none" spc="0" normalizeH="0" baseline="0" noProof="0" dirty="0" err="1">
                <a:ln>
                  <a:noFill/>
                </a:ln>
                <a:solidFill>
                  <a:srgbClr val="FFFFFF"/>
                </a:solidFill>
                <a:effectLst/>
                <a:uLnTx/>
                <a:uFillTx/>
                <a:latin typeface="Arial" panose="020B0604020202020204"/>
                <a:ea typeface="+mn-ea"/>
                <a:cs typeface="+mn-cs"/>
              </a:rPr>
              <a:t>IaC</a:t>
            </a:r>
            <a:r>
              <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rPr>
              <a:t>)</a:t>
            </a:r>
          </a:p>
          <a:p>
            <a:pPr marL="342900" marR="0" lvl="0" indent="-342900" algn="l" defTabSz="914400" rtl="0" eaLnBrk="1" fontAlgn="auto" latinLnBrk="0" hangingPunct="1">
              <a:lnSpc>
                <a:spcPct val="105000"/>
              </a:lnSpc>
              <a:spcBef>
                <a:spcPts val="100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rPr>
              <a:t>Zero touch – End to end Automation</a:t>
            </a:r>
          </a:p>
          <a:p>
            <a:pPr marL="0" marR="0" lvl="0" indent="0" algn="l" defTabSz="914400" rtl="0" eaLnBrk="1" fontAlgn="auto" latinLnBrk="0" hangingPunct="1">
              <a:lnSpc>
                <a:spcPct val="105000"/>
              </a:lnSpc>
              <a:spcBef>
                <a:spcPts val="100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panose="020B0604020202020204"/>
              <a:ea typeface="+mn-ea"/>
              <a:cs typeface="+mn-cs"/>
            </a:endParaRPr>
          </a:p>
          <a:p>
            <a:pPr marL="0" marR="0" lvl="0" indent="0" algn="l" defTabSz="914400" rtl="0" eaLnBrk="1" fontAlgn="auto" latinLnBrk="0" hangingPunct="1">
              <a:lnSpc>
                <a:spcPct val="105000"/>
              </a:lnSpc>
              <a:spcBef>
                <a:spcPts val="1000"/>
              </a:spcBef>
              <a:spcAft>
                <a:spcPts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 name="Rectangle: Rounded Corners 3">
            <a:extLst>
              <a:ext uri="{FF2B5EF4-FFF2-40B4-BE49-F238E27FC236}">
                <a16:creationId xmlns:a16="http://schemas.microsoft.com/office/drawing/2014/main" id="{10F4845F-8854-4E71-B1C0-16C849F4974F}"/>
              </a:ext>
            </a:extLst>
          </p:cNvPr>
          <p:cNvSpPr/>
          <p:nvPr/>
        </p:nvSpPr>
        <p:spPr>
          <a:xfrm>
            <a:off x="464189" y="2885044"/>
            <a:ext cx="3075964" cy="96916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51243"/>
              </a:solidFill>
              <a:effectLst/>
              <a:uLnTx/>
              <a:uFillTx/>
              <a:latin typeface="Arial" panose="020B0604020202020204"/>
              <a:ea typeface="+mn-ea"/>
              <a:cs typeface="+mn-cs"/>
            </a:endParaRPr>
          </a:p>
        </p:txBody>
      </p:sp>
      <p:sp>
        <p:nvSpPr>
          <p:cNvPr id="7" name="TextBox 6">
            <a:extLst>
              <a:ext uri="{FF2B5EF4-FFF2-40B4-BE49-F238E27FC236}">
                <a16:creationId xmlns:a16="http://schemas.microsoft.com/office/drawing/2014/main" id="{463D5E9D-EB54-44C3-A9BA-FB3F5636404E}"/>
              </a:ext>
            </a:extLst>
          </p:cNvPr>
          <p:cNvSpPr txBox="1"/>
          <p:nvPr/>
        </p:nvSpPr>
        <p:spPr>
          <a:xfrm>
            <a:off x="1359017" y="3066840"/>
            <a:ext cx="1837189" cy="106960"/>
          </a:xfrm>
          <a:prstGeom prst="rect">
            <a:avLst/>
          </a:prstGeom>
        </p:spPr>
        <p:txBody>
          <a:bodyPr wrap="square" lIns="0" tIns="0" rIns="0" bIns="0" rtlCol="0">
            <a:noAutofit/>
          </a:bodyPr>
          <a:lstStyle/>
          <a:p>
            <a:pPr marL="0" marR="0" lvl="0" indent="0" algn="l" defTabSz="914400" rtl="0" eaLnBrk="1" fontAlgn="auto" latinLnBrk="0" hangingPunct="1">
              <a:lnSpc>
                <a:spcPct val="105000"/>
              </a:lnSpc>
              <a:spcBef>
                <a:spcPts val="100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panose="020B0604020202020204"/>
                <a:ea typeface="+mn-ea"/>
                <a:cs typeface="+mn-cs"/>
              </a:rPr>
              <a:t>Design Principles</a:t>
            </a:r>
            <a:endParaRPr kumimoji="0" lang="en-IN" sz="2000" b="1"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Slide Number Placeholder 1">
            <a:extLst>
              <a:ext uri="{FF2B5EF4-FFF2-40B4-BE49-F238E27FC236}">
                <a16:creationId xmlns:a16="http://schemas.microsoft.com/office/drawing/2014/main" id="{8BD21474-BBCC-4033-86EE-40D289906410}"/>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BE6F14-FF48-0F4F-A8AA-2E3F25371E4A}" type="slidenum">
              <a:rPr kumimoji="0" lang="en-US" sz="1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25005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1A74565-D501-47C5-9FCA-C03BF28D08F0}"/>
              </a:ext>
            </a:extLst>
          </p:cNvPr>
          <p:cNvSpPr/>
          <p:nvPr/>
        </p:nvSpPr>
        <p:spPr>
          <a:xfrm>
            <a:off x="3607266" y="2227276"/>
            <a:ext cx="1786855" cy="914400"/>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loud 4">
            <a:extLst>
              <a:ext uri="{FF2B5EF4-FFF2-40B4-BE49-F238E27FC236}">
                <a16:creationId xmlns:a16="http://schemas.microsoft.com/office/drawing/2014/main" id="{4C58BE41-E6CB-4ED2-942D-5BE3B330538E}"/>
              </a:ext>
            </a:extLst>
          </p:cNvPr>
          <p:cNvSpPr/>
          <p:nvPr/>
        </p:nvSpPr>
        <p:spPr>
          <a:xfrm>
            <a:off x="719848" y="2067535"/>
            <a:ext cx="2046914" cy="1493241"/>
          </a:xfrm>
          <a:prstGeom prst="cloud">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Rounded Corners 5">
            <a:extLst>
              <a:ext uri="{FF2B5EF4-FFF2-40B4-BE49-F238E27FC236}">
                <a16:creationId xmlns:a16="http://schemas.microsoft.com/office/drawing/2014/main" id="{34212096-D368-44E9-9B3C-C21B7700C318}"/>
              </a:ext>
            </a:extLst>
          </p:cNvPr>
          <p:cNvSpPr/>
          <p:nvPr/>
        </p:nvSpPr>
        <p:spPr>
          <a:xfrm>
            <a:off x="6220437" y="2227276"/>
            <a:ext cx="1786855" cy="914400"/>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2CE13326-3EA1-43AD-B061-E62557497C89}"/>
              </a:ext>
            </a:extLst>
          </p:cNvPr>
          <p:cNvCxnSpPr>
            <a:cxnSpLocks/>
          </p:cNvCxnSpPr>
          <p:nvPr/>
        </p:nvCxnSpPr>
        <p:spPr>
          <a:xfrm flipV="1">
            <a:off x="2780950" y="2718032"/>
            <a:ext cx="826316" cy="8389"/>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F77F3B-EE33-4D1B-8DD7-8A35DD9814F1}"/>
              </a:ext>
            </a:extLst>
          </p:cNvPr>
          <p:cNvCxnSpPr>
            <a:stCxn id="4" idx="3"/>
            <a:endCxn id="6" idx="1"/>
          </p:cNvCxnSpPr>
          <p:nvPr/>
        </p:nvCxnSpPr>
        <p:spPr>
          <a:xfrm>
            <a:off x="5394121" y="2684476"/>
            <a:ext cx="826316"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B4F0A5EF-E7D8-4462-9731-CABEB98778C3}"/>
              </a:ext>
            </a:extLst>
          </p:cNvPr>
          <p:cNvSpPr/>
          <p:nvPr/>
        </p:nvSpPr>
        <p:spPr>
          <a:xfrm>
            <a:off x="6293142" y="3956806"/>
            <a:ext cx="1786855" cy="914400"/>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7" name="Straight Arrow Connector 16">
            <a:extLst>
              <a:ext uri="{FF2B5EF4-FFF2-40B4-BE49-F238E27FC236}">
                <a16:creationId xmlns:a16="http://schemas.microsoft.com/office/drawing/2014/main" id="{83DE912F-3850-49FF-BE6C-4A48372B3396}"/>
              </a:ext>
            </a:extLst>
          </p:cNvPr>
          <p:cNvCxnSpPr>
            <a:cxnSpLocks/>
          </p:cNvCxnSpPr>
          <p:nvPr/>
        </p:nvCxnSpPr>
        <p:spPr>
          <a:xfrm>
            <a:off x="7585045" y="3164746"/>
            <a:ext cx="0" cy="79625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2EC88D-3E12-4F76-A478-BBB4EA94F7BD}"/>
              </a:ext>
            </a:extLst>
          </p:cNvPr>
          <p:cNvCxnSpPr>
            <a:cxnSpLocks/>
          </p:cNvCxnSpPr>
          <p:nvPr/>
        </p:nvCxnSpPr>
        <p:spPr>
          <a:xfrm flipV="1">
            <a:off x="6796481" y="3164746"/>
            <a:ext cx="0" cy="79206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18E04AC-76FD-42AA-A846-721F3B641E3E}"/>
              </a:ext>
            </a:extLst>
          </p:cNvPr>
          <p:cNvSpPr/>
          <p:nvPr/>
        </p:nvSpPr>
        <p:spPr>
          <a:xfrm>
            <a:off x="8833608" y="2168553"/>
            <a:ext cx="1786855" cy="914400"/>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6" name="Straight Arrow Connector 25">
            <a:extLst>
              <a:ext uri="{FF2B5EF4-FFF2-40B4-BE49-F238E27FC236}">
                <a16:creationId xmlns:a16="http://schemas.microsoft.com/office/drawing/2014/main" id="{050226CD-BD64-4B8E-B4DD-602270139133}"/>
              </a:ext>
            </a:extLst>
          </p:cNvPr>
          <p:cNvCxnSpPr/>
          <p:nvPr/>
        </p:nvCxnSpPr>
        <p:spPr>
          <a:xfrm>
            <a:off x="8007292" y="2684476"/>
            <a:ext cx="826316"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8AEB420-E205-447A-BDF2-F56476D005E6}"/>
              </a:ext>
            </a:extLst>
          </p:cNvPr>
          <p:cNvSpPr txBox="1"/>
          <p:nvPr/>
        </p:nvSpPr>
        <p:spPr>
          <a:xfrm>
            <a:off x="3883999" y="2350711"/>
            <a:ext cx="129190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Auditing</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(Scanning)</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0261006A-4EA7-450A-8C60-5A4B20A2C1CD}"/>
              </a:ext>
            </a:extLst>
          </p:cNvPr>
          <p:cNvSpPr txBox="1"/>
          <p:nvPr/>
        </p:nvSpPr>
        <p:spPr>
          <a:xfrm>
            <a:off x="6535024" y="2492709"/>
            <a:ext cx="12919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Alerting</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A06CAEE5-EA4B-4425-A917-80806D45E133}"/>
              </a:ext>
            </a:extLst>
          </p:cNvPr>
          <p:cNvSpPr txBox="1"/>
          <p:nvPr/>
        </p:nvSpPr>
        <p:spPr>
          <a:xfrm>
            <a:off x="6490986" y="4229339"/>
            <a:ext cx="15163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Remediation</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4E8863BE-7468-4198-AC23-2E00B7CD5651}"/>
              </a:ext>
            </a:extLst>
          </p:cNvPr>
          <p:cNvSpPr txBox="1"/>
          <p:nvPr/>
        </p:nvSpPr>
        <p:spPr>
          <a:xfrm>
            <a:off x="9042638" y="2400430"/>
            <a:ext cx="15163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ServiceNow</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2" name="Picture 31" descr="A picture containing drawing&#10;&#10;Description automatically generated">
            <a:extLst>
              <a:ext uri="{FF2B5EF4-FFF2-40B4-BE49-F238E27FC236}">
                <a16:creationId xmlns:a16="http://schemas.microsoft.com/office/drawing/2014/main" id="{7EB36BA2-7EFC-40FA-B057-78990744F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542" y="2484319"/>
            <a:ext cx="421419" cy="421419"/>
          </a:xfrm>
          <a:prstGeom prst="rect">
            <a:avLst/>
          </a:prstGeom>
        </p:spPr>
      </p:pic>
      <p:pic>
        <p:nvPicPr>
          <p:cNvPr id="34" name="Picture 33" descr="A picture containing airplane&#10;&#10;Description automatically generated">
            <a:extLst>
              <a:ext uri="{FF2B5EF4-FFF2-40B4-BE49-F238E27FC236}">
                <a16:creationId xmlns:a16="http://schemas.microsoft.com/office/drawing/2014/main" id="{6ED2D85F-2939-4547-AFF9-83A49E444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4838" y="2464610"/>
            <a:ext cx="421419" cy="421419"/>
          </a:xfrm>
          <a:prstGeom prst="rect">
            <a:avLst/>
          </a:prstGeom>
        </p:spPr>
      </p:pic>
      <p:pic>
        <p:nvPicPr>
          <p:cNvPr id="36" name="Picture 35" descr="A picture containing drawing&#10;&#10;Description automatically generated">
            <a:extLst>
              <a:ext uri="{FF2B5EF4-FFF2-40B4-BE49-F238E27FC236}">
                <a16:creationId xmlns:a16="http://schemas.microsoft.com/office/drawing/2014/main" id="{0E46649D-4A7C-47D2-AF44-CB23A3B129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1417" y="2485714"/>
            <a:ext cx="716813" cy="376327"/>
          </a:xfrm>
          <a:prstGeom prst="rect">
            <a:avLst/>
          </a:prstGeom>
        </p:spPr>
      </p:pic>
      <p:pic>
        <p:nvPicPr>
          <p:cNvPr id="38" name="Picture 37">
            <a:extLst>
              <a:ext uri="{FF2B5EF4-FFF2-40B4-BE49-F238E27FC236}">
                <a16:creationId xmlns:a16="http://schemas.microsoft.com/office/drawing/2014/main" id="{6A233C08-7932-45D4-B968-CC122F81D6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8627" y="2940980"/>
            <a:ext cx="506920" cy="447532"/>
          </a:xfrm>
          <a:prstGeom prst="rect">
            <a:avLst/>
          </a:prstGeom>
        </p:spPr>
      </p:pic>
      <p:sp>
        <p:nvSpPr>
          <p:cNvPr id="39" name="TextBox 38">
            <a:extLst>
              <a:ext uri="{FF2B5EF4-FFF2-40B4-BE49-F238E27FC236}">
                <a16:creationId xmlns:a16="http://schemas.microsoft.com/office/drawing/2014/main" id="{E9ED82FC-29D0-41C9-8007-589FDAD2AD79}"/>
              </a:ext>
            </a:extLst>
          </p:cNvPr>
          <p:cNvSpPr txBox="1"/>
          <p:nvPr/>
        </p:nvSpPr>
        <p:spPr>
          <a:xfrm>
            <a:off x="560093" y="5663266"/>
            <a:ext cx="8961412" cy="52322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B050"/>
                </a:solidFill>
                <a:effectLst/>
                <a:uLnTx/>
                <a:uFillTx/>
                <a:latin typeface="Calibri" panose="020F0502020204030204"/>
                <a:ea typeface="+mn-ea"/>
                <a:cs typeface="+mn-cs"/>
              </a:rPr>
              <a:t>Each module is loosely coupled. The module can be native , third party , custom developed or Hybrid.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B050"/>
                </a:solidFill>
                <a:effectLst/>
                <a:uLnTx/>
                <a:uFillTx/>
                <a:latin typeface="Calibri" panose="020F0502020204030204"/>
                <a:ea typeface="+mn-ea"/>
                <a:cs typeface="+mn-cs"/>
              </a:rPr>
              <a:t>Cloud Native based solution to be </a:t>
            </a:r>
            <a:r>
              <a:rPr lang="en-US" sz="1400" dirty="0">
                <a:solidFill>
                  <a:srgbClr val="00B050"/>
                </a:solidFill>
                <a:latin typeface="Calibri" panose="020F0502020204030204"/>
              </a:rPr>
              <a:t>preferred</a:t>
            </a:r>
            <a:endParaRPr kumimoji="0" lang="en-IN" sz="14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2" name="Flowchart: Document 1">
            <a:extLst>
              <a:ext uri="{FF2B5EF4-FFF2-40B4-BE49-F238E27FC236}">
                <a16:creationId xmlns:a16="http://schemas.microsoft.com/office/drawing/2014/main" id="{7201432B-5C43-47B5-8494-EFA86FEAFB72}"/>
              </a:ext>
            </a:extLst>
          </p:cNvPr>
          <p:cNvSpPr/>
          <p:nvPr/>
        </p:nvSpPr>
        <p:spPr>
          <a:xfrm>
            <a:off x="3651307" y="915493"/>
            <a:ext cx="1698771" cy="877490"/>
          </a:xfrm>
          <a:prstGeom prst="flowChartDocumen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3DFEAFC3-E3E5-420A-8950-E5F8ED5657C9}"/>
              </a:ext>
            </a:extLst>
          </p:cNvPr>
          <p:cNvSpPr txBox="1"/>
          <p:nvPr/>
        </p:nvSpPr>
        <p:spPr>
          <a:xfrm>
            <a:off x="3806056" y="915493"/>
            <a:ext cx="162835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rPr>
              <a:t>CIS Benchmark  | GTS controls</a:t>
            </a:r>
            <a:endParaRPr kumimoji="0" lang="en-IN" sz="1400" b="0"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cxnSp>
        <p:nvCxnSpPr>
          <p:cNvPr id="16" name="Straight Connector 15">
            <a:extLst>
              <a:ext uri="{FF2B5EF4-FFF2-40B4-BE49-F238E27FC236}">
                <a16:creationId xmlns:a16="http://schemas.microsoft.com/office/drawing/2014/main" id="{EF7871D2-D94F-4988-BA1D-E2B5A4247A36}"/>
              </a:ext>
            </a:extLst>
          </p:cNvPr>
          <p:cNvCxnSpPr>
            <a:cxnSpLocks/>
            <a:stCxn id="2" idx="2"/>
            <a:endCxn id="4" idx="0"/>
          </p:cNvCxnSpPr>
          <p:nvPr/>
        </p:nvCxnSpPr>
        <p:spPr>
          <a:xfrm>
            <a:off x="4500693" y="1734971"/>
            <a:ext cx="1" cy="492305"/>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1" name="Picture 30" descr="A picture containing clock&#10;&#10;Description automatically generated">
            <a:extLst>
              <a:ext uri="{FF2B5EF4-FFF2-40B4-BE49-F238E27FC236}">
                <a16:creationId xmlns:a16="http://schemas.microsoft.com/office/drawing/2014/main" id="{B278FCC1-1E5C-403A-AC62-B6C3E2E937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30847" y="2940980"/>
            <a:ext cx="475866" cy="339240"/>
          </a:xfrm>
          <a:prstGeom prst="rect">
            <a:avLst/>
          </a:prstGeom>
        </p:spPr>
      </p:pic>
      <p:cxnSp>
        <p:nvCxnSpPr>
          <p:cNvPr id="7" name="Straight Connector 6">
            <a:extLst>
              <a:ext uri="{FF2B5EF4-FFF2-40B4-BE49-F238E27FC236}">
                <a16:creationId xmlns:a16="http://schemas.microsoft.com/office/drawing/2014/main" id="{7EE90A7A-846B-4109-8950-FE0DEBBF6215}"/>
              </a:ext>
            </a:extLst>
          </p:cNvPr>
          <p:cNvCxnSpPr>
            <a:cxnSpLocks/>
            <a:stCxn id="15" idx="1"/>
          </p:cNvCxnSpPr>
          <p:nvPr/>
        </p:nvCxnSpPr>
        <p:spPr>
          <a:xfrm flipH="1">
            <a:off x="1830847" y="4414006"/>
            <a:ext cx="4462295" cy="32159"/>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736A2D8-68B0-4F3F-AE23-A3509740F0DB}"/>
              </a:ext>
            </a:extLst>
          </p:cNvPr>
          <p:cNvCxnSpPr/>
          <p:nvPr/>
        </p:nvCxnSpPr>
        <p:spPr>
          <a:xfrm flipV="1">
            <a:off x="1836025" y="3560776"/>
            <a:ext cx="0" cy="88538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3" name="Speech Bubble: Rectangle with Corners Rounded 2">
            <a:extLst>
              <a:ext uri="{FF2B5EF4-FFF2-40B4-BE49-F238E27FC236}">
                <a16:creationId xmlns:a16="http://schemas.microsoft.com/office/drawing/2014/main" id="{0F4D1585-A0BD-4998-87A7-5869E0532383}"/>
              </a:ext>
            </a:extLst>
          </p:cNvPr>
          <p:cNvSpPr/>
          <p:nvPr/>
        </p:nvSpPr>
        <p:spPr>
          <a:xfrm>
            <a:off x="9605394" y="3956806"/>
            <a:ext cx="1954635" cy="1017866"/>
          </a:xfrm>
          <a:prstGeom prst="wedgeRoundRect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Speech Bubble: Rectangle with Corners Rounded 32">
            <a:extLst>
              <a:ext uri="{FF2B5EF4-FFF2-40B4-BE49-F238E27FC236}">
                <a16:creationId xmlns:a16="http://schemas.microsoft.com/office/drawing/2014/main" id="{0E2E09DB-5930-4ED9-8C9E-22AB33C54885}"/>
              </a:ext>
            </a:extLst>
          </p:cNvPr>
          <p:cNvSpPr/>
          <p:nvPr/>
        </p:nvSpPr>
        <p:spPr>
          <a:xfrm>
            <a:off x="9716782" y="5339592"/>
            <a:ext cx="1954635" cy="1017866"/>
          </a:xfrm>
          <a:prstGeom prst="wedgeRoundRect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67958827-A3FC-4D22-98B1-D14C556CF5D0}"/>
              </a:ext>
            </a:extLst>
          </p:cNvPr>
          <p:cNvSpPr txBox="1"/>
          <p:nvPr/>
        </p:nvSpPr>
        <p:spPr>
          <a:xfrm>
            <a:off x="9800791" y="3963099"/>
            <a:ext cx="1684323"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Auditing / Remediation: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Cloud Native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CLI / Python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Ansible Playbooks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0454466-ADDE-4E60-96D0-54192814AEC0}"/>
              </a:ext>
            </a:extLst>
          </p:cNvPr>
          <p:cNvSpPr txBox="1"/>
          <p:nvPr/>
        </p:nvSpPr>
        <p:spPr>
          <a:xfrm>
            <a:off x="9800791" y="5433026"/>
            <a:ext cx="187074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Alerting to be integrated from the cloud native alerting system to Netcool system</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97D33577-243B-4402-A081-C80B84CBAFBB}"/>
              </a:ext>
            </a:extLst>
          </p:cNvPr>
          <p:cNvSpPr txBox="1"/>
          <p:nvPr/>
        </p:nvSpPr>
        <p:spPr>
          <a:xfrm>
            <a:off x="7400596" y="269162"/>
            <a:ext cx="485900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Calibri" panose="020F0502020204030204"/>
              </a:rPr>
              <a:t>Component diagram</a:t>
            </a:r>
            <a:endParaRPr kumimoji="0" lang="en-IN"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Date Placeholder 13">
            <a:extLst>
              <a:ext uri="{FF2B5EF4-FFF2-40B4-BE49-F238E27FC236}">
                <a16:creationId xmlns:a16="http://schemas.microsoft.com/office/drawing/2014/main" id="{D27C3AA4-6AD5-4BD4-A3DE-BBD8D3EBD46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89F2E2A-3447-4503-983C-38112E4AE21C}"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29-03-2021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8" name="Slide Number Placeholder 17">
            <a:extLst>
              <a:ext uri="{FF2B5EF4-FFF2-40B4-BE49-F238E27FC236}">
                <a16:creationId xmlns:a16="http://schemas.microsoft.com/office/drawing/2014/main" id="{DD39FDA9-27E4-4647-BBFD-CFA59C9EBE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9A9B24-67C5-45CC-98EE-CE5AFF665D2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1920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108BEA-B15B-40E1-9CE2-919B5A777E96}"/>
              </a:ext>
            </a:extLst>
          </p:cNvPr>
          <p:cNvSpPr>
            <a:spLocks noGrp="1"/>
          </p:cNvSpPr>
          <p:nvPr>
            <p:ph type="title"/>
          </p:nvPr>
        </p:nvSpPr>
        <p:spPr>
          <a:xfrm>
            <a:off x="1523984" y="1054121"/>
            <a:ext cx="9465131" cy="1184111"/>
          </a:xfrm>
        </p:spPr>
        <p:txBody>
          <a:bodyPr>
            <a:normAutofit/>
          </a:bodyPr>
          <a:lstStyle/>
          <a:p>
            <a:r>
              <a:rPr lang="en-US"/>
              <a:t>Design Notes:</a:t>
            </a:r>
            <a:endParaRPr lang="en-IN"/>
          </a:p>
        </p:txBody>
      </p:sp>
      <p:sp>
        <p:nvSpPr>
          <p:cNvPr id="3" name="Content Placeholder 2">
            <a:extLst>
              <a:ext uri="{FF2B5EF4-FFF2-40B4-BE49-F238E27FC236}">
                <a16:creationId xmlns:a16="http://schemas.microsoft.com/office/drawing/2014/main" id="{1E5955BC-B486-4CDA-AC06-CA5D0819DD00}"/>
              </a:ext>
            </a:extLst>
          </p:cNvPr>
          <p:cNvSpPr>
            <a:spLocks noGrp="1"/>
          </p:cNvSpPr>
          <p:nvPr>
            <p:ph idx="1"/>
          </p:nvPr>
        </p:nvSpPr>
        <p:spPr>
          <a:xfrm>
            <a:off x="1523551" y="2123556"/>
            <a:ext cx="9465564" cy="3680323"/>
          </a:xfrm>
        </p:spPr>
        <p:txBody>
          <a:bodyPr>
            <a:normAutofit/>
          </a:bodyPr>
          <a:lstStyle/>
          <a:p>
            <a:r>
              <a:rPr lang="en-US" sz="1500" dirty="0"/>
              <a:t>The priority of the clouds is as follows: IBM Cloud , AWS, Azure, GCP and Ali Cloud.</a:t>
            </a:r>
          </a:p>
          <a:p>
            <a:r>
              <a:rPr lang="en-US" sz="1500" dirty="0"/>
              <a:t>The automation solution would support two standards viz., CIS benchmark and GTS custom standard based on CIS standard.</a:t>
            </a:r>
          </a:p>
          <a:p>
            <a:r>
              <a:rPr lang="en-US" sz="1500" dirty="0"/>
              <a:t>Currently only AWS, Azure and GCP clouds have availability of CIS benchmark specifications.</a:t>
            </a:r>
          </a:p>
          <a:p>
            <a:r>
              <a:rPr lang="en-US" sz="1500" dirty="0"/>
              <a:t>The Global GTS security team has defined custom security standard only for AWS and Azure clouds as on today.</a:t>
            </a:r>
          </a:p>
          <a:p>
            <a:r>
              <a:rPr lang="en-US" sz="1500" dirty="0"/>
              <a:t>Our first and preferred approach for auditing and remediation is through Cloud native services where possible. The second preferred method would be through Ansible playbooks.</a:t>
            </a:r>
          </a:p>
          <a:p>
            <a:r>
              <a:rPr lang="en-US" sz="1500" dirty="0"/>
              <a:t>The automation module must be loosely coupled so that the cloud native, ansible or custom developed modules can be integrated differently according to use cases.</a:t>
            </a:r>
          </a:p>
          <a:p>
            <a:r>
              <a:rPr lang="en-US" sz="1500" dirty="0"/>
              <a:t>The detailed design would follow the defined design principles.</a:t>
            </a:r>
          </a:p>
          <a:p>
            <a:endParaRPr lang="en-IN" sz="1500" dirty="0"/>
          </a:p>
        </p:txBody>
      </p:sp>
      <p:sp>
        <p:nvSpPr>
          <p:cNvPr id="4" name="Date Placeholder 3">
            <a:extLst>
              <a:ext uri="{FF2B5EF4-FFF2-40B4-BE49-F238E27FC236}">
                <a16:creationId xmlns:a16="http://schemas.microsoft.com/office/drawing/2014/main" id="{1C1BF020-2060-494E-A844-3E2EE42C224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53455EB-AF0B-485F-AC5B-5D9C03682EA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29-03-2021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11FEAC27-F562-487D-8327-D6283FEE9B5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9A9B24-67C5-45CC-98EE-CE5AFF665D2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88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D7C648E2-5D44-48E3-A24B-258C3B8E4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1454" y="-30480"/>
            <a:ext cx="3461306" cy="1808533"/>
          </a:xfrm>
          <a:prstGeom prst="rect">
            <a:avLst/>
          </a:prstGeom>
        </p:spPr>
      </p:pic>
      <p:sp>
        <p:nvSpPr>
          <p:cNvPr id="2" name="Title 1">
            <a:extLst>
              <a:ext uri="{FF2B5EF4-FFF2-40B4-BE49-F238E27FC236}">
                <a16:creationId xmlns:a16="http://schemas.microsoft.com/office/drawing/2014/main" id="{F7738095-26DD-465A-9327-8349023542A4}"/>
              </a:ext>
            </a:extLst>
          </p:cNvPr>
          <p:cNvSpPr>
            <a:spLocks noGrp="1"/>
          </p:cNvSpPr>
          <p:nvPr>
            <p:ph type="title"/>
          </p:nvPr>
        </p:nvSpPr>
        <p:spPr>
          <a:xfrm>
            <a:off x="736600" y="159477"/>
            <a:ext cx="7592774" cy="1371734"/>
          </a:xfrm>
        </p:spPr>
        <p:txBody>
          <a:bodyPr/>
          <a:lstStyle/>
          <a:p>
            <a:r>
              <a:rPr lang="en-US" b="1" dirty="0">
                <a:solidFill>
                  <a:schemeClr val="bg1"/>
                </a:solidFill>
              </a:rPr>
              <a:t>CIS Controls and Benchmarks</a:t>
            </a:r>
            <a:endParaRPr lang="en-IN" b="1" dirty="0">
              <a:solidFill>
                <a:schemeClr val="bg1"/>
              </a:solidFill>
            </a:endParaRPr>
          </a:p>
        </p:txBody>
      </p:sp>
      <p:sp>
        <p:nvSpPr>
          <p:cNvPr id="3" name="Content Placeholder 2">
            <a:extLst>
              <a:ext uri="{FF2B5EF4-FFF2-40B4-BE49-F238E27FC236}">
                <a16:creationId xmlns:a16="http://schemas.microsoft.com/office/drawing/2014/main" id="{2D5B6018-5149-4276-B17A-A4561DF50DA0}"/>
              </a:ext>
            </a:extLst>
          </p:cNvPr>
          <p:cNvSpPr>
            <a:spLocks noGrp="1"/>
          </p:cNvSpPr>
          <p:nvPr>
            <p:ph idx="1"/>
          </p:nvPr>
        </p:nvSpPr>
        <p:spPr>
          <a:xfrm>
            <a:off x="736600" y="1931403"/>
            <a:ext cx="11008360" cy="4004434"/>
          </a:xfrm>
        </p:spPr>
        <p:txBody>
          <a:bodyPr>
            <a:normAutofit/>
          </a:bodyPr>
          <a:lstStyle/>
          <a:p>
            <a:r>
              <a:rPr lang="en-US" sz="2200" dirty="0">
                <a:solidFill>
                  <a:schemeClr val="bg1"/>
                </a:solidFill>
              </a:rPr>
              <a:t>CIS (</a:t>
            </a:r>
            <a:r>
              <a:rPr lang="en-US" sz="2200" b="1" dirty="0">
                <a:solidFill>
                  <a:schemeClr val="bg1"/>
                </a:solidFill>
              </a:rPr>
              <a:t>Center for Internet Security</a:t>
            </a:r>
            <a:r>
              <a:rPr lang="en-US" sz="2200" dirty="0">
                <a:solidFill>
                  <a:schemeClr val="bg1"/>
                </a:solidFill>
              </a:rPr>
              <a:t>) is a </a:t>
            </a:r>
            <a:r>
              <a:rPr lang="en-US" sz="2200" b="1" dirty="0">
                <a:solidFill>
                  <a:schemeClr val="bg1"/>
                </a:solidFill>
              </a:rPr>
              <a:t>community-driven</a:t>
            </a:r>
            <a:r>
              <a:rPr lang="en-US" sz="2200" dirty="0">
                <a:solidFill>
                  <a:schemeClr val="bg1"/>
                </a:solidFill>
              </a:rPr>
              <a:t> nonprofit, responsible for the </a:t>
            </a:r>
            <a:r>
              <a:rPr lang="en-US" sz="2200" b="1" dirty="0">
                <a:solidFill>
                  <a:schemeClr val="bg1"/>
                </a:solidFill>
              </a:rPr>
              <a:t>CIS Controls </a:t>
            </a:r>
            <a:r>
              <a:rPr lang="en-US" sz="2200" dirty="0">
                <a:solidFill>
                  <a:schemeClr val="bg1"/>
                </a:solidFill>
              </a:rPr>
              <a:t>and </a:t>
            </a:r>
            <a:r>
              <a:rPr lang="en-US" sz="2200" b="1" dirty="0">
                <a:solidFill>
                  <a:schemeClr val="bg1"/>
                </a:solidFill>
              </a:rPr>
              <a:t>CIS Benchmarks</a:t>
            </a:r>
            <a:r>
              <a:rPr lang="en-US" sz="2200" dirty="0">
                <a:solidFill>
                  <a:schemeClr val="bg1"/>
                </a:solidFill>
              </a:rPr>
              <a:t>, globally recognized </a:t>
            </a:r>
            <a:r>
              <a:rPr lang="en-US" sz="2200" b="1" dirty="0">
                <a:solidFill>
                  <a:schemeClr val="bg1"/>
                </a:solidFill>
              </a:rPr>
              <a:t>best practices </a:t>
            </a:r>
            <a:r>
              <a:rPr lang="en-US" sz="2200" dirty="0">
                <a:solidFill>
                  <a:schemeClr val="bg1"/>
                </a:solidFill>
              </a:rPr>
              <a:t>for securing IT systems and data.</a:t>
            </a:r>
            <a:br>
              <a:rPr lang="en-US" sz="2200" dirty="0">
                <a:solidFill>
                  <a:schemeClr val="bg1"/>
                </a:solidFill>
              </a:rPr>
            </a:br>
            <a:endParaRPr lang="en-US" sz="2200" dirty="0">
              <a:solidFill>
                <a:schemeClr val="bg1"/>
              </a:solidFill>
            </a:endParaRPr>
          </a:p>
          <a:p>
            <a:r>
              <a:rPr lang="en-US" sz="2200" dirty="0">
                <a:solidFill>
                  <a:schemeClr val="bg1"/>
                </a:solidFill>
              </a:rPr>
              <a:t>The CIS Controls are a </a:t>
            </a:r>
            <a:r>
              <a:rPr lang="en-US" sz="2200" b="1" dirty="0">
                <a:solidFill>
                  <a:schemeClr val="bg1"/>
                </a:solidFill>
              </a:rPr>
              <a:t>general set of recommended practices </a:t>
            </a:r>
            <a:r>
              <a:rPr lang="en-US" sz="2200" dirty="0">
                <a:solidFill>
                  <a:schemeClr val="bg1"/>
                </a:solidFill>
              </a:rPr>
              <a:t>for securing a wide range of systems and devices, whereas CIS Benchmarks are </a:t>
            </a:r>
            <a:r>
              <a:rPr lang="en-US" sz="2200" b="1" dirty="0">
                <a:solidFill>
                  <a:schemeClr val="bg1"/>
                </a:solidFill>
              </a:rPr>
              <a:t>guidelines for hardening specific </a:t>
            </a:r>
            <a:r>
              <a:rPr lang="en-US" sz="2200" dirty="0">
                <a:solidFill>
                  <a:schemeClr val="bg1"/>
                </a:solidFill>
              </a:rPr>
              <a:t>operating systems, middleware, software applications, and network devices.</a:t>
            </a:r>
            <a:br>
              <a:rPr lang="en-US" sz="2200" dirty="0">
                <a:solidFill>
                  <a:schemeClr val="bg1"/>
                </a:solidFill>
              </a:rPr>
            </a:br>
            <a:endParaRPr lang="en-US" sz="2200" dirty="0">
              <a:solidFill>
                <a:schemeClr val="bg1"/>
              </a:solidFill>
            </a:endParaRPr>
          </a:p>
          <a:p>
            <a:r>
              <a:rPr lang="en-US" sz="2200" dirty="0">
                <a:solidFill>
                  <a:schemeClr val="bg1"/>
                </a:solidFill>
              </a:rPr>
              <a:t>CIS Benchmarks are developed through the </a:t>
            </a:r>
            <a:r>
              <a:rPr lang="en-US" sz="2200" b="1" dirty="0">
                <a:solidFill>
                  <a:schemeClr val="bg1"/>
                </a:solidFill>
              </a:rPr>
              <a:t>consensus based</a:t>
            </a:r>
            <a:r>
              <a:rPr lang="en-US" sz="2200" dirty="0">
                <a:solidFill>
                  <a:schemeClr val="bg1"/>
                </a:solidFill>
              </a:rPr>
              <a:t> generous </a:t>
            </a:r>
            <a:r>
              <a:rPr lang="en-US" sz="2200" b="1" dirty="0">
                <a:solidFill>
                  <a:schemeClr val="bg1"/>
                </a:solidFill>
              </a:rPr>
              <a:t>volunteer efforts</a:t>
            </a:r>
            <a:r>
              <a:rPr lang="en-US" sz="2200" dirty="0">
                <a:solidFill>
                  <a:schemeClr val="bg1"/>
                </a:solidFill>
              </a:rPr>
              <a:t> of subject matter experts, technology vendors, public and private community members, </a:t>
            </a:r>
            <a:r>
              <a:rPr lang="en-US" sz="2200" b="1" dirty="0">
                <a:solidFill>
                  <a:schemeClr val="bg1"/>
                </a:solidFill>
              </a:rPr>
              <a:t>Secure Suite </a:t>
            </a:r>
            <a:r>
              <a:rPr lang="en-US" sz="2200" dirty="0">
                <a:solidFill>
                  <a:schemeClr val="bg1"/>
                </a:solidFill>
              </a:rPr>
              <a:t>members and the CIS Benchmark Development team. </a:t>
            </a:r>
            <a:br>
              <a:rPr lang="en-US" sz="2200" dirty="0">
                <a:solidFill>
                  <a:schemeClr val="bg1"/>
                </a:solidFill>
              </a:rPr>
            </a:br>
            <a:r>
              <a:rPr lang="en-US" sz="1600" dirty="0" err="1">
                <a:solidFill>
                  <a:schemeClr val="bg1"/>
                </a:solidFill>
              </a:rPr>
              <a:t>Eg.</a:t>
            </a:r>
            <a:r>
              <a:rPr lang="en-US" sz="1600" dirty="0">
                <a:solidFill>
                  <a:schemeClr val="bg1"/>
                </a:solidFill>
              </a:rPr>
              <a:t> IBM Cloud CIS benchmarks are being developed in similar method</a:t>
            </a:r>
            <a:endParaRPr lang="en-IN" sz="1600" dirty="0">
              <a:solidFill>
                <a:schemeClr val="bg1"/>
              </a:solidFill>
            </a:endParaRPr>
          </a:p>
        </p:txBody>
      </p:sp>
      <p:sp>
        <p:nvSpPr>
          <p:cNvPr id="4" name="Date Placeholder 3">
            <a:extLst>
              <a:ext uri="{FF2B5EF4-FFF2-40B4-BE49-F238E27FC236}">
                <a16:creationId xmlns:a16="http://schemas.microsoft.com/office/drawing/2014/main" id="{6651A119-E2E9-44FA-AE7C-2A4F0B801B76}"/>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5FB746-9653-444A-845D-098979F4A43D}"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29-03-2021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146CACF-7969-4F23-833F-5AC16800854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9A9B24-67C5-45CC-98EE-CE5AFF665D2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905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Speech Bubble: Rectangle with Corners Rounded 5">
            <a:extLst>
              <a:ext uri="{FF2B5EF4-FFF2-40B4-BE49-F238E27FC236}">
                <a16:creationId xmlns:a16="http://schemas.microsoft.com/office/drawing/2014/main" id="{54604E62-7905-4B7A-941E-B3221A5A5F07}"/>
              </a:ext>
            </a:extLst>
          </p:cNvPr>
          <p:cNvSpPr/>
          <p:nvPr/>
        </p:nvSpPr>
        <p:spPr>
          <a:xfrm>
            <a:off x="254308" y="5258510"/>
            <a:ext cx="2220535" cy="645334"/>
          </a:xfrm>
          <a:prstGeom prst="wedgeRoundRect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BF50D939-65D9-4650-AA1D-29029D6898A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5FB746-9653-444A-845D-098979F4A43D}"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29-03-2021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8386C02-153D-42AE-8D38-2180DACB01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9A9B24-67C5-45CC-98EE-CE5AFF665D2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865DE5E-9CC3-40DD-8603-B5902710D1E8}"/>
              </a:ext>
            </a:extLst>
          </p:cNvPr>
          <p:cNvGrpSpPr/>
          <p:nvPr/>
        </p:nvGrpSpPr>
        <p:grpSpPr>
          <a:xfrm>
            <a:off x="648262" y="2049440"/>
            <a:ext cx="2743200" cy="1063991"/>
            <a:chOff x="618444" y="2099136"/>
            <a:chExt cx="2743200" cy="1063991"/>
          </a:xfrm>
        </p:grpSpPr>
        <p:sp>
          <p:nvSpPr>
            <p:cNvPr id="8" name="Rectangle 7">
              <a:extLst>
                <a:ext uri="{FF2B5EF4-FFF2-40B4-BE49-F238E27FC236}">
                  <a16:creationId xmlns:a16="http://schemas.microsoft.com/office/drawing/2014/main" id="{8AD4761F-1481-4D5D-B2A9-8D877AF5A38C}"/>
                </a:ext>
              </a:extLst>
            </p:cNvPr>
            <p:cNvSpPr/>
            <p:nvPr/>
          </p:nvSpPr>
          <p:spPr>
            <a:xfrm>
              <a:off x="618444" y="2099136"/>
              <a:ext cx="2743200" cy="106399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1A62420-18E2-4B01-BE08-041DD454FB63}"/>
                </a:ext>
              </a:extLst>
            </p:cNvPr>
            <p:cNvSpPr txBox="1"/>
            <p:nvPr/>
          </p:nvSpPr>
          <p:spPr>
            <a:xfrm>
              <a:off x="1140811" y="2215634"/>
              <a:ext cx="183098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CIS Controls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V7.1 </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Apr 2019</a:t>
              </a:r>
              <a:endParaRPr kumimoji="0" lang="en-IN"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9">
            <a:extLst>
              <a:ext uri="{FF2B5EF4-FFF2-40B4-BE49-F238E27FC236}">
                <a16:creationId xmlns:a16="http://schemas.microsoft.com/office/drawing/2014/main" id="{07A4FD3F-98D6-497B-A116-3D0B1179134E}"/>
              </a:ext>
            </a:extLst>
          </p:cNvPr>
          <p:cNvPicPr>
            <a:picLocks noChangeAspect="1"/>
          </p:cNvPicPr>
          <p:nvPr/>
        </p:nvPicPr>
        <p:blipFill>
          <a:blip r:embed="rId2"/>
          <a:stretch>
            <a:fillRect/>
          </a:stretch>
        </p:blipFill>
        <p:spPr>
          <a:xfrm>
            <a:off x="4197923" y="0"/>
            <a:ext cx="5704465" cy="6858000"/>
          </a:xfrm>
          <a:prstGeom prst="rect">
            <a:avLst/>
          </a:prstGeom>
        </p:spPr>
      </p:pic>
      <p:sp>
        <p:nvSpPr>
          <p:cNvPr id="2" name="TextBox 1">
            <a:extLst>
              <a:ext uri="{FF2B5EF4-FFF2-40B4-BE49-F238E27FC236}">
                <a16:creationId xmlns:a16="http://schemas.microsoft.com/office/drawing/2014/main" id="{012B27BF-310D-4A2B-ACE5-E5723DCA7FFB}"/>
              </a:ext>
            </a:extLst>
          </p:cNvPr>
          <p:cNvSpPr txBox="1"/>
          <p:nvPr/>
        </p:nvSpPr>
        <p:spPr>
          <a:xfrm>
            <a:off x="216770" y="5332553"/>
            <a:ext cx="2367404" cy="461665"/>
          </a:xfrm>
          <a:prstGeom prst="rect">
            <a:avLst/>
          </a:prstGeom>
          <a:noFill/>
        </p:spPr>
        <p:txBody>
          <a:bodyPr wrap="square" rtlCol="0">
            <a:spAutoFit/>
          </a:bodyPr>
          <a:lstStyle/>
          <a:p>
            <a:r>
              <a:rPr lang="en-US" sz="1200" dirty="0">
                <a:solidFill>
                  <a:srgbClr val="00B0F0"/>
                </a:solidFill>
              </a:rPr>
              <a:t>There is an exclusive deep dive session recording available on CIS</a:t>
            </a:r>
            <a:endParaRPr lang="en-IN" sz="1200" dirty="0">
              <a:solidFill>
                <a:srgbClr val="00B0F0"/>
              </a:solidFill>
            </a:endParaRPr>
          </a:p>
        </p:txBody>
      </p:sp>
    </p:spTree>
    <p:extLst>
      <p:ext uri="{BB962C8B-B14F-4D97-AF65-F5344CB8AC3E}">
        <p14:creationId xmlns:p14="http://schemas.microsoft.com/office/powerpoint/2010/main" val="337478624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Light Background">
  <a:themeElements>
    <a:clrScheme name="IBM Services Palette Final">
      <a:dk1>
        <a:srgbClr val="000000"/>
      </a:dk1>
      <a:lt1>
        <a:srgbClr val="051243"/>
      </a:lt1>
      <a:dk2>
        <a:srgbClr val="F3F3F3"/>
      </a:dk2>
      <a:lt2>
        <a:srgbClr val="FFFFFF"/>
      </a:lt2>
      <a:accent1>
        <a:srgbClr val="6EA6FF"/>
      </a:accent1>
      <a:accent2>
        <a:srgbClr val="0F6DFF"/>
      </a:accent2>
      <a:accent3>
        <a:srgbClr val="0530AD"/>
      </a:accent3>
      <a:accent4>
        <a:srgbClr val="00BAB6"/>
      </a:accent4>
      <a:accent5>
        <a:srgbClr val="924CFC"/>
      </a:accent5>
      <a:accent6>
        <a:srgbClr val="D7306D"/>
      </a:accent6>
      <a:hlink>
        <a:srgbClr val="0F6DFF"/>
      </a:hlink>
      <a:folHlink>
        <a:srgbClr val="E0E0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noAutofit/>
      </a:bodyPr>
      <a:lstStyle>
        <a:defPPr>
          <a:lnSpc>
            <a:spcPct val="105000"/>
          </a:lnSpc>
          <a:spcBef>
            <a:spcPts val="1000"/>
          </a:spcBef>
          <a:defRPr sz="2000" dirty="0" smtClean="0">
            <a:solidFill>
              <a:schemeClr val="tx1"/>
            </a:solidFill>
          </a:defRPr>
        </a:defPPr>
      </a:lstStyle>
    </a:txDef>
  </a:objectDefaults>
  <a:extraClrSchemeLst/>
  <a:extLst>
    <a:ext uri="{05A4C25C-085E-4340-85A3-A5531E510DB2}">
      <thm15:themeFamily xmlns:thm15="http://schemas.microsoft.com/office/thememl/2012/main" name="IBM Services_Core PPT_Arial_v5.6.3(1)" id="{B2B59DE9-A5C3-CF44-85A9-485054012BC2}" vid="{B8F05D90-FE77-A24C-8BAE-A4E56DE1E13F}"/>
    </a:ext>
  </a:extLst>
</a:theme>
</file>

<file path=ppt/theme/theme3.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2955</Words>
  <Application>Microsoft Office PowerPoint</Application>
  <PresentationFormat>Widescreen</PresentationFormat>
  <Paragraphs>372</Paragraphs>
  <Slides>30</Slides>
  <Notes>9</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30</vt:i4>
      </vt:variant>
    </vt:vector>
  </HeadingPairs>
  <TitlesOfParts>
    <vt:vector size="45" baseType="lpstr">
      <vt:lpstr>.AppleSystemUIFont</vt:lpstr>
      <vt:lpstr>Arial</vt:lpstr>
      <vt:lpstr>Arial Regular</vt:lpstr>
      <vt:lpstr>Calibri</vt:lpstr>
      <vt:lpstr>Calibri Light</vt:lpstr>
      <vt:lpstr>Default Sans Serif,Verdana,Arial,Helvetica,sans-serif</vt:lpstr>
      <vt:lpstr>HelvNeue Light for IBM</vt:lpstr>
      <vt:lpstr>LucidaGrande</vt:lpstr>
      <vt:lpstr>Tw Cen MT</vt:lpstr>
      <vt:lpstr>Tw Cen MT Condensed</vt:lpstr>
      <vt:lpstr>Wingdings</vt:lpstr>
      <vt:lpstr>Wingdings 3</vt:lpstr>
      <vt:lpstr>1_Office Theme</vt:lpstr>
      <vt:lpstr>3_Light Background</vt:lpstr>
      <vt:lpstr>Integral</vt:lpstr>
      <vt:lpstr>Public Cloud Security Project </vt:lpstr>
      <vt:lpstr>Agenda</vt:lpstr>
      <vt:lpstr>Project Overview</vt:lpstr>
      <vt:lpstr>Scope</vt:lpstr>
      <vt:lpstr>PowerPoint Presentation</vt:lpstr>
      <vt:lpstr>PowerPoint Presentation</vt:lpstr>
      <vt:lpstr>Design Notes:</vt:lpstr>
      <vt:lpstr>CIS Controls and Benchmarks</vt:lpstr>
      <vt:lpstr>PowerPoint Presentation</vt:lpstr>
      <vt:lpstr>Profiles and Scoring status</vt:lpstr>
      <vt:lpstr>PowerPoint Presentation</vt:lpstr>
      <vt:lpstr>PowerPoint Presentation</vt:lpstr>
      <vt:lpstr>Availability of standards</vt:lpstr>
      <vt:lpstr>MCMS Public Security automation – MVPs</vt:lpstr>
      <vt:lpstr>AWS Solution</vt:lpstr>
      <vt:lpstr>Scope and Value Additions</vt:lpstr>
      <vt:lpstr>AWS Security Hub Overview</vt:lpstr>
      <vt:lpstr>Core Features</vt:lpstr>
      <vt:lpstr>Multi-Account structure</vt:lpstr>
      <vt:lpstr>MCMS Customer Use Cases</vt:lpstr>
      <vt:lpstr>PowerPoint Presentation</vt:lpstr>
      <vt:lpstr>PowerPoint Presentation</vt:lpstr>
      <vt:lpstr>Use Case 2: Multi-Region Deployment </vt:lpstr>
      <vt:lpstr>PowerPoint Presentation</vt:lpstr>
      <vt:lpstr>PowerPoint Presentation</vt:lpstr>
      <vt:lpstr>PowerPoint Presentation</vt:lpstr>
      <vt:lpstr>Cost Analysis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Cloud Security Project </dc:title>
  <dc:creator>Nagesh Ramamoorthy</dc:creator>
  <cp:lastModifiedBy>Venkat Reddy</cp:lastModifiedBy>
  <cp:revision>46</cp:revision>
  <dcterms:created xsi:type="dcterms:W3CDTF">2020-07-17T13:44:16Z</dcterms:created>
  <dcterms:modified xsi:type="dcterms:W3CDTF">2021-03-29T07:56:07Z</dcterms:modified>
</cp:coreProperties>
</file>