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E2DC"/>
          </a:solidFill>
        </a:fill>
      </a:tcStyle>
    </a:wholeTbl>
    <a:band2H>
      <a:tcTxStyle/>
      <a:tcStyle>
        <a:tcBdr/>
        <a:fill>
          <a:solidFill>
            <a:srgbClr val="ECF1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E1E6"/>
          </a:solidFill>
        </a:fill>
      </a:tcStyle>
    </a:wholeTbl>
    <a:band2H>
      <a:tcTxStyle/>
      <a:tcStyle>
        <a:tcBdr/>
        <a:fill>
          <a:solidFill>
            <a:srgbClr val="ECF1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7E6"/>
          </a:solidFill>
        </a:fill>
      </a:tcStyle>
    </a:wholeTbl>
    <a:band2H>
      <a:tcTxStyle/>
      <a:tcStyle>
        <a:tcBdr/>
        <a:fill>
          <a:solidFill>
            <a:srgbClr val="EF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Walbaum Display"/>
      </a:defRPr>
    </a:lvl1pPr>
    <a:lvl2pPr indent="228600" latinLnBrk="0">
      <a:defRPr sz="1200">
        <a:solidFill>
          <a:srgbClr val="FFFFFF"/>
        </a:solidFill>
        <a:latin typeface="+mn-lt"/>
        <a:ea typeface="+mn-ea"/>
        <a:cs typeface="+mn-cs"/>
        <a:sym typeface="Walbaum Display"/>
      </a:defRPr>
    </a:lvl2pPr>
    <a:lvl3pPr indent="457200" latinLnBrk="0">
      <a:defRPr sz="1200">
        <a:solidFill>
          <a:srgbClr val="FFFFFF"/>
        </a:solidFill>
        <a:latin typeface="+mn-lt"/>
        <a:ea typeface="+mn-ea"/>
        <a:cs typeface="+mn-cs"/>
        <a:sym typeface="Walbaum Display"/>
      </a:defRPr>
    </a:lvl3pPr>
    <a:lvl4pPr indent="685800" latinLnBrk="0">
      <a:defRPr sz="1200">
        <a:solidFill>
          <a:srgbClr val="FFFFFF"/>
        </a:solidFill>
        <a:latin typeface="+mn-lt"/>
        <a:ea typeface="+mn-ea"/>
        <a:cs typeface="+mn-cs"/>
        <a:sym typeface="Walbaum Display"/>
      </a:defRPr>
    </a:lvl4pPr>
    <a:lvl5pPr indent="914400" latinLnBrk="0">
      <a:defRPr sz="1200">
        <a:solidFill>
          <a:srgbClr val="FFFFFF"/>
        </a:solidFill>
        <a:latin typeface="+mn-lt"/>
        <a:ea typeface="+mn-ea"/>
        <a:cs typeface="+mn-cs"/>
        <a:sym typeface="Walbaum Display"/>
      </a:defRPr>
    </a:lvl5pPr>
    <a:lvl6pPr indent="1143000" latinLnBrk="0">
      <a:defRPr sz="1200">
        <a:solidFill>
          <a:srgbClr val="FFFFFF"/>
        </a:solidFill>
        <a:latin typeface="+mn-lt"/>
        <a:ea typeface="+mn-ea"/>
        <a:cs typeface="+mn-cs"/>
        <a:sym typeface="Walbaum Display"/>
      </a:defRPr>
    </a:lvl6pPr>
    <a:lvl7pPr indent="1371600" latinLnBrk="0">
      <a:defRPr sz="1200">
        <a:solidFill>
          <a:srgbClr val="FFFFFF"/>
        </a:solidFill>
        <a:latin typeface="+mn-lt"/>
        <a:ea typeface="+mn-ea"/>
        <a:cs typeface="+mn-cs"/>
        <a:sym typeface="Walbaum Display"/>
      </a:defRPr>
    </a:lvl7pPr>
    <a:lvl8pPr indent="1600200" latinLnBrk="0">
      <a:defRPr sz="1200">
        <a:solidFill>
          <a:srgbClr val="FFFFFF"/>
        </a:solidFill>
        <a:latin typeface="+mn-lt"/>
        <a:ea typeface="+mn-ea"/>
        <a:cs typeface="+mn-cs"/>
        <a:sym typeface="Walbaum Display"/>
      </a:defRPr>
    </a:lvl8pPr>
    <a:lvl9pPr indent="1828800" latinLnBrk="0">
      <a:defRPr sz="1200">
        <a:solidFill>
          <a:srgbClr val="FFFFFF"/>
        </a:solidFill>
        <a:latin typeface="+mn-lt"/>
        <a:ea typeface="+mn-ea"/>
        <a:cs typeface="+mn-cs"/>
        <a:sym typeface="Walbaum Display"/>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Freeform: Shape 17"/>
          <p:cNvSpPr/>
          <p:nvPr/>
        </p:nvSpPr>
        <p:spPr>
          <a:xfrm>
            <a:off x="5318307" y="0"/>
            <a:ext cx="6873694" cy="6858001"/>
          </a:xfrm>
          <a:custGeom>
            <a:avLst/>
            <a:gdLst/>
            <a:ahLst/>
            <a:cxnLst>
              <a:cxn ang="0">
                <a:pos x="wd2" y="hd2"/>
              </a:cxn>
              <a:cxn ang="5400000">
                <a:pos x="wd2" y="hd2"/>
              </a:cxn>
              <a:cxn ang="10800000">
                <a:pos x="wd2" y="hd2"/>
              </a:cxn>
              <a:cxn ang="16200000">
                <a:pos x="wd2" y="hd2"/>
              </a:cxn>
            </a:cxnLst>
            <a:rect l="0" t="0" r="r" b="b"/>
            <a:pathLst>
              <a:path w="21600" h="21600" extrusionOk="0">
                <a:moveTo>
                  <a:pt x="18888" y="0"/>
                </a:moveTo>
                <a:lnTo>
                  <a:pt x="21600" y="0"/>
                </a:lnTo>
                <a:lnTo>
                  <a:pt x="21600" y="21600"/>
                </a:lnTo>
                <a:lnTo>
                  <a:pt x="0" y="21600"/>
                </a:lnTo>
                <a:lnTo>
                  <a:pt x="18888" y="0"/>
                </a:lnTo>
                <a:cubicBezTo>
                  <a:pt x="18888" y="0"/>
                  <a:pt x="18888" y="0"/>
                  <a:pt x="18888" y="0"/>
                </a:cubicBezTo>
                <a:lnTo>
                  <a:pt x="18888" y="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12" name="Title Text"/>
          <p:cNvSpPr txBox="1">
            <a:spLocks noGrp="1"/>
          </p:cNvSpPr>
          <p:nvPr>
            <p:ph type="title"/>
          </p:nvPr>
        </p:nvSpPr>
        <p:spPr>
          <a:xfrm>
            <a:off x="1143000" y="1181097"/>
            <a:ext cx="8986581" cy="2832406"/>
          </a:xfrm>
          <a:prstGeom prst="rect">
            <a:avLst/>
          </a:prstGeom>
        </p:spPr>
        <p:txBody>
          <a:bodyPr anchor="t"/>
          <a:lstStyle>
            <a:lvl1pPr>
              <a:defRPr sz="4800" cap="all" spc="300"/>
            </a:lvl1pPr>
          </a:lstStyle>
          <a:p>
            <a:r>
              <a:t>Title Text</a:t>
            </a:r>
          </a:p>
        </p:txBody>
      </p:sp>
      <p:sp>
        <p:nvSpPr>
          <p:cNvPr id="13" name="Body Level One…"/>
          <p:cNvSpPr txBox="1">
            <a:spLocks noGrp="1"/>
          </p:cNvSpPr>
          <p:nvPr>
            <p:ph type="body" sz="quarter" idx="1"/>
          </p:nvPr>
        </p:nvSpPr>
        <p:spPr>
          <a:xfrm>
            <a:off x="1143000" y="5463521"/>
            <a:ext cx="8986581" cy="650312"/>
          </a:xfrm>
          <a:prstGeom prst="rect">
            <a:avLst/>
          </a:prstGeom>
        </p:spPr>
        <p:txBody>
          <a:bodyPr/>
          <a:lstStyle>
            <a:lvl1pPr marL="0" indent="0">
              <a:lnSpc>
                <a:spcPct val="100000"/>
              </a:lnSpc>
              <a:buSzTx/>
              <a:buFontTx/>
              <a:buNone/>
              <a:defRPr sz="1800"/>
            </a:lvl1pPr>
            <a:lvl2pPr indent="457200">
              <a:lnSpc>
                <a:spcPct val="100000"/>
              </a:lnSpc>
              <a:buFontTx/>
              <a:defRPr sz="1800"/>
            </a:lvl2pPr>
            <a:lvl3pPr marL="0" indent="914400">
              <a:lnSpc>
                <a:spcPct val="100000"/>
              </a:lnSpc>
              <a:buSzTx/>
              <a:buFontTx/>
              <a:buNone/>
              <a:defRPr sz="1800"/>
            </a:lvl3pPr>
            <a:lvl4pPr indent="1371600">
              <a:lnSpc>
                <a:spcPct val="100000"/>
              </a:lnSpc>
              <a:buFontTx/>
              <a:defRPr sz="1800"/>
            </a:lvl4pPr>
            <a:lvl5pPr marL="0" indent="1828800">
              <a:lnSpc>
                <a:spcPct val="100000"/>
              </a:lnSpc>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4" name="Straight Connector 11"/>
          <p:cNvSpPr/>
          <p:nvPr/>
        </p:nvSpPr>
        <p:spPr>
          <a:xfrm>
            <a:off x="1188356" y="5151666"/>
            <a:ext cx="9822545" cy="1"/>
          </a:xfrm>
          <a:prstGeom prst="line">
            <a:avLst/>
          </a:prstGeom>
          <a:ln w="12700">
            <a:solidFill>
              <a:srgbClr val="FFFFFF"/>
            </a:solidFill>
            <a:miter/>
          </a:ln>
        </p:spPr>
        <p:txBody>
          <a:bodyPr lIns="45719" rIns="45719"/>
          <a:lstStyle/>
          <a:p>
            <a:pPr>
              <a:defRPr>
                <a:solidFill>
                  <a:srgbClr val="FFFFFF"/>
                </a:solidFill>
              </a:defRPr>
            </a:pPr>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Freeform: Shape 7"/>
          <p:cNvSpPr/>
          <p:nvPr/>
        </p:nvSpPr>
        <p:spPr>
          <a:xfrm>
            <a:off x="9749267" y="4070877"/>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23" name="Freeform: Shape 9"/>
          <p:cNvSpPr/>
          <p:nvPr/>
        </p:nvSpPr>
        <p:spPr>
          <a:xfrm rot="10800000">
            <a:off x="0" y="0"/>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24" name="Straight Connector 11"/>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
        <p:nvSpPr>
          <p:cNvPr id="25" name="Title Text"/>
          <p:cNvSpPr txBox="1">
            <a:spLocks noGrp="1"/>
          </p:cNvSpPr>
          <p:nvPr>
            <p:ph type="title"/>
          </p:nvPr>
        </p:nvSpPr>
        <p:spPr>
          <a:xfrm>
            <a:off x="1143000" y="872934"/>
            <a:ext cx="9906000" cy="1360900"/>
          </a:xfrm>
          <a:prstGeom prst="rect">
            <a:avLst/>
          </a:prstGeom>
        </p:spPr>
        <p:txBody>
          <a:bodyPr/>
          <a:lstStyle/>
          <a:p>
            <a:r>
              <a:t>Title Text</a:t>
            </a:r>
          </a:p>
        </p:txBody>
      </p:sp>
      <p:sp>
        <p:nvSpPr>
          <p:cNvPr id="26" name="Body Level One…"/>
          <p:cNvSpPr txBox="1">
            <a:spLocks noGrp="1"/>
          </p:cNvSpPr>
          <p:nvPr>
            <p:ph type="body" idx="1"/>
          </p:nvPr>
        </p:nvSpPr>
        <p:spPr>
          <a:xfrm>
            <a:off x="1143000" y="2332026"/>
            <a:ext cx="9906000" cy="35671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 name="Freeform: Shape 7"/>
          <p:cNvSpPr/>
          <p:nvPr/>
        </p:nvSpPr>
        <p:spPr>
          <a:xfrm>
            <a:off x="9749267" y="4070877"/>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35" name="Freeform: Shape 9"/>
          <p:cNvSpPr/>
          <p:nvPr/>
        </p:nvSpPr>
        <p:spPr>
          <a:xfrm rot="10800000">
            <a:off x="0" y="0"/>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36" name="Straight Connector 11"/>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
        <p:nvSpPr>
          <p:cNvPr id="37" name="Title Text"/>
          <p:cNvSpPr txBox="1">
            <a:spLocks noGrp="1"/>
          </p:cNvSpPr>
          <p:nvPr>
            <p:ph type="title"/>
          </p:nvPr>
        </p:nvSpPr>
        <p:spPr>
          <a:xfrm>
            <a:off x="1143000" y="1709738"/>
            <a:ext cx="8520952" cy="2852737"/>
          </a:xfrm>
          <a:prstGeom prst="rect">
            <a:avLst/>
          </a:prstGeom>
        </p:spPr>
        <p:txBody>
          <a:bodyPr anchor="b"/>
          <a:lstStyle>
            <a:lvl1pPr>
              <a:defRPr sz="4800"/>
            </a:lvl1pPr>
          </a:lstStyle>
          <a:p>
            <a:r>
              <a:t>Title Text</a:t>
            </a:r>
          </a:p>
        </p:txBody>
      </p:sp>
      <p:sp>
        <p:nvSpPr>
          <p:cNvPr id="38" name="Body Level One…"/>
          <p:cNvSpPr txBox="1">
            <a:spLocks noGrp="1"/>
          </p:cNvSpPr>
          <p:nvPr>
            <p:ph type="body" sz="quarter" idx="1"/>
          </p:nvPr>
        </p:nvSpPr>
        <p:spPr>
          <a:xfrm>
            <a:off x="1143000" y="4589465"/>
            <a:ext cx="8520952" cy="813267"/>
          </a:xfrm>
          <a:prstGeom prst="rect">
            <a:avLst/>
          </a:prstGeom>
        </p:spPr>
        <p:txBody>
          <a:bodyPr/>
          <a:lstStyle>
            <a:lvl1pPr marL="0" indent="0">
              <a:buSzTx/>
              <a:buFontTx/>
              <a:buNone/>
              <a:defRPr sz="1800"/>
            </a:lvl1pPr>
            <a:lvl2pPr indent="457200">
              <a:buFontTx/>
              <a:defRPr sz="1800"/>
            </a:lvl2pPr>
            <a:lvl3pPr marL="0" indent="914400">
              <a:buSzTx/>
              <a:buFontTx/>
              <a:buNone/>
              <a:defRPr sz="1800"/>
            </a:lvl3pPr>
            <a:lvl4pPr indent="1371600">
              <a:buFontTx/>
              <a:defRPr sz="1800"/>
            </a:lvl4pPr>
            <a:lvl5pPr marL="0" indent="1828800">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Freeform: Shape 7"/>
          <p:cNvSpPr/>
          <p:nvPr/>
        </p:nvSpPr>
        <p:spPr>
          <a:xfrm>
            <a:off x="9749267" y="4070877"/>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47" name="Freeform: Shape 9"/>
          <p:cNvSpPr/>
          <p:nvPr/>
        </p:nvSpPr>
        <p:spPr>
          <a:xfrm rot="10800000">
            <a:off x="0" y="0"/>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48" name="Straight Connector 11"/>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
        <p:nvSpPr>
          <p:cNvPr id="49" name="Title Text"/>
          <p:cNvSpPr txBox="1">
            <a:spLocks noGrp="1"/>
          </p:cNvSpPr>
          <p:nvPr>
            <p:ph type="title"/>
          </p:nvPr>
        </p:nvSpPr>
        <p:spPr>
          <a:xfrm>
            <a:off x="1143000" y="872934"/>
            <a:ext cx="9906000" cy="1360900"/>
          </a:xfrm>
          <a:prstGeom prst="rect">
            <a:avLst/>
          </a:prstGeom>
        </p:spPr>
        <p:txBody>
          <a:bodyPr/>
          <a:lstStyle/>
          <a:p>
            <a:r>
              <a:t>Title Text</a:t>
            </a:r>
          </a:p>
        </p:txBody>
      </p:sp>
      <p:sp>
        <p:nvSpPr>
          <p:cNvPr id="50" name="Body Level One…"/>
          <p:cNvSpPr txBox="1">
            <a:spLocks noGrp="1"/>
          </p:cNvSpPr>
          <p:nvPr>
            <p:ph type="body" sz="half" idx="1"/>
          </p:nvPr>
        </p:nvSpPr>
        <p:spPr>
          <a:xfrm>
            <a:off x="1143000" y="2339500"/>
            <a:ext cx="4798980" cy="355059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8" name="Freeform: Shape 7"/>
          <p:cNvSpPr/>
          <p:nvPr/>
        </p:nvSpPr>
        <p:spPr>
          <a:xfrm>
            <a:off x="9749267" y="4070877"/>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59" name="Freeform: Shape 9"/>
          <p:cNvSpPr/>
          <p:nvPr/>
        </p:nvSpPr>
        <p:spPr>
          <a:xfrm rot="10800000">
            <a:off x="0" y="0"/>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60" name="Straight Connector 11"/>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
        <p:nvSpPr>
          <p:cNvPr id="61" name="Title Text"/>
          <p:cNvSpPr txBox="1">
            <a:spLocks noGrp="1"/>
          </p:cNvSpPr>
          <p:nvPr>
            <p:ph type="title"/>
          </p:nvPr>
        </p:nvSpPr>
        <p:spPr>
          <a:xfrm>
            <a:off x="1143000" y="1133272"/>
            <a:ext cx="9906000" cy="846307"/>
          </a:xfrm>
          <a:prstGeom prst="rect">
            <a:avLst/>
          </a:prstGeom>
        </p:spPr>
        <p:txBody>
          <a:bodyPr/>
          <a:lstStyle/>
          <a:p>
            <a:r>
              <a:t>Title Text</a:t>
            </a:r>
          </a:p>
        </p:txBody>
      </p:sp>
      <p:sp>
        <p:nvSpPr>
          <p:cNvPr id="62" name="Body Level One…"/>
          <p:cNvSpPr txBox="1">
            <a:spLocks noGrp="1"/>
          </p:cNvSpPr>
          <p:nvPr>
            <p:ph type="body" sz="quarter" idx="1"/>
          </p:nvPr>
        </p:nvSpPr>
        <p:spPr>
          <a:xfrm>
            <a:off x="1142999" y="2067126"/>
            <a:ext cx="4798980" cy="710120"/>
          </a:xfrm>
          <a:prstGeom prst="rect">
            <a:avLst/>
          </a:prstGeom>
        </p:spPr>
        <p:txBody>
          <a:bodyPr anchor="b"/>
          <a:lstStyle>
            <a:lvl1pPr marL="0" indent="0">
              <a:buSzTx/>
              <a:buFontTx/>
              <a:buNone/>
              <a:defRPr cap="all" spc="300"/>
            </a:lvl1pPr>
            <a:lvl2pPr indent="457200">
              <a:buFontTx/>
              <a:defRPr cap="all" spc="300"/>
            </a:lvl2pPr>
            <a:lvl3pPr marL="0" indent="914400">
              <a:buSzTx/>
              <a:buFontTx/>
              <a:buNone/>
              <a:defRPr cap="all" spc="300"/>
            </a:lvl3pPr>
            <a:lvl4pPr indent="1371600">
              <a:buFontTx/>
              <a:defRPr cap="all" spc="300"/>
            </a:lvl4pPr>
            <a:lvl5pPr marL="0" indent="1828800">
              <a:buSzTx/>
              <a:buFontTx/>
              <a:buNone/>
              <a:defRPr cap="all" spc="300"/>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6250018" y="2067126"/>
            <a:ext cx="4798982" cy="710120"/>
          </a:xfrm>
          <a:prstGeom prst="rect">
            <a:avLst/>
          </a:prstGeom>
        </p:spPr>
        <p:txBody>
          <a:bodyPr anchor="b"/>
          <a:lstStyle/>
          <a:p>
            <a:pPr marL="0" indent="0">
              <a:buSzTx/>
              <a:buFontTx/>
              <a:buNone/>
              <a:defRPr cap="all" spc="300"/>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Freeform: Shape 7"/>
          <p:cNvSpPr/>
          <p:nvPr/>
        </p:nvSpPr>
        <p:spPr>
          <a:xfrm>
            <a:off x="9749267" y="4070877"/>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72" name="Freeform: Shape 9"/>
          <p:cNvSpPr/>
          <p:nvPr/>
        </p:nvSpPr>
        <p:spPr>
          <a:xfrm rot="10800000">
            <a:off x="0" y="0"/>
            <a:ext cx="2442734" cy="27871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73" name="Straight Connector 11"/>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
        <p:nvSpPr>
          <p:cNvPr id="74" name="Title Text"/>
          <p:cNvSpPr txBox="1">
            <a:spLocks noGrp="1"/>
          </p:cNvSpPr>
          <p:nvPr>
            <p:ph type="title"/>
          </p:nvPr>
        </p:nvSpPr>
        <p:spPr>
          <a:xfrm>
            <a:off x="2019300" y="1322615"/>
            <a:ext cx="8175171" cy="4212772"/>
          </a:xfrm>
          <a:prstGeom prst="rect">
            <a:avLst/>
          </a:prstGeom>
        </p:spPr>
        <p:txBody>
          <a:bodyPr/>
          <a:lstStyle>
            <a:lvl1pPr algn="ctr"/>
          </a:lstStyle>
          <a:p>
            <a:r>
              <a:t>Title Text</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9" name="Title Text"/>
          <p:cNvSpPr txBox="1">
            <a:spLocks noGrp="1"/>
          </p:cNvSpPr>
          <p:nvPr>
            <p:ph type="title"/>
          </p:nvPr>
        </p:nvSpPr>
        <p:spPr>
          <a:xfrm>
            <a:off x="1143000" y="1600200"/>
            <a:ext cx="3932238" cy="1964987"/>
          </a:xfrm>
          <a:prstGeom prst="rect">
            <a:avLst/>
          </a:prstGeom>
        </p:spPr>
        <p:txBody>
          <a:bodyPr anchor="b"/>
          <a:lstStyle>
            <a:lvl1pPr>
              <a:lnSpc>
                <a:spcPct val="110000"/>
              </a:lnSpc>
              <a:defRPr sz="2400" cap="all" spc="300"/>
            </a:lvl1pPr>
          </a:lstStyle>
          <a:p>
            <a:r>
              <a:t>Title Text</a:t>
            </a:r>
          </a:p>
        </p:txBody>
      </p:sp>
      <p:sp>
        <p:nvSpPr>
          <p:cNvPr id="90" name="Body Level One…"/>
          <p:cNvSpPr txBox="1">
            <a:spLocks noGrp="1"/>
          </p:cNvSpPr>
          <p:nvPr>
            <p:ph type="body" sz="half" idx="1"/>
          </p:nvPr>
        </p:nvSpPr>
        <p:spPr>
          <a:xfrm>
            <a:off x="5627451" y="987425"/>
            <a:ext cx="5421549" cy="4873625"/>
          </a:xfrm>
          <a:prstGeom prst="rect">
            <a:avLst/>
          </a:prstGeom>
        </p:spPr>
        <p:txBody>
          <a:bodyPr/>
          <a:lstStyle>
            <a:lvl1pPr>
              <a:defRPr sz="3200"/>
            </a:lvl1pPr>
            <a:lvl2pPr>
              <a:defRPr sz="3200"/>
            </a:lvl2pPr>
            <a:lvl3pPr marL="533400" indent="-304800">
              <a:defRPr sz="3200"/>
            </a:lvl3pPr>
            <a:lvl4pPr>
              <a:defRPr sz="3200"/>
            </a:lvl4pPr>
            <a:lvl5pPr marL="868679" indent="-365759">
              <a:defRPr sz="32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quarter" idx="21"/>
          </p:nvPr>
        </p:nvSpPr>
        <p:spPr>
          <a:xfrm>
            <a:off x="1142999" y="3662464"/>
            <a:ext cx="3932239" cy="2206524"/>
          </a:xfrm>
          <a:prstGeom prst="rect">
            <a:avLst/>
          </a:prstGeom>
        </p:spPr>
        <p:txBody>
          <a:bodyPr/>
          <a:lstStyle/>
          <a:p>
            <a:pPr marL="0" indent="0">
              <a:buSzTx/>
              <a:buFontTx/>
              <a:buNone/>
              <a:defRPr sz="1600" i="1"/>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9" name="Picture Placeholder 2"/>
          <p:cNvSpPr>
            <a:spLocks noGrp="1"/>
          </p:cNvSpPr>
          <p:nvPr>
            <p:ph type="pic" sz="half" idx="21"/>
          </p:nvPr>
        </p:nvSpPr>
        <p:spPr>
          <a:xfrm>
            <a:off x="5513613" y="987425"/>
            <a:ext cx="5535387" cy="4873625"/>
          </a:xfrm>
          <a:prstGeom prst="rect">
            <a:avLst/>
          </a:prstGeom>
        </p:spPr>
        <p:txBody>
          <a:bodyPr lIns="91439" rIns="91439">
            <a:noAutofit/>
          </a:bodyPr>
          <a:lstStyle/>
          <a:p>
            <a:endParaRPr/>
          </a:p>
        </p:txBody>
      </p:sp>
      <p:sp>
        <p:nvSpPr>
          <p:cNvPr id="100" name="Body Level One…"/>
          <p:cNvSpPr txBox="1">
            <a:spLocks noGrp="1"/>
          </p:cNvSpPr>
          <p:nvPr>
            <p:ph type="body" sz="quarter" idx="1"/>
          </p:nvPr>
        </p:nvSpPr>
        <p:spPr>
          <a:xfrm>
            <a:off x="1143000" y="3657601"/>
            <a:ext cx="3932236" cy="2211389"/>
          </a:xfrm>
          <a:prstGeom prst="rect">
            <a:avLst/>
          </a:prstGeom>
        </p:spPr>
        <p:txBody>
          <a:bodyPr/>
          <a:lstStyle>
            <a:lvl1pPr marL="0" indent="0">
              <a:buSzTx/>
              <a:buFontTx/>
              <a:buNone/>
              <a:defRPr sz="1600" i="1"/>
            </a:lvl1pPr>
            <a:lvl2pPr indent="457200">
              <a:buFontTx/>
              <a:defRPr sz="1600" i="1"/>
            </a:lvl2pPr>
            <a:lvl3pPr marL="0" indent="914400">
              <a:buSzTx/>
              <a:buFontTx/>
              <a:buNone/>
              <a:defRPr sz="1600" i="1"/>
            </a:lvl3pPr>
            <a:lvl4pPr indent="1371600">
              <a:buFontTx/>
              <a:defRPr sz="1600" i="1"/>
            </a:lvl4pPr>
            <a:lvl5pPr marL="0" indent="1828800">
              <a:buSzTx/>
              <a:buFontTx/>
              <a:buNone/>
              <a:defRPr sz="1600" i="1"/>
            </a:lvl5pPr>
          </a:lstStyle>
          <a:p>
            <a:r>
              <a:t>Body Level One</a:t>
            </a:r>
          </a:p>
          <a:p>
            <a:pPr lvl="1"/>
            <a:r>
              <a:t>Body Level Two</a:t>
            </a:r>
          </a:p>
          <a:p>
            <a:pPr lvl="2"/>
            <a:r>
              <a:t>Body Level Three</a:t>
            </a:r>
          </a:p>
          <a:p>
            <a:pPr lvl="3"/>
            <a:r>
              <a:t>Body Level Four</a:t>
            </a:r>
          </a:p>
          <a:p>
            <a:pPr lvl="4"/>
            <a:r>
              <a:t>Body Level Five</a:t>
            </a:r>
          </a:p>
        </p:txBody>
      </p:sp>
      <p:sp>
        <p:nvSpPr>
          <p:cNvPr id="101" name="Title Text"/>
          <p:cNvSpPr txBox="1">
            <a:spLocks noGrp="1"/>
          </p:cNvSpPr>
          <p:nvPr>
            <p:ph type="title"/>
          </p:nvPr>
        </p:nvSpPr>
        <p:spPr>
          <a:xfrm>
            <a:off x="1143000" y="1600200"/>
            <a:ext cx="3932236" cy="1959430"/>
          </a:xfrm>
          <a:prstGeom prst="rect">
            <a:avLst/>
          </a:prstGeom>
        </p:spPr>
        <p:txBody>
          <a:bodyPr anchor="b"/>
          <a:lstStyle>
            <a:lvl1pPr>
              <a:lnSpc>
                <a:spcPct val="110000"/>
              </a:lnSpc>
              <a:defRPr sz="2400" cap="all" spc="300"/>
            </a:lvl1pPr>
          </a:lstStyle>
          <a:p>
            <a:r>
              <a:t>Title Text</a:t>
            </a: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803596" y="6416992"/>
            <a:ext cx="245404" cy="243841"/>
          </a:xfrm>
          <a:prstGeom prst="rect">
            <a:avLst/>
          </a:prstGeom>
          <a:ln w="12700">
            <a:miter lim="400000"/>
          </a:ln>
        </p:spPr>
        <p:txBody>
          <a:bodyPr wrap="none" lIns="45719" rIns="45719" anchor="ctr">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1pPr>
      <a:lvl2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2pPr>
      <a:lvl3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3pPr>
      <a:lvl4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4pPr>
      <a:lvl5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5pPr>
      <a:lvl6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6pPr>
      <a:lvl7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7pPr>
      <a:lvl8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8pPr>
      <a:lvl9pPr marL="0" marR="0" indent="0" algn="l" defTabSz="914400" rtl="0" latinLnBrk="0">
        <a:lnSpc>
          <a:spcPct val="100000"/>
        </a:lnSpc>
        <a:spcBef>
          <a:spcPts val="0"/>
        </a:spcBef>
        <a:spcAft>
          <a:spcPts val="0"/>
        </a:spcAft>
        <a:buClrTx/>
        <a:buSzTx/>
        <a:buFontTx/>
        <a:buNone/>
        <a:tabLst/>
        <a:defRPr sz="4000" b="0" i="0" u="none" strike="noStrike" cap="none" spc="0" baseline="0">
          <a:solidFill>
            <a:srgbClr val="FFFFFF"/>
          </a:solidFill>
          <a:uFillTx/>
          <a:latin typeface="+mn-lt"/>
          <a:ea typeface="+mn-ea"/>
          <a:cs typeface="+mn-cs"/>
          <a:sym typeface="Walbaum Display"/>
        </a:defRPr>
      </a:lvl9pPr>
    </p:titleStyle>
    <p:bodyStyle>
      <a:lvl1pPr marL="228600" marR="0" indent="-2286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1pPr>
      <a:lvl2pPr marL="0" marR="0" indent="228600" algn="l" defTabSz="914400" rtl="0" latinLnBrk="0">
        <a:lnSpc>
          <a:spcPct val="120000"/>
        </a:lnSpc>
        <a:spcBef>
          <a:spcPts val="1000"/>
        </a:spcBef>
        <a:spcAft>
          <a:spcPts val="0"/>
        </a:spcAft>
        <a:buClrTx/>
        <a:buSzTx/>
        <a:buFont typeface="Arial"/>
        <a:buNone/>
        <a:tabLst/>
        <a:defRPr sz="2000" b="0" i="0" u="none" strike="noStrike" cap="none" spc="0" baseline="0">
          <a:solidFill>
            <a:srgbClr val="FFFFFF"/>
          </a:solidFill>
          <a:uFillTx/>
          <a:latin typeface="+mn-lt"/>
          <a:ea typeface="+mn-ea"/>
          <a:cs typeface="+mn-cs"/>
          <a:sym typeface="Walbaum Display"/>
        </a:defRPr>
      </a:lvl2pPr>
      <a:lvl3pPr marL="514350" marR="0" indent="-28575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3pPr>
      <a:lvl4pPr marL="0" marR="0" indent="502919" algn="l" defTabSz="914400" rtl="0" latinLnBrk="0">
        <a:lnSpc>
          <a:spcPct val="120000"/>
        </a:lnSpc>
        <a:spcBef>
          <a:spcPts val="1000"/>
        </a:spcBef>
        <a:spcAft>
          <a:spcPts val="0"/>
        </a:spcAft>
        <a:buClrTx/>
        <a:buSzTx/>
        <a:buFont typeface="Arial"/>
        <a:buNone/>
        <a:tabLst/>
        <a:defRPr sz="2000" b="0" i="0" u="none" strike="noStrike" cap="none" spc="0" baseline="0">
          <a:solidFill>
            <a:srgbClr val="FFFFFF"/>
          </a:solidFill>
          <a:uFillTx/>
          <a:latin typeface="+mn-lt"/>
          <a:ea typeface="+mn-ea"/>
          <a:cs typeface="+mn-cs"/>
          <a:sym typeface="Walbaum Display"/>
        </a:defRPr>
      </a:lvl4pPr>
      <a:lvl5pPr marL="829491" marR="0" indent="-326571"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5pPr>
      <a:lvl6pPr marL="25400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6pPr>
      <a:lvl7pPr marL="29972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7pPr>
      <a:lvl8pPr marL="34544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8pPr>
      <a:lvl9pPr marL="39116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FFFFFF"/>
          </a:solidFill>
          <a:uFillTx/>
          <a:latin typeface="+mn-lt"/>
          <a:ea typeface="+mn-ea"/>
          <a:cs typeface="+mn-cs"/>
          <a:sym typeface="Walbaum Display"/>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Walbaum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8"/>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2" name="Title 1"/>
          <p:cNvSpPr txBox="1">
            <a:spLocks noGrp="1"/>
          </p:cNvSpPr>
          <p:nvPr>
            <p:ph type="ctrTitle"/>
          </p:nvPr>
        </p:nvSpPr>
        <p:spPr>
          <a:xfrm>
            <a:off x="1143000" y="1181100"/>
            <a:ext cx="4953001" cy="2481976"/>
          </a:xfrm>
          <a:prstGeom prst="rect">
            <a:avLst/>
          </a:prstGeom>
        </p:spPr>
        <p:txBody>
          <a:bodyPr/>
          <a:lstStyle>
            <a:lvl1pPr defTabSz="886968">
              <a:lnSpc>
                <a:spcPct val="90000"/>
              </a:lnSpc>
              <a:defRPr sz="3298" spc="291"/>
            </a:lvl1pPr>
          </a:lstStyle>
          <a:p>
            <a:r>
              <a:t>BABY CRY CLASSIFICATION USING SUPPORT VECTOR CLASSIFIER</a:t>
            </a:r>
          </a:p>
        </p:txBody>
      </p:sp>
      <p:sp>
        <p:nvSpPr>
          <p:cNvPr id="113" name="Subtitle 2"/>
          <p:cNvSpPr txBox="1">
            <a:spLocks noGrp="1"/>
          </p:cNvSpPr>
          <p:nvPr>
            <p:ph type="subTitle" sz="quarter" idx="1"/>
          </p:nvPr>
        </p:nvSpPr>
        <p:spPr>
          <a:xfrm>
            <a:off x="1143000" y="4360719"/>
            <a:ext cx="2679357" cy="1465119"/>
          </a:xfrm>
          <a:prstGeom prst="rect">
            <a:avLst/>
          </a:prstGeom>
        </p:spPr>
        <p:txBody>
          <a:bodyPr anchor="b"/>
          <a:lstStyle/>
          <a:p>
            <a:r>
              <a:rPr lang="en-US"/>
              <a:t>TEAM-1</a:t>
            </a:r>
            <a:endParaRPr dirty="0"/>
          </a:p>
        </p:txBody>
      </p:sp>
      <p:pic>
        <p:nvPicPr>
          <p:cNvPr id="114" name="Picture 3" descr="Picture 3"/>
          <p:cNvPicPr>
            <a:picLocks noChangeAspect="1"/>
          </p:cNvPicPr>
          <p:nvPr/>
        </p:nvPicPr>
        <p:blipFill>
          <a:blip r:embed="rId2"/>
          <a:srcRect l="850" r="10588"/>
          <a:stretch>
            <a:fillRect/>
          </a:stretch>
        </p:blipFill>
        <p:spPr>
          <a:xfrm>
            <a:off x="3093267" y="10"/>
            <a:ext cx="9098758" cy="6857922"/>
          </a:xfrm>
          <a:custGeom>
            <a:avLst/>
            <a:gdLst/>
            <a:ahLst/>
            <a:cxnLst>
              <a:cxn ang="0">
                <a:pos x="wd2" y="hd2"/>
              </a:cxn>
              <a:cxn ang="5400000">
                <a:pos x="wd2" y="hd2"/>
              </a:cxn>
              <a:cxn ang="10800000">
                <a:pos x="wd2" y="hd2"/>
              </a:cxn>
              <a:cxn ang="16200000">
                <a:pos x="wd2" y="hd2"/>
              </a:cxn>
            </a:cxnLst>
            <a:rect l="0" t="0" r="r" b="b"/>
            <a:pathLst>
              <a:path w="21600" h="21600" extrusionOk="0">
                <a:moveTo>
                  <a:pt x="14269" y="0"/>
                </a:moveTo>
                <a:lnTo>
                  <a:pt x="0" y="21600"/>
                </a:lnTo>
                <a:lnTo>
                  <a:pt x="21600" y="21600"/>
                </a:lnTo>
                <a:lnTo>
                  <a:pt x="21600" y="0"/>
                </a:lnTo>
                <a:lnTo>
                  <a:pt x="14269" y="0"/>
                </a:lnTo>
                <a:close/>
              </a:path>
            </a:pathLst>
          </a:custGeom>
          <a:ln w="12700">
            <a:miter lim="400000"/>
          </a:ln>
        </p:spPr>
      </p:pic>
      <p:sp>
        <p:nvSpPr>
          <p:cNvPr id="115" name="Freeform: Shape 10"/>
          <p:cNvSpPr/>
          <p:nvPr/>
        </p:nvSpPr>
        <p:spPr>
          <a:xfrm>
            <a:off x="3088972" y="0"/>
            <a:ext cx="8239929" cy="6858001"/>
          </a:xfrm>
          <a:custGeom>
            <a:avLst/>
            <a:gdLst/>
            <a:ahLst/>
            <a:cxnLst>
              <a:cxn ang="0">
                <a:pos x="wd2" y="hd2"/>
              </a:cxn>
              <a:cxn ang="5400000">
                <a:pos x="wd2" y="hd2"/>
              </a:cxn>
              <a:cxn ang="10800000">
                <a:pos x="wd2" y="hd2"/>
              </a:cxn>
              <a:cxn ang="16200000">
                <a:pos x="wd2" y="hd2"/>
              </a:cxn>
            </a:cxnLst>
            <a:rect l="0" t="0" r="r" b="b"/>
            <a:pathLst>
              <a:path w="21600" h="21600" extrusionOk="0">
                <a:moveTo>
                  <a:pt x="15756" y="0"/>
                </a:moveTo>
                <a:lnTo>
                  <a:pt x="21600" y="0"/>
                </a:lnTo>
                <a:lnTo>
                  <a:pt x="5844" y="21600"/>
                </a:lnTo>
                <a:lnTo>
                  <a:pt x="0" y="2160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2000"/>
                                  </p:stCondLst>
                                  <p:iterate>
                                    <p:tmAbs val="0"/>
                                  </p:iterate>
                                  <p:childTnLst>
                                    <p:set>
                                      <p:cBhvr>
                                        <p:cTn id="6" fill="hold"/>
                                        <p:tgtEl>
                                          <p:spTgt spid="113">
                                            <p:bg/>
                                          </p:spTgt>
                                        </p:tgtEl>
                                        <p:attrNameLst>
                                          <p:attrName>style.visibility</p:attrName>
                                        </p:attrNameLst>
                                      </p:cBhvr>
                                      <p:to>
                                        <p:strVal val="visible"/>
                                      </p:to>
                                    </p:set>
                                    <p:animEffect transition="in" filter="fade">
                                      <p:cBhvr>
                                        <p:cTn id="7" dur="400"/>
                                        <p:tgtEl>
                                          <p:spTgt spid="113">
                                            <p:bg/>
                                          </p:spTgt>
                                        </p:tgtEl>
                                      </p:cBhvr>
                                    </p:animEffect>
                                  </p:childTnLst>
                                </p:cTn>
                              </p:par>
                              <p:par>
                                <p:cTn id="8" presetID="10" presetClass="entr" presetSubtype="0" fill="hold" grpId="1" nodeType="withEffect">
                                  <p:stCondLst>
                                    <p:cond delay="2000"/>
                                  </p:stCondLst>
                                  <p:iterate>
                                    <p:tmAbs val="0"/>
                                  </p:iterate>
                                  <p:childTnLst>
                                    <p:set>
                                      <p:cBhvr>
                                        <p:cTn id="9" fill="hold"/>
                                        <p:tgtEl>
                                          <p:spTgt spid="113">
                                            <p:txEl>
                                              <p:pRg st="0" end="0"/>
                                            </p:txEl>
                                          </p:spTgt>
                                        </p:tgtEl>
                                        <p:attrNameLst>
                                          <p:attrName>style.visibility</p:attrName>
                                        </p:attrNameLst>
                                      </p:cBhvr>
                                      <p:to>
                                        <p:strVal val="visible"/>
                                      </p:to>
                                    </p:set>
                                    <p:animEffect transition="in" filter="fade">
                                      <p:cBhvr>
                                        <p:cTn id="10" dur="400"/>
                                        <p:tgtEl>
                                          <p:spTgt spid="113">
                                            <p:txEl>
                                              <p:pRg st="0" end="0"/>
                                            </p:txEl>
                                          </p:spTgt>
                                        </p:tgtEl>
                                      </p:cBhvr>
                                    </p:animEffect>
                                  </p:childTnLst>
                                </p:cTn>
                              </p:par>
                            </p:childTnLst>
                          </p:cTn>
                        </p:par>
                        <p:par>
                          <p:cTn id="11" fill="hold">
                            <p:stCondLst>
                              <p:cond delay="2400"/>
                            </p:stCondLst>
                            <p:childTnLst>
                              <p:par>
                                <p:cTn id="12" presetID="10" presetClass="entr" fill="hold" grpId="2" nodeType="afterEffect">
                                  <p:stCondLst>
                                    <p:cond delay="1000"/>
                                  </p:stCondLst>
                                  <p:iterate>
                                    <p:tmAbs val="0"/>
                                  </p:iterate>
                                  <p:childTnLst>
                                    <p:set>
                                      <p:cBhvr>
                                        <p:cTn id="13" fill="hold"/>
                                        <p:tgtEl>
                                          <p:spTgt spid="112"/>
                                        </p:tgtEl>
                                        <p:attrNameLst>
                                          <p:attrName>style.visibility</p:attrName>
                                        </p:attrNameLst>
                                      </p:cBhvr>
                                      <p:to>
                                        <p:strVal val="visible"/>
                                      </p:to>
                                    </p:set>
                                    <p:animEffect transition="in" filter="fade">
                                      <p:cBhvr>
                                        <p:cTn id="14" dur="4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2" animBg="1" advAuto="0"/>
      <p:bldP spid="113" grpId="1" build="p"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8"/>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81" name="Title 1"/>
          <p:cNvSpPr txBox="1">
            <a:spLocks noGrp="1"/>
          </p:cNvSpPr>
          <p:nvPr>
            <p:ph type="title"/>
          </p:nvPr>
        </p:nvSpPr>
        <p:spPr>
          <a:xfrm>
            <a:off x="1142999" y="872937"/>
            <a:ext cx="7810171" cy="1360899"/>
          </a:xfrm>
          <a:prstGeom prst="rect">
            <a:avLst/>
          </a:prstGeom>
        </p:spPr>
        <p:txBody>
          <a:bodyPr/>
          <a:lstStyle/>
          <a:p>
            <a:r>
              <a:t>Proposed Solution</a:t>
            </a:r>
          </a:p>
        </p:txBody>
      </p:sp>
      <p:sp>
        <p:nvSpPr>
          <p:cNvPr id="182" name="Content Placeholder 2"/>
          <p:cNvSpPr txBox="1">
            <a:spLocks noGrp="1"/>
          </p:cNvSpPr>
          <p:nvPr>
            <p:ph type="body" sz="half" idx="1"/>
          </p:nvPr>
        </p:nvSpPr>
        <p:spPr>
          <a:xfrm>
            <a:off x="1142999" y="2332028"/>
            <a:ext cx="5435303" cy="3382974"/>
          </a:xfrm>
          <a:prstGeom prst="rect">
            <a:avLst/>
          </a:prstGeom>
        </p:spPr>
        <p:txBody>
          <a:bodyPr/>
          <a:lstStyle/>
          <a:p>
            <a:pPr>
              <a:lnSpc>
                <a:spcPct val="110000"/>
              </a:lnSpc>
              <a:defRPr sz="1700">
                <a:latin typeface="Times New Roman"/>
                <a:ea typeface="Times New Roman"/>
                <a:cs typeface="Times New Roman"/>
                <a:sym typeface="Times New Roman"/>
              </a:defRPr>
            </a:pPr>
            <a:r>
              <a:t>we build a pipeline for training the model, which comes after data preparation is finished. Models for both the BSR and BCR are trained with separate data sets. </a:t>
            </a:r>
          </a:p>
          <a:p>
            <a:pPr>
              <a:lnSpc>
                <a:spcPct val="110000"/>
              </a:lnSpc>
              <a:defRPr sz="1700">
                <a:latin typeface="Times New Roman"/>
                <a:ea typeface="Times New Roman"/>
                <a:cs typeface="Times New Roman"/>
                <a:sym typeface="Times New Roman"/>
              </a:defRPr>
            </a:pPr>
            <a:r>
              <a:t>Baby speech recognition (BSR) is trained with a variety of ambient and baby-generated sounds, whereas baby cry recognition (BCR) is trained with solely the latter. </a:t>
            </a:r>
          </a:p>
          <a:p>
            <a:pPr>
              <a:lnSpc>
                <a:spcPct val="110000"/>
              </a:lnSpc>
              <a:defRPr sz="1700">
                <a:latin typeface="Times New Roman"/>
                <a:ea typeface="Times New Roman"/>
                <a:cs typeface="Times New Roman"/>
                <a:sym typeface="Times New Roman"/>
              </a:defRPr>
            </a:pPr>
            <a:r>
              <a:t>Data is divided into a training set (80%) and a testing set (20%). The pipeline normalizes the data before feeding it into the SVM classifier.</a:t>
            </a:r>
          </a:p>
        </p:txBody>
      </p:sp>
      <p:pic>
        <p:nvPicPr>
          <p:cNvPr id="183" name="Picture 4" descr="Picture 4"/>
          <p:cNvPicPr>
            <a:picLocks noChangeAspect="1"/>
          </p:cNvPicPr>
          <p:nvPr/>
        </p:nvPicPr>
        <p:blipFill>
          <a:blip r:embed="rId2"/>
          <a:srcRect l="38837"/>
          <a:stretch>
            <a:fillRect/>
          </a:stretch>
        </p:blipFill>
        <p:spPr>
          <a:xfrm>
            <a:off x="5371617" y="9"/>
            <a:ext cx="6820298" cy="6857991"/>
          </a:xfrm>
          <a:custGeom>
            <a:avLst/>
            <a:gdLst/>
            <a:ahLst/>
            <a:cxnLst>
              <a:cxn ang="0">
                <a:pos x="wd2" y="hd2"/>
              </a:cxn>
              <a:cxn ang="5400000">
                <a:pos x="wd2" y="hd2"/>
              </a:cxn>
              <a:cxn ang="10800000">
                <a:pos x="wd2" y="hd2"/>
              </a:cxn>
              <a:cxn ang="16200000">
                <a:pos x="wd2" y="hd2"/>
              </a:cxn>
            </a:cxnLst>
            <a:rect l="0" t="0" r="r" b="b"/>
            <a:pathLst>
              <a:path w="21600" h="21600" extrusionOk="0">
                <a:moveTo>
                  <a:pt x="18955" y="0"/>
                </a:moveTo>
                <a:lnTo>
                  <a:pt x="0" y="21600"/>
                </a:lnTo>
                <a:lnTo>
                  <a:pt x="21600" y="21600"/>
                </a:lnTo>
                <a:lnTo>
                  <a:pt x="21600" y="0"/>
                </a:lnTo>
                <a:lnTo>
                  <a:pt x="18955" y="0"/>
                </a:lnTo>
                <a:close/>
              </a:path>
            </a:pathLst>
          </a:custGeom>
          <a:ln w="12700">
            <a:miter lim="400000"/>
          </a:ln>
        </p:spPr>
      </p:pic>
      <p:sp>
        <p:nvSpPr>
          <p:cNvPr id="184" name="Freeform: Shape 10"/>
          <p:cNvSpPr/>
          <p:nvPr/>
        </p:nvSpPr>
        <p:spPr>
          <a:xfrm>
            <a:off x="5376547" y="0"/>
            <a:ext cx="6812759" cy="6858001"/>
          </a:xfrm>
          <a:custGeom>
            <a:avLst/>
            <a:gdLst/>
            <a:ahLst/>
            <a:cxnLst>
              <a:cxn ang="0">
                <a:pos x="wd2" y="hd2"/>
              </a:cxn>
              <a:cxn ang="5400000">
                <a:pos x="wd2" y="hd2"/>
              </a:cxn>
              <a:cxn ang="10800000">
                <a:pos x="wd2" y="hd2"/>
              </a:cxn>
              <a:cxn ang="16200000">
                <a:pos x="wd2" y="hd2"/>
              </a:cxn>
            </a:cxnLst>
            <a:rect l="0" t="0" r="r" b="b"/>
            <a:pathLst>
              <a:path w="21591" h="21600" extrusionOk="0">
                <a:moveTo>
                  <a:pt x="18909" y="0"/>
                </a:moveTo>
                <a:lnTo>
                  <a:pt x="21586" y="0"/>
                </a:lnTo>
                <a:cubicBezTo>
                  <a:pt x="21574" y="1640"/>
                  <a:pt x="21600" y="3171"/>
                  <a:pt x="21588" y="4811"/>
                </a:cubicBezTo>
                <a:lnTo>
                  <a:pt x="6925" y="21600"/>
                </a:lnTo>
                <a:lnTo>
                  <a:pt x="0" y="21600"/>
                </a:lnTo>
                <a:lnTo>
                  <a:pt x="18909" y="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
        <p:nvSpPr>
          <p:cNvPr id="185" name="Straight Connector 12"/>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xfrm>
            <a:off x="1142999" y="872934"/>
            <a:ext cx="9906001" cy="1360900"/>
          </a:xfrm>
          <a:prstGeom prst="rect">
            <a:avLst/>
          </a:prstGeom>
        </p:spPr>
        <p:txBody>
          <a:bodyPr/>
          <a:lstStyle/>
          <a:p>
            <a:r>
              <a:t>Pipeline</a:t>
            </a:r>
          </a:p>
        </p:txBody>
      </p:sp>
      <p:pic>
        <p:nvPicPr>
          <p:cNvPr id="188" name="Content Placeholder 3" descr="Content Placeholder 3"/>
          <p:cNvPicPr>
            <a:picLocks noChangeAspect="1"/>
          </p:cNvPicPr>
          <p:nvPr/>
        </p:nvPicPr>
        <p:blipFill>
          <a:blip r:embed="rId2"/>
          <a:stretch>
            <a:fillRect/>
          </a:stretch>
        </p:blipFill>
        <p:spPr>
          <a:xfrm>
            <a:off x="1143000" y="2473666"/>
            <a:ext cx="9906000" cy="3283857"/>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ctangle 8"/>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1" name="Title 1"/>
          <p:cNvSpPr txBox="1">
            <a:spLocks noGrp="1"/>
          </p:cNvSpPr>
          <p:nvPr>
            <p:ph type="title"/>
          </p:nvPr>
        </p:nvSpPr>
        <p:spPr>
          <a:xfrm>
            <a:off x="1142999" y="872937"/>
            <a:ext cx="7810171" cy="1360899"/>
          </a:xfrm>
          <a:prstGeom prst="rect">
            <a:avLst/>
          </a:prstGeom>
        </p:spPr>
        <p:txBody>
          <a:bodyPr/>
          <a:lstStyle/>
          <a:p>
            <a:r>
              <a:t>Results</a:t>
            </a:r>
          </a:p>
        </p:txBody>
      </p:sp>
      <p:sp>
        <p:nvSpPr>
          <p:cNvPr id="192" name="Content Placeholder 2"/>
          <p:cNvSpPr txBox="1">
            <a:spLocks noGrp="1"/>
          </p:cNvSpPr>
          <p:nvPr>
            <p:ph type="body" sz="half" idx="1"/>
          </p:nvPr>
        </p:nvSpPr>
        <p:spPr>
          <a:xfrm>
            <a:off x="1142999" y="2332028"/>
            <a:ext cx="5435303" cy="3382974"/>
          </a:xfrm>
          <a:prstGeom prst="rect">
            <a:avLst/>
          </a:prstGeom>
        </p:spPr>
        <p:txBody>
          <a:bodyPr/>
          <a:lstStyle>
            <a:lvl1pPr>
              <a:defRPr>
                <a:latin typeface="Times New Roman"/>
                <a:ea typeface="Times New Roman"/>
                <a:cs typeface="Times New Roman"/>
                <a:sym typeface="Times New Roman"/>
              </a:defRPr>
            </a:lvl1pPr>
          </a:lstStyle>
          <a:p>
            <a:r>
              <a:t>The k-fold cross validation showed that the BSR was 98% accurate and the BCR was 74% accurate. </a:t>
            </a:r>
          </a:p>
        </p:txBody>
      </p:sp>
      <p:pic>
        <p:nvPicPr>
          <p:cNvPr id="193" name="Picture 4" descr="Picture 4"/>
          <p:cNvPicPr>
            <a:picLocks noChangeAspect="1"/>
          </p:cNvPicPr>
          <p:nvPr/>
        </p:nvPicPr>
        <p:blipFill>
          <a:blip r:embed="rId2"/>
          <a:srcRect l="27255" r="6360"/>
          <a:stretch>
            <a:fillRect/>
          </a:stretch>
        </p:blipFill>
        <p:spPr>
          <a:xfrm>
            <a:off x="5371617" y="10"/>
            <a:ext cx="6820298" cy="6857922"/>
          </a:xfrm>
          <a:custGeom>
            <a:avLst/>
            <a:gdLst/>
            <a:ahLst/>
            <a:cxnLst>
              <a:cxn ang="0">
                <a:pos x="wd2" y="hd2"/>
              </a:cxn>
              <a:cxn ang="5400000">
                <a:pos x="wd2" y="hd2"/>
              </a:cxn>
              <a:cxn ang="10800000">
                <a:pos x="wd2" y="hd2"/>
              </a:cxn>
              <a:cxn ang="16200000">
                <a:pos x="wd2" y="hd2"/>
              </a:cxn>
            </a:cxnLst>
            <a:rect l="0" t="0" r="r" b="b"/>
            <a:pathLst>
              <a:path w="21600" h="21600" extrusionOk="0">
                <a:moveTo>
                  <a:pt x="18955" y="0"/>
                </a:moveTo>
                <a:lnTo>
                  <a:pt x="0" y="21600"/>
                </a:lnTo>
                <a:lnTo>
                  <a:pt x="21600" y="21600"/>
                </a:lnTo>
                <a:lnTo>
                  <a:pt x="21600" y="0"/>
                </a:lnTo>
                <a:lnTo>
                  <a:pt x="18955" y="0"/>
                </a:lnTo>
                <a:close/>
              </a:path>
            </a:pathLst>
          </a:custGeom>
          <a:ln w="12700">
            <a:miter lim="400000"/>
          </a:ln>
        </p:spPr>
      </p:pic>
      <p:sp>
        <p:nvSpPr>
          <p:cNvPr id="194" name="Freeform: Shape 10"/>
          <p:cNvSpPr/>
          <p:nvPr/>
        </p:nvSpPr>
        <p:spPr>
          <a:xfrm>
            <a:off x="5376547" y="0"/>
            <a:ext cx="6812759" cy="6858001"/>
          </a:xfrm>
          <a:custGeom>
            <a:avLst/>
            <a:gdLst/>
            <a:ahLst/>
            <a:cxnLst>
              <a:cxn ang="0">
                <a:pos x="wd2" y="hd2"/>
              </a:cxn>
              <a:cxn ang="5400000">
                <a:pos x="wd2" y="hd2"/>
              </a:cxn>
              <a:cxn ang="10800000">
                <a:pos x="wd2" y="hd2"/>
              </a:cxn>
              <a:cxn ang="16200000">
                <a:pos x="wd2" y="hd2"/>
              </a:cxn>
            </a:cxnLst>
            <a:rect l="0" t="0" r="r" b="b"/>
            <a:pathLst>
              <a:path w="21591" h="21600" extrusionOk="0">
                <a:moveTo>
                  <a:pt x="18909" y="0"/>
                </a:moveTo>
                <a:lnTo>
                  <a:pt x="21586" y="0"/>
                </a:lnTo>
                <a:cubicBezTo>
                  <a:pt x="21574" y="1640"/>
                  <a:pt x="21600" y="3171"/>
                  <a:pt x="21588" y="4811"/>
                </a:cubicBezTo>
                <a:lnTo>
                  <a:pt x="6925" y="21600"/>
                </a:lnTo>
                <a:lnTo>
                  <a:pt x="0" y="21600"/>
                </a:lnTo>
                <a:lnTo>
                  <a:pt x="18909" y="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
        <p:nvSpPr>
          <p:cNvPr id="195" name="Straight Connector 12"/>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1000"/>
                                  </p:stCondLst>
                                  <p:iterate>
                                    <p:tmAbs val="0"/>
                                  </p:iterate>
                                  <p:childTnLst>
                                    <p:set>
                                      <p:cBhvr>
                                        <p:cTn id="6" fill="hold"/>
                                        <p:tgtEl>
                                          <p:spTgt spid="191"/>
                                        </p:tgtEl>
                                        <p:attrNameLst>
                                          <p:attrName>style.visibility</p:attrName>
                                        </p:attrNameLst>
                                      </p:cBhvr>
                                      <p:to>
                                        <p:strVal val="visible"/>
                                      </p:to>
                                    </p:set>
                                    <p:animEffect transition="in" filter="fade">
                                      <p:cBhvr>
                                        <p:cTn id="7" dur="4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ferences"/>
          <p:cNvSpPr txBox="1">
            <a:spLocks noGrp="1"/>
          </p:cNvSpPr>
          <p:nvPr>
            <p:ph type="title"/>
          </p:nvPr>
        </p:nvSpPr>
        <p:spPr>
          <a:prstGeom prst="rect">
            <a:avLst/>
          </a:prstGeom>
        </p:spPr>
        <p:txBody>
          <a:bodyPr/>
          <a:lstStyle/>
          <a:p>
            <a:r>
              <a:t>References</a:t>
            </a:r>
          </a:p>
        </p:txBody>
      </p:sp>
      <p:sp>
        <p:nvSpPr>
          <p:cNvPr id="198" name="Double-click to edit"/>
          <p:cNvSpPr txBox="1">
            <a:spLocks noGrp="1"/>
          </p:cNvSpPr>
          <p:nvPr>
            <p:ph type="body" idx="1"/>
          </p:nvPr>
        </p:nvSpPr>
        <p:spPr>
          <a:prstGeom prst="rect">
            <a:avLst/>
          </a:prstGeom>
        </p:spPr>
        <p:txBody>
          <a:bodyPr>
            <a:normAutofit/>
          </a:bodyPr>
          <a:lstStyle/>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[1] R.G. Barr, N. Fairbrother, J. Pauwels, J. Green, M. Chen and R. Brant, "Maternal frustration emotional and </a:t>
            </a:r>
            <a:r>
              <a:rPr lang="en-US" dirty="0" err="1">
                <a:solidFill>
                  <a:schemeClr val="tx2">
                    <a:lumMod val="20000"/>
                    <a:lumOff val="80000"/>
                  </a:schemeClr>
                </a:solidFill>
              </a:rPr>
              <a:t>behavioural</a:t>
            </a:r>
            <a:r>
              <a:rPr lang="en-US" dirty="0">
                <a:solidFill>
                  <a:schemeClr val="tx2">
                    <a:lumMod val="20000"/>
                    <a:lumOff val="80000"/>
                  </a:schemeClr>
                </a:solidFill>
              </a:rPr>
              <a:t> responses to prolonged infant crying", Infant Behavior and Development, vol. 37, no. 4, pp. 652-664, 2014.</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[2] H.C. Lin and R. </a:t>
            </a:r>
            <a:r>
              <a:rPr lang="en-US" dirty="0" err="1">
                <a:solidFill>
                  <a:schemeClr val="tx2">
                    <a:lumMod val="20000"/>
                    <a:lumOff val="80000"/>
                  </a:schemeClr>
                </a:solidFill>
              </a:rPr>
              <a:t>McFatter</a:t>
            </a:r>
            <a:r>
              <a:rPr lang="en-US" dirty="0">
                <a:solidFill>
                  <a:schemeClr val="tx2">
                    <a:lumMod val="20000"/>
                    <a:lumOff val="80000"/>
                  </a:schemeClr>
                </a:solidFill>
              </a:rPr>
              <a:t>, "Empathy and distress: Two distinct but related emotions in response to infant crying", Infant Behavior and Development, vol. 35, no. 4, pp. 887-897, December 2012.</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[3]P. Dunstan, Calm the crying: The Secret Baby Language, pp. 16-17, 2012</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[4] H.L. Golub and M.J. Corwin, "Infant Cry: A Clue to Diagnosis", Pediatrics, vol. 2, no. 197, pp. 69, 1982.</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[5] L.L. </a:t>
            </a:r>
            <a:r>
              <a:rPr lang="en-US" dirty="0" err="1">
                <a:solidFill>
                  <a:schemeClr val="tx2">
                    <a:lumMod val="20000"/>
                    <a:lumOff val="80000"/>
                  </a:schemeClr>
                </a:solidFill>
              </a:rPr>
              <a:t>LaGasse</a:t>
            </a:r>
            <a:r>
              <a:rPr lang="en-US" dirty="0">
                <a:solidFill>
                  <a:schemeClr val="tx2">
                    <a:lumMod val="20000"/>
                    <a:lumOff val="80000"/>
                  </a:schemeClr>
                </a:solidFill>
              </a:rPr>
              <a:t>, A.R. Neal and B.M. Lester, "Assessment of infant cry: acoustic cry analysis and parental perception", Developmental Disabilities Research Reviews, vol. 11, no. 1, pp. 83-93, 2005.</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[6] M. </a:t>
            </a:r>
            <a:r>
              <a:rPr lang="en-US" dirty="0" err="1">
                <a:solidFill>
                  <a:schemeClr val="tx2">
                    <a:lumMod val="20000"/>
                    <a:lumOff val="80000"/>
                  </a:schemeClr>
                </a:solidFill>
              </a:rPr>
              <a:t>Uluba</a:t>
            </a:r>
            <a:r>
              <a:rPr lang="en-US" dirty="0">
                <a:solidFill>
                  <a:schemeClr val="tx2">
                    <a:lumMod val="20000"/>
                    <a:lumOff val="80000"/>
                  </a:schemeClr>
                </a:solidFill>
              </a:rPr>
              <a:t>, H. </a:t>
            </a:r>
            <a:r>
              <a:rPr lang="en-US" dirty="0" err="1">
                <a:solidFill>
                  <a:schemeClr val="tx2">
                    <a:lumMod val="20000"/>
                    <a:lumOff val="80000"/>
                  </a:schemeClr>
                </a:solidFill>
              </a:rPr>
              <a:t>Uzun</a:t>
            </a:r>
            <a:r>
              <a:rPr lang="en-US" dirty="0">
                <a:solidFill>
                  <a:schemeClr val="tx2">
                    <a:lumMod val="20000"/>
                    <a:lumOff val="80000"/>
                  </a:schemeClr>
                </a:solidFill>
              </a:rPr>
              <a:t> and D.A. Senses, "A newborn with Cornelia de Lange syndrome: a case report", Cases J, vol. 1, pp. 329, 2008.</a:t>
            </a:r>
          </a:p>
          <a:p>
            <a:pPr marL="0" indent="0" defTabSz="457200">
              <a:lnSpc>
                <a:spcPct val="100000"/>
              </a:lnSpc>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[7] H. Nakayama, "Development of infant crying behavior: A longitudinal case study", Infant behavior &amp; development, vol. 33, no. 10, pp. 463-71, 2010.</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reeform: Shape 8"/>
          <p:cNvSpPr/>
          <p:nvPr/>
        </p:nvSpPr>
        <p:spPr>
          <a:xfrm>
            <a:off x="5318307" y="0"/>
            <a:ext cx="6873694" cy="6858001"/>
          </a:xfrm>
          <a:custGeom>
            <a:avLst/>
            <a:gdLst/>
            <a:ahLst/>
            <a:cxnLst>
              <a:cxn ang="0">
                <a:pos x="wd2" y="hd2"/>
              </a:cxn>
              <a:cxn ang="5400000">
                <a:pos x="wd2" y="hd2"/>
              </a:cxn>
              <a:cxn ang="10800000">
                <a:pos x="wd2" y="hd2"/>
              </a:cxn>
              <a:cxn ang="16200000">
                <a:pos x="wd2" y="hd2"/>
              </a:cxn>
            </a:cxnLst>
            <a:rect l="0" t="0" r="r" b="b"/>
            <a:pathLst>
              <a:path w="21600" h="21600" extrusionOk="0">
                <a:moveTo>
                  <a:pt x="18888" y="0"/>
                </a:moveTo>
                <a:lnTo>
                  <a:pt x="21600" y="0"/>
                </a:lnTo>
                <a:lnTo>
                  <a:pt x="21600" y="21600"/>
                </a:lnTo>
                <a:lnTo>
                  <a:pt x="0" y="21600"/>
                </a:lnTo>
                <a:lnTo>
                  <a:pt x="18888" y="0"/>
                </a:lnTo>
                <a:cubicBezTo>
                  <a:pt x="18888" y="0"/>
                  <a:pt x="18888" y="0"/>
                  <a:pt x="18888" y="0"/>
                </a:cubicBezTo>
                <a:lnTo>
                  <a:pt x="18888" y="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201" name="Straight Connector 10"/>
          <p:cNvSpPr/>
          <p:nvPr/>
        </p:nvSpPr>
        <p:spPr>
          <a:xfrm>
            <a:off x="1188356" y="5151666"/>
            <a:ext cx="9822545" cy="1"/>
          </a:xfrm>
          <a:prstGeom prst="line">
            <a:avLst/>
          </a:prstGeom>
          <a:ln w="12700">
            <a:solidFill>
              <a:srgbClr val="FFFFFF"/>
            </a:solidFill>
            <a:miter/>
          </a:ln>
        </p:spPr>
        <p:txBody>
          <a:bodyPr lIns="45719" rIns="45719"/>
          <a:lstStyle/>
          <a:p>
            <a:pPr>
              <a:defRPr>
                <a:solidFill>
                  <a:srgbClr val="FFFFFF"/>
                </a:solidFill>
              </a:defRPr>
            </a:pPr>
            <a:endParaRPr/>
          </a:p>
        </p:txBody>
      </p:sp>
      <p:sp>
        <p:nvSpPr>
          <p:cNvPr id="202" name="Rectangle 1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03" name="Picture 4" descr="Picture 4"/>
          <p:cNvPicPr>
            <a:picLocks noChangeAspect="1"/>
          </p:cNvPicPr>
          <p:nvPr/>
        </p:nvPicPr>
        <p:blipFill>
          <a:blip r:embed="rId2"/>
          <a:srcRect b="15730"/>
          <a:stretch>
            <a:fillRect/>
          </a:stretch>
        </p:blipFill>
        <p:spPr>
          <a:xfrm>
            <a:off x="19" y="-3"/>
            <a:ext cx="12191981" cy="6858001"/>
          </a:xfrm>
          <a:prstGeom prst="rect">
            <a:avLst/>
          </a:prstGeom>
          <a:ln w="12700">
            <a:miter lim="400000"/>
          </a:ln>
        </p:spPr>
      </p:pic>
      <p:sp>
        <p:nvSpPr>
          <p:cNvPr id="204" name="Freeform: Shape 14"/>
          <p:cNvSpPr/>
          <p:nvPr/>
        </p:nvSpPr>
        <p:spPr>
          <a:xfrm rot="16200000" flipH="1" flipV="1">
            <a:off x="1127552" y="-1127554"/>
            <a:ext cx="6858001" cy="9113108"/>
          </a:xfrm>
          <a:custGeom>
            <a:avLst/>
            <a:gdLst/>
            <a:ahLst/>
            <a:cxnLst>
              <a:cxn ang="0">
                <a:pos x="wd2" y="hd2"/>
              </a:cxn>
              <a:cxn ang="5400000">
                <a:pos x="wd2" y="hd2"/>
              </a:cxn>
              <a:cxn ang="10800000">
                <a:pos x="wd2" y="hd2"/>
              </a:cxn>
              <a:cxn ang="16200000">
                <a:pos x="wd2" y="hd2"/>
              </a:cxn>
            </a:cxnLst>
            <a:rect l="0" t="0" r="r" b="b"/>
            <a:pathLst>
              <a:path w="21600" h="21600" extrusionOk="0">
                <a:moveTo>
                  <a:pt x="0" y="16931"/>
                </a:moveTo>
                <a:lnTo>
                  <a:pt x="0" y="16304"/>
                </a:lnTo>
                <a:lnTo>
                  <a:pt x="0" y="16304"/>
                </a:lnTo>
                <a:lnTo>
                  <a:pt x="0" y="10239"/>
                </a:lnTo>
                <a:lnTo>
                  <a:pt x="0" y="10239"/>
                </a:lnTo>
                <a:lnTo>
                  <a:pt x="0" y="32"/>
                </a:lnTo>
                <a:lnTo>
                  <a:pt x="0" y="32"/>
                </a:lnTo>
                <a:lnTo>
                  <a:pt x="0" y="0"/>
                </a:lnTo>
                <a:lnTo>
                  <a:pt x="21600" y="14246"/>
                </a:lnTo>
                <a:lnTo>
                  <a:pt x="21600" y="9095"/>
                </a:lnTo>
                <a:lnTo>
                  <a:pt x="21600" y="21600"/>
                </a:lnTo>
                <a:lnTo>
                  <a:pt x="0" y="21600"/>
                </a:lnTo>
                <a:lnTo>
                  <a:pt x="0" y="16931"/>
                </a:lnTo>
                <a:close/>
              </a:path>
            </a:pathLst>
          </a:custGeom>
          <a:solidFill>
            <a:srgbClr val="000000">
              <a:alpha val="60000"/>
            </a:srgbClr>
          </a:solidFill>
          <a:ln w="12700">
            <a:miter lim="400000"/>
          </a:ln>
        </p:spPr>
        <p:txBody>
          <a:bodyPr lIns="45719" rIns="45719" anchor="ctr"/>
          <a:lstStyle/>
          <a:p>
            <a:pPr algn="ctr">
              <a:defRPr>
                <a:solidFill>
                  <a:srgbClr val="FFFFFF"/>
                </a:solidFill>
              </a:defRPr>
            </a:pPr>
            <a:endParaRPr/>
          </a:p>
        </p:txBody>
      </p:sp>
      <p:sp>
        <p:nvSpPr>
          <p:cNvPr id="205" name="Title 1"/>
          <p:cNvSpPr txBox="1">
            <a:spLocks noGrp="1"/>
          </p:cNvSpPr>
          <p:nvPr>
            <p:ph type="title"/>
          </p:nvPr>
        </p:nvSpPr>
        <p:spPr>
          <a:xfrm>
            <a:off x="1143000" y="1181100"/>
            <a:ext cx="5715001" cy="2832405"/>
          </a:xfrm>
          <a:prstGeom prst="rect">
            <a:avLst/>
          </a:prstGeom>
        </p:spPr>
        <p:txBody>
          <a:bodyPr anchor="t"/>
          <a:lstStyle>
            <a:lvl1pPr>
              <a:defRPr sz="4800" cap="all" spc="300"/>
            </a:lvl1pPr>
          </a:lstStyle>
          <a:p>
            <a:r>
              <a:t>Thank You</a:t>
            </a:r>
          </a:p>
        </p:txBody>
      </p:sp>
      <p:sp>
        <p:nvSpPr>
          <p:cNvPr id="206" name="Freeform: Shape 16"/>
          <p:cNvSpPr/>
          <p:nvPr/>
        </p:nvSpPr>
        <p:spPr>
          <a:xfrm>
            <a:off x="7523853" y="1544347"/>
            <a:ext cx="4676440" cy="5313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577" y="0"/>
                </a:lnTo>
                <a:cubicBezTo>
                  <a:pt x="21585" y="7200"/>
                  <a:pt x="21592" y="14400"/>
                  <a:pt x="21600" y="21600"/>
                </a:cubicBez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xfrm>
            <a:off x="1142999" y="872934"/>
            <a:ext cx="9906001" cy="1360900"/>
          </a:xfrm>
          <a:prstGeom prst="rect">
            <a:avLst/>
          </a:prstGeom>
        </p:spPr>
        <p:txBody>
          <a:bodyPr/>
          <a:lstStyle/>
          <a:p>
            <a:r>
              <a:t>Group Member Information</a:t>
            </a:r>
          </a:p>
        </p:txBody>
      </p:sp>
      <p:sp>
        <p:nvSpPr>
          <p:cNvPr id="118" name="Content Placeholder 2"/>
          <p:cNvSpPr txBox="1">
            <a:spLocks noGrp="1"/>
          </p:cNvSpPr>
          <p:nvPr>
            <p:ph type="body" idx="1"/>
          </p:nvPr>
        </p:nvSpPr>
        <p:spPr>
          <a:xfrm>
            <a:off x="1143000" y="2416282"/>
            <a:ext cx="9906000" cy="3567119"/>
          </a:xfrm>
          <a:prstGeom prst="rect">
            <a:avLst/>
          </a:prstGeom>
        </p:spPr>
        <p:txBody>
          <a:bodyPr/>
          <a:lstStyle/>
          <a:p>
            <a:pPr marL="0" indent="0" defTabSz="713231">
              <a:lnSpc>
                <a:spcPct val="90000"/>
              </a:lnSpc>
              <a:spcBef>
                <a:spcPts val="0"/>
              </a:spcBef>
              <a:buSzTx/>
              <a:buFontTx/>
              <a:buNone/>
              <a:defRPr sz="2262" cap="all" spc="199"/>
            </a:pPr>
            <a:r>
              <a:rPr dirty="0"/>
              <a:t>Chakradhar </a:t>
            </a:r>
            <a:r>
              <a:rPr dirty="0" err="1"/>
              <a:t>Jonnalagadda</a:t>
            </a:r>
            <a:r>
              <a:rPr dirty="0"/>
              <a:t> #700741495</a:t>
            </a:r>
          </a:p>
          <a:p>
            <a:pPr marL="0" indent="0" defTabSz="713231">
              <a:lnSpc>
                <a:spcPct val="90000"/>
              </a:lnSpc>
              <a:spcBef>
                <a:spcPts val="0"/>
              </a:spcBef>
              <a:buSzTx/>
              <a:buFontTx/>
              <a:buNone/>
              <a:defRPr sz="2262" cap="all" spc="199"/>
            </a:pPr>
            <a:endParaRPr dirty="0"/>
          </a:p>
          <a:p>
            <a:pPr marL="0" indent="0" defTabSz="713231">
              <a:lnSpc>
                <a:spcPct val="90000"/>
              </a:lnSpc>
              <a:spcBef>
                <a:spcPts val="0"/>
              </a:spcBef>
              <a:buSzTx/>
              <a:buFontTx/>
              <a:buNone/>
              <a:defRPr sz="2262" cap="all" spc="199"/>
            </a:pPr>
            <a:r>
              <a:rPr dirty="0"/>
              <a:t>Sushma </a:t>
            </a:r>
            <a:r>
              <a:rPr dirty="0" err="1"/>
              <a:t>alampally</a:t>
            </a:r>
            <a:r>
              <a:rPr dirty="0"/>
              <a:t> #700743513</a:t>
            </a:r>
          </a:p>
          <a:p>
            <a:pPr marL="0" indent="0" defTabSz="713231">
              <a:lnSpc>
                <a:spcPct val="90000"/>
              </a:lnSpc>
              <a:spcBef>
                <a:spcPts val="0"/>
              </a:spcBef>
              <a:buSzTx/>
              <a:buFontTx/>
              <a:buNone/>
              <a:defRPr sz="2262" cap="all" spc="199"/>
            </a:pPr>
            <a:endParaRPr dirty="0"/>
          </a:p>
          <a:p>
            <a:pPr marL="0" indent="0" defTabSz="713231">
              <a:lnSpc>
                <a:spcPct val="90000"/>
              </a:lnSpc>
              <a:spcBef>
                <a:spcPts val="0"/>
              </a:spcBef>
              <a:buSzTx/>
              <a:buFontTx/>
              <a:buNone/>
              <a:defRPr sz="2262" cap="all" spc="199"/>
            </a:pPr>
            <a:r>
              <a:rPr dirty="0"/>
              <a:t>Sai Srikanth </a:t>
            </a:r>
            <a:r>
              <a:rPr dirty="0" err="1"/>
              <a:t>Narina</a:t>
            </a:r>
            <a:r>
              <a:rPr dirty="0"/>
              <a:t> #700741314</a:t>
            </a:r>
          </a:p>
          <a:p>
            <a:pPr marL="0" indent="0" defTabSz="713231">
              <a:lnSpc>
                <a:spcPct val="90000"/>
              </a:lnSpc>
              <a:spcBef>
                <a:spcPts val="0"/>
              </a:spcBef>
              <a:buSzTx/>
              <a:buFontTx/>
              <a:buNone/>
              <a:defRPr sz="2262" cap="all" spc="199"/>
            </a:pPr>
            <a:endParaRPr dirty="0"/>
          </a:p>
          <a:p>
            <a:pPr marL="0" indent="0" defTabSz="713231">
              <a:lnSpc>
                <a:spcPct val="90000"/>
              </a:lnSpc>
              <a:spcBef>
                <a:spcPts val="0"/>
              </a:spcBef>
              <a:buSzTx/>
              <a:buFontTx/>
              <a:buNone/>
              <a:defRPr sz="2262" cap="all" spc="199"/>
            </a:pPr>
            <a:r>
              <a:rPr dirty="0"/>
              <a:t>Venkata Ramana </a:t>
            </a:r>
            <a:r>
              <a:rPr dirty="0" err="1"/>
              <a:t>Ravuri</a:t>
            </a:r>
            <a:r>
              <a:rPr dirty="0"/>
              <a:t> #700741281</a:t>
            </a:r>
          </a:p>
          <a:p>
            <a:pPr marL="0" indent="0" algn="ctr" defTabSz="356615">
              <a:lnSpc>
                <a:spcPct val="100000"/>
              </a:lnSpc>
              <a:spcBef>
                <a:spcPts val="0"/>
              </a:spcBef>
              <a:buSzTx/>
              <a:buFontTx/>
              <a:buNone/>
              <a:defRPr sz="1092">
                <a:solidFill>
                  <a:srgbClr val="000000"/>
                </a:solidFill>
                <a:latin typeface="+mj-lt"/>
                <a:ea typeface="+mj-ea"/>
                <a:cs typeface="+mj-cs"/>
                <a:sym typeface="Helvetica"/>
              </a:defRPr>
            </a:pPr>
            <a:endParaRPr dirty="0"/>
          </a:p>
          <a:p>
            <a:pPr marL="0" indent="0" defTabSz="713231">
              <a:lnSpc>
                <a:spcPct val="90000"/>
              </a:lnSpc>
              <a:spcBef>
                <a:spcPts val="0"/>
              </a:spcBef>
              <a:buSzTx/>
              <a:buFontTx/>
              <a:buNone/>
              <a:defRPr sz="2262" cap="all" spc="199"/>
            </a:pPr>
            <a:endParaRPr dirty="0"/>
          </a:p>
          <a:p>
            <a:pPr marL="0" indent="0" defTabSz="713231">
              <a:lnSpc>
                <a:spcPct val="90000"/>
              </a:lnSpc>
              <a:spcBef>
                <a:spcPts val="0"/>
              </a:spcBef>
              <a:buSzTx/>
              <a:buFontTx/>
              <a:buNone/>
              <a:defRPr sz="2262" cap="all" spc="199"/>
            </a:pPr>
            <a:endParaRPr dirty="0"/>
          </a:p>
          <a:p>
            <a:pPr marL="0" indent="0" algn="ctr" defTabSz="356615">
              <a:lnSpc>
                <a:spcPct val="100000"/>
              </a:lnSpc>
              <a:spcBef>
                <a:spcPts val="0"/>
              </a:spcBef>
              <a:buSzTx/>
              <a:buFontTx/>
              <a:buNone/>
              <a:defRPr sz="1092">
                <a:solidFill>
                  <a:srgbClr val="000000"/>
                </a:solidFill>
                <a:latin typeface="+mj-lt"/>
                <a:ea typeface="+mj-ea"/>
                <a:cs typeface="+mj-cs"/>
                <a:sym typeface="Helvetica"/>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le/Responsibilities and Contribution in project"/>
          <p:cNvSpPr txBox="1">
            <a:spLocks noGrp="1"/>
          </p:cNvSpPr>
          <p:nvPr>
            <p:ph type="title"/>
          </p:nvPr>
        </p:nvSpPr>
        <p:spPr>
          <a:prstGeom prst="rect">
            <a:avLst/>
          </a:prstGeom>
        </p:spPr>
        <p:txBody>
          <a:bodyPr/>
          <a:lstStyle>
            <a:lvl1pPr defTabSz="822959">
              <a:defRPr sz="3600"/>
            </a:lvl1pPr>
          </a:lstStyle>
          <a:p>
            <a:r>
              <a:t>Role/Responsibilities and Contribution in project </a:t>
            </a:r>
          </a:p>
        </p:txBody>
      </p:sp>
      <p:sp>
        <p:nvSpPr>
          <p:cNvPr id="121" name="Double-click to edit"/>
          <p:cNvSpPr txBox="1">
            <a:spLocks noGrp="1"/>
          </p:cNvSpPr>
          <p:nvPr>
            <p:ph type="body" idx="1"/>
          </p:nvPr>
        </p:nvSpPr>
        <p:spPr>
          <a:prstGeom prst="rect">
            <a:avLst/>
          </a:prstGeom>
        </p:spPr>
        <p:txBody>
          <a:bodyPr/>
          <a:lstStyle/>
          <a:p>
            <a:pPr marL="0" indent="0" defTabSz="457200">
              <a:lnSpc>
                <a:spcPts val="3300"/>
              </a:lnSpc>
              <a:spcBef>
                <a:spcPts val="0"/>
              </a:spcBef>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Completing the data extraction and data sanitation from the audio files, Splitting the Goals and Objectives, Increment Guidelines tasks. Splitting work into individual tasks and working on it to bring it to closure and later explaining one’s part to all the other members of the team. Repeated the same process for all the team members.</a:t>
            </a:r>
          </a:p>
          <a:p>
            <a:pPr marL="0" indent="0" defTabSz="457200">
              <a:lnSpc>
                <a:spcPts val="3300"/>
              </a:lnSpc>
              <a:spcBef>
                <a:spcPts val="0"/>
              </a:spcBef>
              <a:buSzTx/>
              <a:buFontTx/>
              <a:buNone/>
              <a:defRPr sz="1466">
                <a:solidFill>
                  <a:srgbClr val="000000"/>
                </a:solidFill>
                <a:latin typeface="+mj-lt"/>
                <a:ea typeface="+mj-ea"/>
                <a:cs typeface="+mj-cs"/>
                <a:sym typeface="Helvetica"/>
              </a:defRPr>
            </a:pPr>
            <a:endParaRPr lang="en-US" dirty="0">
              <a:solidFill>
                <a:schemeClr val="tx2">
                  <a:lumMod val="20000"/>
                  <a:lumOff val="80000"/>
                </a:schemeClr>
              </a:solidFill>
            </a:endParaRPr>
          </a:p>
          <a:p>
            <a:pPr marL="0" indent="0" defTabSz="457200">
              <a:lnSpc>
                <a:spcPts val="3300"/>
              </a:lnSpc>
              <a:spcBef>
                <a:spcPts val="0"/>
              </a:spcBef>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1.Chakradhar </a:t>
            </a:r>
            <a:r>
              <a:rPr lang="en-US" dirty="0" err="1">
                <a:solidFill>
                  <a:schemeClr val="tx2">
                    <a:lumMod val="20000"/>
                    <a:lumOff val="80000"/>
                  </a:schemeClr>
                </a:solidFill>
              </a:rPr>
              <a:t>Jonnalagadda</a:t>
            </a:r>
            <a:r>
              <a:rPr lang="en-US" dirty="0">
                <a:solidFill>
                  <a:schemeClr val="tx2">
                    <a:lumMod val="20000"/>
                    <a:lumOff val="80000"/>
                  </a:schemeClr>
                </a:solidFill>
              </a:rPr>
              <a:t> #700741495 - 25% </a:t>
            </a:r>
          </a:p>
          <a:p>
            <a:pPr marL="0" indent="0" defTabSz="457200">
              <a:lnSpc>
                <a:spcPts val="3300"/>
              </a:lnSpc>
              <a:spcBef>
                <a:spcPts val="0"/>
              </a:spcBef>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2.Sushma Alampally #700743513 - 25%</a:t>
            </a:r>
          </a:p>
          <a:p>
            <a:pPr marL="0" indent="0" defTabSz="457200">
              <a:lnSpc>
                <a:spcPts val="3300"/>
              </a:lnSpc>
              <a:spcBef>
                <a:spcPts val="0"/>
              </a:spcBef>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3.Sai Srikanth </a:t>
            </a:r>
            <a:r>
              <a:rPr lang="en-US" dirty="0" err="1">
                <a:solidFill>
                  <a:schemeClr val="tx2">
                    <a:lumMod val="20000"/>
                    <a:lumOff val="80000"/>
                  </a:schemeClr>
                </a:solidFill>
              </a:rPr>
              <a:t>Narina</a:t>
            </a:r>
            <a:r>
              <a:rPr lang="en-US" dirty="0">
                <a:solidFill>
                  <a:schemeClr val="tx2">
                    <a:lumMod val="20000"/>
                    <a:lumOff val="80000"/>
                  </a:schemeClr>
                </a:solidFill>
              </a:rPr>
              <a:t> #700741314 - 25% </a:t>
            </a:r>
          </a:p>
          <a:p>
            <a:pPr marL="0" indent="0" defTabSz="457200">
              <a:lnSpc>
                <a:spcPts val="3300"/>
              </a:lnSpc>
              <a:spcBef>
                <a:spcPts val="0"/>
              </a:spcBef>
              <a:buSzTx/>
              <a:buFontTx/>
              <a:buNone/>
              <a:defRPr sz="1466">
                <a:solidFill>
                  <a:srgbClr val="000000"/>
                </a:solidFill>
                <a:latin typeface="+mj-lt"/>
                <a:ea typeface="+mj-ea"/>
                <a:cs typeface="+mj-cs"/>
                <a:sym typeface="Helvetica"/>
              </a:defRPr>
            </a:pPr>
            <a:r>
              <a:rPr lang="en-US" dirty="0">
                <a:solidFill>
                  <a:schemeClr val="tx2">
                    <a:lumMod val="20000"/>
                    <a:lumOff val="80000"/>
                  </a:schemeClr>
                </a:solidFill>
              </a:rPr>
              <a:t>4.Venkata Ramana </a:t>
            </a:r>
            <a:r>
              <a:rPr lang="en-US" dirty="0" err="1">
                <a:solidFill>
                  <a:schemeClr val="tx2">
                    <a:lumMod val="20000"/>
                    <a:lumOff val="80000"/>
                  </a:schemeClr>
                </a:solidFill>
              </a:rPr>
              <a:t>Ravuri</a:t>
            </a:r>
            <a:r>
              <a:rPr lang="en-US" dirty="0">
                <a:solidFill>
                  <a:schemeClr val="tx2">
                    <a:lumMod val="20000"/>
                    <a:lumOff val="80000"/>
                  </a:schemeClr>
                </a:solidFill>
              </a:rPr>
              <a:t> #700741281 - 25%</a:t>
            </a:r>
            <a:endParaRPr dirty="0">
              <a:solidFill>
                <a:schemeClr val="tx2">
                  <a:lumMod val="20000"/>
                  <a:lumOff val="80000"/>
                </a:schemeClr>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9"/>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4" name="Freeform: Shape 11"/>
          <p:cNvSpPr/>
          <p:nvPr/>
        </p:nvSpPr>
        <p:spPr>
          <a:xfrm>
            <a:off x="3088971" y="0"/>
            <a:ext cx="9103028" cy="6858001"/>
          </a:xfrm>
          <a:custGeom>
            <a:avLst/>
            <a:gdLst/>
            <a:ahLst/>
            <a:cxnLst>
              <a:cxn ang="0">
                <a:pos x="wd2" y="hd2"/>
              </a:cxn>
              <a:cxn ang="5400000">
                <a:pos x="wd2" y="hd2"/>
              </a:cxn>
              <a:cxn ang="10800000">
                <a:pos x="wd2" y="hd2"/>
              </a:cxn>
              <a:cxn ang="16200000">
                <a:pos x="wd2" y="hd2"/>
              </a:cxn>
            </a:cxnLst>
            <a:rect l="0" t="0" r="r" b="b"/>
            <a:pathLst>
              <a:path w="21600" h="21600" extrusionOk="0">
                <a:moveTo>
                  <a:pt x="14262" y="0"/>
                </a:moveTo>
                <a:lnTo>
                  <a:pt x="21600" y="0"/>
                </a:lnTo>
                <a:lnTo>
                  <a:pt x="21600" y="21600"/>
                </a:lnTo>
                <a:lnTo>
                  <a:pt x="0" y="21600"/>
                </a:lnTo>
                <a:lnTo>
                  <a:pt x="0" y="21600"/>
                </a:lnTo>
                <a:lnTo>
                  <a:pt x="14247" y="0"/>
                </a:lnTo>
                <a:lnTo>
                  <a:pt x="14262" y="0"/>
                </a:lnTo>
                <a:lnTo>
                  <a:pt x="14262" y="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pic>
        <p:nvPicPr>
          <p:cNvPr id="125" name="Picture 4" descr="Picture 4"/>
          <p:cNvPicPr>
            <a:picLocks noChangeAspect="1"/>
          </p:cNvPicPr>
          <p:nvPr/>
        </p:nvPicPr>
        <p:blipFill>
          <a:blip r:embed="rId2"/>
          <a:srcRect r="9414"/>
          <a:stretch>
            <a:fillRect/>
          </a:stretch>
        </p:blipFill>
        <p:spPr>
          <a:xfrm>
            <a:off x="0" y="-1"/>
            <a:ext cx="9102329"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338" y="21600"/>
                </a:lnTo>
                <a:lnTo>
                  <a:pt x="21600" y="0"/>
                </a:lnTo>
                <a:lnTo>
                  <a:pt x="0" y="0"/>
                </a:lnTo>
                <a:close/>
              </a:path>
            </a:pathLst>
          </a:custGeom>
          <a:ln w="12700">
            <a:miter lim="400000"/>
          </a:ln>
        </p:spPr>
      </p:pic>
      <p:sp>
        <p:nvSpPr>
          <p:cNvPr id="126" name="Freeform: Shape 13"/>
          <p:cNvSpPr/>
          <p:nvPr/>
        </p:nvSpPr>
        <p:spPr>
          <a:xfrm rot="10800000">
            <a:off x="0" y="-1"/>
            <a:ext cx="6885325" cy="6858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8856" y="0"/>
                </a:lnTo>
                <a:lnTo>
                  <a:pt x="21600" y="0"/>
                </a:lnTo>
                <a:lnTo>
                  <a:pt x="21600" y="21600"/>
                </a:lnTo>
                <a:close/>
              </a:path>
            </a:pathLst>
          </a:custGeom>
          <a:solidFill>
            <a:srgbClr val="000000">
              <a:alpha val="60000"/>
            </a:srgbClr>
          </a:solidFill>
          <a:ln w="12700">
            <a:miter lim="400000"/>
          </a:ln>
        </p:spPr>
        <p:txBody>
          <a:bodyPr lIns="45719" rIns="45719" anchor="ctr"/>
          <a:lstStyle/>
          <a:p>
            <a:pPr algn="ctr">
              <a:defRPr>
                <a:solidFill>
                  <a:srgbClr val="FFFFFF"/>
                </a:solidFill>
              </a:defRPr>
            </a:pPr>
            <a:endParaRPr/>
          </a:p>
        </p:txBody>
      </p:sp>
      <p:sp>
        <p:nvSpPr>
          <p:cNvPr id="127" name="Title 1"/>
          <p:cNvSpPr txBox="1">
            <a:spLocks noGrp="1"/>
          </p:cNvSpPr>
          <p:nvPr>
            <p:ph type="title"/>
          </p:nvPr>
        </p:nvSpPr>
        <p:spPr>
          <a:xfrm>
            <a:off x="1143000" y="1203865"/>
            <a:ext cx="3813890" cy="1958341"/>
          </a:xfrm>
          <a:prstGeom prst="rect">
            <a:avLst/>
          </a:prstGeom>
        </p:spPr>
        <p:txBody>
          <a:bodyPr anchor="t"/>
          <a:lstStyle/>
          <a:p>
            <a:r>
              <a:t>MOTIVATION</a:t>
            </a:r>
          </a:p>
        </p:txBody>
      </p:sp>
      <p:sp>
        <p:nvSpPr>
          <p:cNvPr id="128" name="Content Placeholder 2"/>
          <p:cNvSpPr txBox="1">
            <a:spLocks noGrp="1"/>
          </p:cNvSpPr>
          <p:nvPr>
            <p:ph type="body" sz="quarter" idx="1"/>
          </p:nvPr>
        </p:nvSpPr>
        <p:spPr>
          <a:xfrm>
            <a:off x="6335906" y="2603922"/>
            <a:ext cx="4713094" cy="3111079"/>
          </a:xfrm>
          <a:prstGeom prst="rect">
            <a:avLst/>
          </a:prstGeom>
        </p:spPr>
        <p:txBody>
          <a:bodyPr anchor="b"/>
          <a:lstStyle>
            <a:lvl1pPr algn="r"/>
          </a:lstStyle>
          <a:p>
            <a:r>
              <a:t>The Cry is the sole indication that infants use to indicate their demands. The Smart Baby Monitoring System employs the Cry as a sign for monitoring as well. Cries are the only sign that infants use.</a:t>
            </a:r>
          </a:p>
        </p:txBody>
      </p:sp>
      <p:sp>
        <p:nvSpPr>
          <p:cNvPr id="129" name="Straight Connector 15"/>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8"/>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2" name="Title 1"/>
          <p:cNvSpPr txBox="1">
            <a:spLocks noGrp="1"/>
          </p:cNvSpPr>
          <p:nvPr>
            <p:ph type="title"/>
          </p:nvPr>
        </p:nvSpPr>
        <p:spPr>
          <a:xfrm>
            <a:off x="1142999" y="1181099"/>
            <a:ext cx="3894415" cy="4575688"/>
          </a:xfrm>
          <a:prstGeom prst="rect">
            <a:avLst/>
          </a:prstGeom>
        </p:spPr>
        <p:txBody>
          <a:bodyPr anchor="b"/>
          <a:lstStyle/>
          <a:p>
            <a:r>
              <a:t>OBJECTIVES</a:t>
            </a:r>
          </a:p>
        </p:txBody>
      </p:sp>
      <p:sp>
        <p:nvSpPr>
          <p:cNvPr id="133" name="Straight Connector 10"/>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grpSp>
        <p:nvGrpSpPr>
          <p:cNvPr id="152" name="Content Placeholder 2"/>
          <p:cNvGrpSpPr/>
          <p:nvPr/>
        </p:nvGrpSpPr>
        <p:grpSpPr>
          <a:xfrm>
            <a:off x="5650662" y="1025470"/>
            <a:ext cx="5398338" cy="4826222"/>
            <a:chOff x="0" y="0"/>
            <a:chExt cx="5398337" cy="4826220"/>
          </a:xfrm>
        </p:grpSpPr>
        <p:sp>
          <p:nvSpPr>
            <p:cNvPr id="134" name="Rounded Rectangle"/>
            <p:cNvSpPr/>
            <p:nvPr/>
          </p:nvSpPr>
          <p:spPr>
            <a:xfrm>
              <a:off x="0" y="0"/>
              <a:ext cx="5398338" cy="665685"/>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35" name="Square"/>
            <p:cNvSpPr/>
            <p:nvPr/>
          </p:nvSpPr>
          <p:spPr>
            <a:xfrm>
              <a:off x="201368" y="149779"/>
              <a:ext cx="366128" cy="366128"/>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36" name="Clipping Audio Files"/>
            <p:cNvSpPr txBox="1"/>
            <p:nvPr/>
          </p:nvSpPr>
          <p:spPr>
            <a:xfrm>
              <a:off x="768866" y="116340"/>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Clipping Audio Files</a:t>
              </a:r>
            </a:p>
          </p:txBody>
        </p:sp>
        <p:sp>
          <p:nvSpPr>
            <p:cNvPr id="137" name="Rounded Rectangle"/>
            <p:cNvSpPr/>
            <p:nvPr/>
          </p:nvSpPr>
          <p:spPr>
            <a:xfrm>
              <a:off x="0" y="832106"/>
              <a:ext cx="5398338" cy="665686"/>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38" name="Square"/>
            <p:cNvSpPr/>
            <p:nvPr/>
          </p:nvSpPr>
          <p:spPr>
            <a:xfrm>
              <a:off x="201368" y="981886"/>
              <a:ext cx="366128" cy="366128"/>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39" name="Feature Extraction from Audio files"/>
            <p:cNvSpPr txBox="1"/>
            <p:nvPr/>
          </p:nvSpPr>
          <p:spPr>
            <a:xfrm>
              <a:off x="768866" y="948447"/>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Feature Extraction from Audio files</a:t>
              </a:r>
            </a:p>
          </p:txBody>
        </p:sp>
        <p:sp>
          <p:nvSpPr>
            <p:cNvPr id="140" name="Rounded Rectangle"/>
            <p:cNvSpPr/>
            <p:nvPr/>
          </p:nvSpPr>
          <p:spPr>
            <a:xfrm>
              <a:off x="0" y="1664214"/>
              <a:ext cx="5398338" cy="665686"/>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1" name="Square"/>
            <p:cNvSpPr/>
            <p:nvPr/>
          </p:nvSpPr>
          <p:spPr>
            <a:xfrm>
              <a:off x="201368" y="1813993"/>
              <a:ext cx="366128" cy="366128"/>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2" name="Data Preparation"/>
            <p:cNvSpPr txBox="1"/>
            <p:nvPr/>
          </p:nvSpPr>
          <p:spPr>
            <a:xfrm>
              <a:off x="768866" y="1780554"/>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Data Preparation</a:t>
              </a:r>
            </a:p>
          </p:txBody>
        </p:sp>
        <p:sp>
          <p:nvSpPr>
            <p:cNvPr id="143" name="Rounded Rectangle"/>
            <p:cNvSpPr/>
            <p:nvPr/>
          </p:nvSpPr>
          <p:spPr>
            <a:xfrm>
              <a:off x="0" y="2496320"/>
              <a:ext cx="5398338" cy="665686"/>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4" name="Square"/>
            <p:cNvSpPr/>
            <p:nvPr/>
          </p:nvSpPr>
          <p:spPr>
            <a:xfrm>
              <a:off x="201368" y="2646100"/>
              <a:ext cx="366128" cy="366128"/>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5" name="Model Construction"/>
            <p:cNvSpPr txBox="1"/>
            <p:nvPr/>
          </p:nvSpPr>
          <p:spPr>
            <a:xfrm>
              <a:off x="768866" y="2612661"/>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Model Construction</a:t>
              </a:r>
            </a:p>
          </p:txBody>
        </p:sp>
        <p:sp>
          <p:nvSpPr>
            <p:cNvPr id="146" name="Rounded Rectangle"/>
            <p:cNvSpPr/>
            <p:nvPr/>
          </p:nvSpPr>
          <p:spPr>
            <a:xfrm>
              <a:off x="0" y="3328428"/>
              <a:ext cx="5398338" cy="665686"/>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7" name="Square"/>
            <p:cNvSpPr/>
            <p:nvPr/>
          </p:nvSpPr>
          <p:spPr>
            <a:xfrm>
              <a:off x="201368" y="3478206"/>
              <a:ext cx="366128" cy="366128"/>
            </a:xfrm>
            <a:prstGeom prst="rect">
              <a:avLst/>
            </a:prstGeom>
            <a:blipFill rotWithShape="1">
              <a:blip r:embed="rId6"/>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48" name="Model Training"/>
            <p:cNvSpPr txBox="1"/>
            <p:nvPr/>
          </p:nvSpPr>
          <p:spPr>
            <a:xfrm>
              <a:off x="768866" y="3444768"/>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Model Training</a:t>
              </a:r>
            </a:p>
          </p:txBody>
        </p:sp>
        <p:sp>
          <p:nvSpPr>
            <p:cNvPr id="149" name="Rounded Rectangle"/>
            <p:cNvSpPr/>
            <p:nvPr/>
          </p:nvSpPr>
          <p:spPr>
            <a:xfrm>
              <a:off x="0" y="4160535"/>
              <a:ext cx="5398338" cy="665686"/>
            </a:xfrm>
            <a:prstGeom prst="roundRect">
              <a:avLst>
                <a:gd name="adj" fmla="val 10000"/>
              </a:avLst>
            </a:prstGeom>
            <a:solidFill>
              <a:srgbClr val="000000"/>
            </a:solid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50" name="Square"/>
            <p:cNvSpPr/>
            <p:nvPr/>
          </p:nvSpPr>
          <p:spPr>
            <a:xfrm>
              <a:off x="201368" y="4310313"/>
              <a:ext cx="366128" cy="366128"/>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pPr>
                <a:lnSpc>
                  <a:spcPct val="120000"/>
                </a:lnSpc>
                <a:spcBef>
                  <a:spcPts val="1000"/>
                </a:spcBef>
                <a:defRPr sz="2000">
                  <a:solidFill>
                    <a:srgbClr val="FFFFFF"/>
                  </a:solidFill>
                </a:defRPr>
              </a:pPr>
              <a:endParaRPr/>
            </a:p>
          </p:txBody>
        </p:sp>
        <p:sp>
          <p:nvSpPr>
            <p:cNvPr id="151" name="Model Analysis"/>
            <p:cNvSpPr txBox="1"/>
            <p:nvPr/>
          </p:nvSpPr>
          <p:spPr>
            <a:xfrm>
              <a:off x="768866" y="4276875"/>
              <a:ext cx="4629471" cy="433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0451" tIns="70451" rIns="70451" bIns="70451" numCol="1" anchor="ctr">
              <a:spAutoFit/>
            </a:bodyPr>
            <a:lstStyle>
              <a:lvl1pPr defTabSz="844550">
                <a:lnSpc>
                  <a:spcPct val="90000"/>
                </a:lnSpc>
                <a:spcBef>
                  <a:spcPts val="700"/>
                </a:spcBef>
                <a:defRPr sz="1900">
                  <a:solidFill>
                    <a:srgbClr val="FFFFFF"/>
                  </a:solidFill>
                </a:defRPr>
              </a:lvl1pPr>
            </a:lstStyle>
            <a:p>
              <a:r>
                <a:t>Model Analysis</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8"/>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55" name="Title 1"/>
          <p:cNvSpPr txBox="1">
            <a:spLocks noGrp="1"/>
          </p:cNvSpPr>
          <p:nvPr>
            <p:ph type="title"/>
          </p:nvPr>
        </p:nvSpPr>
        <p:spPr>
          <a:xfrm>
            <a:off x="1142999" y="872937"/>
            <a:ext cx="7810171" cy="1360899"/>
          </a:xfrm>
          <a:prstGeom prst="rect">
            <a:avLst/>
          </a:prstGeom>
        </p:spPr>
        <p:txBody>
          <a:bodyPr/>
          <a:lstStyle/>
          <a:p>
            <a:r>
              <a:t>RELATED WORK</a:t>
            </a:r>
          </a:p>
        </p:txBody>
      </p:sp>
      <p:sp>
        <p:nvSpPr>
          <p:cNvPr id="156" name="Content Placeholder 2"/>
          <p:cNvSpPr txBox="1">
            <a:spLocks noGrp="1"/>
          </p:cNvSpPr>
          <p:nvPr>
            <p:ph type="body" sz="half" idx="1"/>
          </p:nvPr>
        </p:nvSpPr>
        <p:spPr>
          <a:xfrm>
            <a:off x="1142999" y="2332028"/>
            <a:ext cx="5435303" cy="3382974"/>
          </a:xfrm>
          <a:prstGeom prst="rect">
            <a:avLst/>
          </a:prstGeom>
        </p:spPr>
        <p:txBody>
          <a:bodyPr/>
          <a:lstStyle/>
          <a:p>
            <a:pPr>
              <a:lnSpc>
                <a:spcPct val="110000"/>
              </a:lnSpc>
              <a:defRPr sz="1300"/>
            </a:pPr>
            <a:r>
              <a:t>Instinctively and spontaneously, infants scream to communicate distressing feelings like hunger, pain, indigestion, discomfort, etc. Research on the causes of baby crying has been ongoing for quite some time. In the 1940s, the first books on the topic were published. </a:t>
            </a:r>
          </a:p>
          <a:p>
            <a:pPr>
              <a:lnSpc>
                <a:spcPct val="110000"/>
              </a:lnSpc>
              <a:defRPr sz="1300"/>
            </a:pPr>
            <a:r>
              <a:t>In fact, writers in have investigated newborn crying in an effort to diagnose, for instance, the signs of severe diseases through study of qualitative aspects of the crying. </a:t>
            </a:r>
          </a:p>
          <a:p>
            <a:pPr>
              <a:lnSpc>
                <a:spcPct val="110000"/>
              </a:lnSpc>
              <a:defRPr sz="1300"/>
            </a:pPr>
            <a:r>
              <a:t>In fact, people have investigated newborn crying in an effort to diagnose, for instance, the signs of severe diseases through study of qualitative aspects of the crying. Despite this excitement about the potential of studying newborn screams in early illness identification, scientists did not limit themselves to this area. It has also been of some interest to try to classify the causes of crying.</a:t>
            </a:r>
          </a:p>
        </p:txBody>
      </p:sp>
      <p:pic>
        <p:nvPicPr>
          <p:cNvPr id="157" name="Picture 4" descr="Picture 4"/>
          <p:cNvPicPr>
            <a:picLocks noChangeAspect="1"/>
          </p:cNvPicPr>
          <p:nvPr/>
        </p:nvPicPr>
        <p:blipFill>
          <a:blip r:embed="rId2"/>
          <a:srcRect l="23863" r="10746"/>
          <a:stretch>
            <a:fillRect/>
          </a:stretch>
        </p:blipFill>
        <p:spPr>
          <a:xfrm>
            <a:off x="5371618" y="9"/>
            <a:ext cx="6820297" cy="6857991"/>
          </a:xfrm>
          <a:custGeom>
            <a:avLst/>
            <a:gdLst/>
            <a:ahLst/>
            <a:cxnLst>
              <a:cxn ang="0">
                <a:pos x="wd2" y="hd2"/>
              </a:cxn>
              <a:cxn ang="5400000">
                <a:pos x="wd2" y="hd2"/>
              </a:cxn>
              <a:cxn ang="10800000">
                <a:pos x="wd2" y="hd2"/>
              </a:cxn>
              <a:cxn ang="16200000">
                <a:pos x="wd2" y="hd2"/>
              </a:cxn>
            </a:cxnLst>
            <a:rect l="0" t="0" r="r" b="b"/>
            <a:pathLst>
              <a:path w="21600" h="21600" extrusionOk="0">
                <a:moveTo>
                  <a:pt x="18955" y="0"/>
                </a:moveTo>
                <a:lnTo>
                  <a:pt x="0" y="21600"/>
                </a:lnTo>
                <a:lnTo>
                  <a:pt x="21600" y="21600"/>
                </a:lnTo>
                <a:lnTo>
                  <a:pt x="21600" y="0"/>
                </a:lnTo>
                <a:lnTo>
                  <a:pt x="18955" y="0"/>
                </a:lnTo>
                <a:close/>
              </a:path>
            </a:pathLst>
          </a:custGeom>
          <a:ln w="12700">
            <a:miter lim="400000"/>
          </a:ln>
        </p:spPr>
      </p:pic>
      <p:sp>
        <p:nvSpPr>
          <p:cNvPr id="158" name="Freeform: Shape 10"/>
          <p:cNvSpPr/>
          <p:nvPr/>
        </p:nvSpPr>
        <p:spPr>
          <a:xfrm>
            <a:off x="5376547" y="0"/>
            <a:ext cx="6812759" cy="6858001"/>
          </a:xfrm>
          <a:custGeom>
            <a:avLst/>
            <a:gdLst/>
            <a:ahLst/>
            <a:cxnLst>
              <a:cxn ang="0">
                <a:pos x="wd2" y="hd2"/>
              </a:cxn>
              <a:cxn ang="5400000">
                <a:pos x="wd2" y="hd2"/>
              </a:cxn>
              <a:cxn ang="10800000">
                <a:pos x="wd2" y="hd2"/>
              </a:cxn>
              <a:cxn ang="16200000">
                <a:pos x="wd2" y="hd2"/>
              </a:cxn>
            </a:cxnLst>
            <a:rect l="0" t="0" r="r" b="b"/>
            <a:pathLst>
              <a:path w="21591" h="21600" extrusionOk="0">
                <a:moveTo>
                  <a:pt x="18909" y="0"/>
                </a:moveTo>
                <a:lnTo>
                  <a:pt x="21586" y="0"/>
                </a:lnTo>
                <a:cubicBezTo>
                  <a:pt x="21574" y="1640"/>
                  <a:pt x="21600" y="3171"/>
                  <a:pt x="21588" y="4811"/>
                </a:cubicBezTo>
                <a:lnTo>
                  <a:pt x="6925" y="21600"/>
                </a:lnTo>
                <a:lnTo>
                  <a:pt x="0" y="21600"/>
                </a:lnTo>
                <a:lnTo>
                  <a:pt x="18909" y="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
        <p:nvSpPr>
          <p:cNvPr id="159" name="Straight Connector 12"/>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62" name="Freeform: Shape 13"/>
          <p:cNvSpPr/>
          <p:nvPr/>
        </p:nvSpPr>
        <p:spPr>
          <a:xfrm rot="10800000">
            <a:off x="0" y="-1"/>
            <a:ext cx="6885325" cy="6858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8856" y="0"/>
                </a:lnTo>
                <a:lnTo>
                  <a:pt x="21600" y="0"/>
                </a:lnTo>
                <a:lnTo>
                  <a:pt x="21600" y="21600"/>
                </a:lnTo>
                <a:close/>
              </a:path>
            </a:pathLst>
          </a:custGeom>
          <a:solidFill>
            <a:srgbClr val="223C2D"/>
          </a:solidFill>
          <a:ln w="12700">
            <a:miter lim="400000"/>
          </a:ln>
        </p:spPr>
        <p:txBody>
          <a:bodyPr lIns="45719" rIns="45719" anchor="ctr"/>
          <a:lstStyle/>
          <a:p>
            <a:pPr algn="ctr">
              <a:defRPr>
                <a:solidFill>
                  <a:srgbClr val="FFFFFF"/>
                </a:solidFill>
              </a:defRPr>
            </a:pPr>
            <a:endParaRPr/>
          </a:p>
        </p:txBody>
      </p:sp>
      <p:sp>
        <p:nvSpPr>
          <p:cNvPr id="163" name="Title 1"/>
          <p:cNvSpPr txBox="1">
            <a:spLocks noGrp="1"/>
          </p:cNvSpPr>
          <p:nvPr>
            <p:ph type="title"/>
          </p:nvPr>
        </p:nvSpPr>
        <p:spPr>
          <a:xfrm>
            <a:off x="209747" y="342114"/>
            <a:ext cx="3894412" cy="1916772"/>
          </a:xfrm>
          <a:prstGeom prst="rect">
            <a:avLst/>
          </a:prstGeom>
        </p:spPr>
        <p:txBody>
          <a:bodyPr anchor="t"/>
          <a:lstStyle/>
          <a:p>
            <a:r>
              <a:t>PROBLEM STATEMENT</a:t>
            </a:r>
          </a:p>
        </p:txBody>
      </p:sp>
      <p:pic>
        <p:nvPicPr>
          <p:cNvPr id="164" name="Picture 6" descr="Picture 6"/>
          <p:cNvPicPr>
            <a:picLocks noChangeAspect="1"/>
          </p:cNvPicPr>
          <p:nvPr/>
        </p:nvPicPr>
        <p:blipFill>
          <a:blip r:embed="rId2"/>
          <a:stretch>
            <a:fillRect/>
          </a:stretch>
        </p:blipFill>
        <p:spPr>
          <a:xfrm>
            <a:off x="3947102" y="74432"/>
            <a:ext cx="8281482" cy="6023337"/>
          </a:xfrm>
          <a:prstGeom prst="rect">
            <a:avLst/>
          </a:prstGeom>
          <a:ln w="12700">
            <a:miter lim="400000"/>
          </a:ln>
        </p:spPr>
      </p:pic>
      <p:sp>
        <p:nvSpPr>
          <p:cNvPr id="165" name="Content Placeholder 2"/>
          <p:cNvSpPr txBox="1">
            <a:spLocks noGrp="1"/>
          </p:cNvSpPr>
          <p:nvPr>
            <p:ph type="body" sz="quarter" idx="1"/>
          </p:nvPr>
        </p:nvSpPr>
        <p:spPr>
          <a:xfrm>
            <a:off x="292480" y="1181098"/>
            <a:ext cx="3280280" cy="4991103"/>
          </a:xfrm>
          <a:prstGeom prst="rect">
            <a:avLst/>
          </a:prstGeom>
        </p:spPr>
        <p:txBody>
          <a:bodyPr anchor="b"/>
          <a:lstStyle/>
          <a:p>
            <a:pPr algn="r">
              <a:lnSpc>
                <a:spcPct val="110000"/>
              </a:lnSpc>
              <a:defRPr sz="1600">
                <a:latin typeface="Times New Roman"/>
                <a:ea typeface="Times New Roman"/>
                <a:cs typeface="Times New Roman"/>
                <a:sym typeface="Times New Roman"/>
              </a:defRPr>
            </a:pPr>
            <a:r>
              <a:t>There are a significant number of births that take place in hospitals each day, yet there are less staff members available to care for the newborns. A significant number of face-to-face interactions are required of childcare facility employees.</a:t>
            </a:r>
          </a:p>
          <a:p>
            <a:pPr algn="r">
              <a:lnSpc>
                <a:spcPct val="110000"/>
              </a:lnSpc>
              <a:defRPr sz="1600">
                <a:latin typeface="Times New Roman"/>
                <a:ea typeface="Times New Roman"/>
                <a:cs typeface="Times New Roman"/>
                <a:sym typeface="Times New Roman"/>
              </a:defRPr>
            </a:pPr>
            <a:r>
              <a:t>The nurses who work in these facilities have a natural ability to determine the requirements of the children based on the cry sounds that they make.</a:t>
            </a:r>
          </a:p>
        </p:txBody>
      </p:sp>
      <p:sp>
        <p:nvSpPr>
          <p:cNvPr id="166" name="Straight Connector 15"/>
          <p:cNvSpPr/>
          <p:nvPr/>
        </p:nvSpPr>
        <p:spPr>
          <a:xfrm>
            <a:off x="1233836" y="6172200"/>
            <a:ext cx="9760639" cy="0"/>
          </a:xfrm>
          <a:prstGeom prst="line">
            <a:avLst/>
          </a:prstGeom>
          <a:ln w="12700">
            <a:solidFill>
              <a:srgbClr val="FFFFFF"/>
            </a:solidFill>
            <a:miter/>
          </a:ln>
        </p:spPr>
        <p:txBody>
          <a:bodyPr lIns="45719" rIns="45719"/>
          <a:lstStyle/>
          <a:p>
            <a:pPr>
              <a:defRPr>
                <a:solidFill>
                  <a:srgbClr val="FFFFFF"/>
                </a:solidFill>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9"/>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69" name="Picture 4" descr="Picture 4"/>
          <p:cNvPicPr>
            <a:picLocks noChangeAspect="1"/>
          </p:cNvPicPr>
          <p:nvPr/>
        </p:nvPicPr>
        <p:blipFill>
          <a:blip r:embed="rId2"/>
          <a:srcRect l="6095" r="5343"/>
          <a:stretch>
            <a:fillRect/>
          </a:stretch>
        </p:blipFill>
        <p:spPr>
          <a:xfrm>
            <a:off x="3093267" y="10"/>
            <a:ext cx="9098758" cy="6857922"/>
          </a:xfrm>
          <a:custGeom>
            <a:avLst/>
            <a:gdLst/>
            <a:ahLst/>
            <a:cxnLst>
              <a:cxn ang="0">
                <a:pos x="wd2" y="hd2"/>
              </a:cxn>
              <a:cxn ang="5400000">
                <a:pos x="wd2" y="hd2"/>
              </a:cxn>
              <a:cxn ang="10800000">
                <a:pos x="wd2" y="hd2"/>
              </a:cxn>
              <a:cxn ang="16200000">
                <a:pos x="wd2" y="hd2"/>
              </a:cxn>
            </a:cxnLst>
            <a:rect l="0" t="0" r="r" b="b"/>
            <a:pathLst>
              <a:path w="21600" h="21600" extrusionOk="0">
                <a:moveTo>
                  <a:pt x="14269" y="0"/>
                </a:moveTo>
                <a:lnTo>
                  <a:pt x="0" y="21600"/>
                </a:lnTo>
                <a:lnTo>
                  <a:pt x="21600" y="21600"/>
                </a:lnTo>
                <a:lnTo>
                  <a:pt x="21600" y="0"/>
                </a:lnTo>
                <a:lnTo>
                  <a:pt x="14269" y="0"/>
                </a:lnTo>
                <a:close/>
              </a:path>
            </a:pathLst>
          </a:custGeom>
          <a:ln w="12700">
            <a:miter lim="400000"/>
          </a:ln>
        </p:spPr>
      </p:pic>
      <p:sp>
        <p:nvSpPr>
          <p:cNvPr id="170" name="Freeform: Shape 11"/>
          <p:cNvSpPr/>
          <p:nvPr/>
        </p:nvSpPr>
        <p:spPr>
          <a:xfrm>
            <a:off x="3090294" y="-3"/>
            <a:ext cx="8239929" cy="6858002"/>
          </a:xfrm>
          <a:custGeom>
            <a:avLst/>
            <a:gdLst/>
            <a:ahLst/>
            <a:cxnLst>
              <a:cxn ang="0">
                <a:pos x="wd2" y="hd2"/>
              </a:cxn>
              <a:cxn ang="5400000">
                <a:pos x="wd2" y="hd2"/>
              </a:cxn>
              <a:cxn ang="10800000">
                <a:pos x="wd2" y="hd2"/>
              </a:cxn>
              <a:cxn ang="16200000">
                <a:pos x="wd2" y="hd2"/>
              </a:cxn>
            </a:cxnLst>
            <a:rect l="0" t="0" r="r" b="b"/>
            <a:pathLst>
              <a:path w="21600" h="21600" extrusionOk="0">
                <a:moveTo>
                  <a:pt x="15756" y="0"/>
                </a:moveTo>
                <a:lnTo>
                  <a:pt x="21600" y="0"/>
                </a:lnTo>
                <a:lnTo>
                  <a:pt x="5844" y="21600"/>
                </a:lnTo>
                <a:lnTo>
                  <a:pt x="0" y="2160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
        <p:nvSpPr>
          <p:cNvPr id="171" name="Title 1"/>
          <p:cNvSpPr txBox="1">
            <a:spLocks noGrp="1"/>
          </p:cNvSpPr>
          <p:nvPr>
            <p:ph type="title"/>
          </p:nvPr>
        </p:nvSpPr>
        <p:spPr>
          <a:xfrm>
            <a:off x="1143000" y="872937"/>
            <a:ext cx="5920742" cy="1360899"/>
          </a:xfrm>
          <a:prstGeom prst="rect">
            <a:avLst/>
          </a:prstGeom>
        </p:spPr>
        <p:txBody>
          <a:bodyPr/>
          <a:lstStyle/>
          <a:p>
            <a:r>
              <a:t>AI Solution</a:t>
            </a:r>
          </a:p>
        </p:txBody>
      </p:sp>
      <p:sp>
        <p:nvSpPr>
          <p:cNvPr id="172" name="Content Placeholder 2"/>
          <p:cNvSpPr txBox="1">
            <a:spLocks noGrp="1"/>
          </p:cNvSpPr>
          <p:nvPr>
            <p:ph type="body" sz="quarter" idx="1"/>
          </p:nvPr>
        </p:nvSpPr>
        <p:spPr>
          <a:xfrm>
            <a:off x="1143002" y="2332028"/>
            <a:ext cx="4118907" cy="3840172"/>
          </a:xfrm>
          <a:prstGeom prst="rect">
            <a:avLst/>
          </a:prstGeom>
        </p:spPr>
        <p:txBody>
          <a:bodyPr/>
          <a:lstStyle/>
          <a:p>
            <a:pPr>
              <a:lnSpc>
                <a:spcPct val="110000"/>
              </a:lnSpc>
              <a:defRPr sz="1400"/>
            </a:pPr>
            <a:r>
              <a:t>We have designed an AI model which can classify the baby cries.</a:t>
            </a:r>
          </a:p>
          <a:p>
            <a:pPr>
              <a:lnSpc>
                <a:spcPct val="110000"/>
              </a:lnSpc>
              <a:defRPr sz="1400"/>
            </a:pPr>
            <a:r>
              <a:t>The model classify them into following categories.</a:t>
            </a:r>
          </a:p>
          <a:p>
            <a:pPr>
              <a:lnSpc>
                <a:spcPct val="110000"/>
              </a:lnSpc>
              <a:defRPr sz="1400"/>
            </a:pPr>
            <a:r>
              <a:t>Noise</a:t>
            </a:r>
          </a:p>
          <a:p>
            <a:pPr>
              <a:lnSpc>
                <a:spcPct val="110000"/>
              </a:lnSpc>
              <a:defRPr sz="1400"/>
            </a:pPr>
            <a:r>
              <a:t>Laugh</a:t>
            </a:r>
          </a:p>
          <a:p>
            <a:pPr>
              <a:lnSpc>
                <a:spcPct val="110000"/>
              </a:lnSpc>
              <a:defRPr sz="1400"/>
            </a:pPr>
            <a:r>
              <a:t>Cry</a:t>
            </a:r>
          </a:p>
          <a:p>
            <a:pPr>
              <a:lnSpc>
                <a:spcPct val="110000"/>
              </a:lnSpc>
              <a:defRPr sz="1400"/>
            </a:pPr>
            <a:r>
              <a:t>Burping</a:t>
            </a:r>
          </a:p>
          <a:p>
            <a:pPr>
              <a:lnSpc>
                <a:spcPct val="110000"/>
              </a:lnSpc>
              <a:defRPr sz="1400"/>
            </a:pPr>
            <a:r>
              <a:t>Hungry</a:t>
            </a:r>
          </a:p>
          <a:p>
            <a:pPr>
              <a:lnSpc>
                <a:spcPct val="110000"/>
              </a:lnSpc>
              <a:defRPr sz="1400"/>
            </a:pPr>
            <a:r>
              <a:t>Tired</a:t>
            </a:r>
          </a:p>
          <a:p>
            <a:pPr>
              <a:lnSpc>
                <a:spcPct val="110000"/>
              </a:lnSpc>
              <a:defRPr sz="1400"/>
            </a:pPr>
            <a:r>
              <a:t>Discomfort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030"/>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75" name="Picture 2" descr="Picture 2"/>
          <p:cNvPicPr>
            <a:picLocks noChangeAspect="1"/>
          </p:cNvPicPr>
          <p:nvPr/>
        </p:nvPicPr>
        <p:blipFill>
          <a:blip r:embed="rId2"/>
          <a:srcRect l="16132" r="19188"/>
          <a:stretch>
            <a:fillRect/>
          </a:stretch>
        </p:blipFill>
        <p:spPr>
          <a:xfrm>
            <a:off x="3093267" y="10"/>
            <a:ext cx="9098758" cy="6857922"/>
          </a:xfrm>
          <a:custGeom>
            <a:avLst/>
            <a:gdLst/>
            <a:ahLst/>
            <a:cxnLst>
              <a:cxn ang="0">
                <a:pos x="wd2" y="hd2"/>
              </a:cxn>
              <a:cxn ang="5400000">
                <a:pos x="wd2" y="hd2"/>
              </a:cxn>
              <a:cxn ang="10800000">
                <a:pos x="wd2" y="hd2"/>
              </a:cxn>
              <a:cxn ang="16200000">
                <a:pos x="wd2" y="hd2"/>
              </a:cxn>
            </a:cxnLst>
            <a:rect l="0" t="0" r="r" b="b"/>
            <a:pathLst>
              <a:path w="21600" h="21600" extrusionOk="0">
                <a:moveTo>
                  <a:pt x="14269" y="0"/>
                </a:moveTo>
                <a:lnTo>
                  <a:pt x="0" y="21600"/>
                </a:lnTo>
                <a:lnTo>
                  <a:pt x="21600" y="21600"/>
                </a:lnTo>
                <a:lnTo>
                  <a:pt x="21600" y="0"/>
                </a:lnTo>
                <a:lnTo>
                  <a:pt x="14269" y="0"/>
                </a:lnTo>
                <a:close/>
              </a:path>
            </a:pathLst>
          </a:custGeom>
          <a:ln w="12700">
            <a:miter lim="400000"/>
          </a:ln>
        </p:spPr>
      </p:pic>
      <p:sp>
        <p:nvSpPr>
          <p:cNvPr id="176" name="Freeform: Shape 1032"/>
          <p:cNvSpPr/>
          <p:nvPr/>
        </p:nvSpPr>
        <p:spPr>
          <a:xfrm>
            <a:off x="3090294" y="-3"/>
            <a:ext cx="8239929" cy="6858002"/>
          </a:xfrm>
          <a:custGeom>
            <a:avLst/>
            <a:gdLst/>
            <a:ahLst/>
            <a:cxnLst>
              <a:cxn ang="0">
                <a:pos x="wd2" y="hd2"/>
              </a:cxn>
              <a:cxn ang="5400000">
                <a:pos x="wd2" y="hd2"/>
              </a:cxn>
              <a:cxn ang="10800000">
                <a:pos x="wd2" y="hd2"/>
              </a:cxn>
              <a:cxn ang="16200000">
                <a:pos x="wd2" y="hd2"/>
              </a:cxn>
            </a:cxnLst>
            <a:rect l="0" t="0" r="r" b="b"/>
            <a:pathLst>
              <a:path w="21600" h="21600" extrusionOk="0">
                <a:moveTo>
                  <a:pt x="15756" y="0"/>
                </a:moveTo>
                <a:lnTo>
                  <a:pt x="21600" y="0"/>
                </a:lnTo>
                <a:lnTo>
                  <a:pt x="5844" y="21600"/>
                </a:lnTo>
                <a:lnTo>
                  <a:pt x="0" y="21600"/>
                </a:lnTo>
                <a:close/>
              </a:path>
            </a:pathLst>
          </a:custGeom>
          <a:solidFill>
            <a:srgbClr val="223C2D">
              <a:alpha val="60000"/>
            </a:srgbClr>
          </a:solidFill>
          <a:ln w="12700">
            <a:miter lim="400000"/>
          </a:ln>
        </p:spPr>
        <p:txBody>
          <a:bodyPr lIns="45719" rIns="45719" anchor="ctr"/>
          <a:lstStyle/>
          <a:p>
            <a:pPr algn="ctr">
              <a:defRPr>
                <a:solidFill>
                  <a:srgbClr val="FFFFFF"/>
                </a:solidFill>
              </a:defRPr>
            </a:pPr>
            <a:endParaRPr/>
          </a:p>
        </p:txBody>
      </p:sp>
      <p:sp>
        <p:nvSpPr>
          <p:cNvPr id="177" name="Title 1"/>
          <p:cNvSpPr txBox="1">
            <a:spLocks noGrp="1"/>
          </p:cNvSpPr>
          <p:nvPr>
            <p:ph type="title"/>
          </p:nvPr>
        </p:nvSpPr>
        <p:spPr>
          <a:xfrm>
            <a:off x="1143000" y="872937"/>
            <a:ext cx="5920742" cy="1360899"/>
          </a:xfrm>
          <a:prstGeom prst="rect">
            <a:avLst/>
          </a:prstGeom>
        </p:spPr>
        <p:txBody>
          <a:bodyPr/>
          <a:lstStyle/>
          <a:p>
            <a:r>
              <a:t>Data Preparation</a:t>
            </a:r>
          </a:p>
        </p:txBody>
      </p:sp>
      <p:sp>
        <p:nvSpPr>
          <p:cNvPr id="178" name="Content Placeholder 2"/>
          <p:cNvSpPr txBox="1">
            <a:spLocks noGrp="1"/>
          </p:cNvSpPr>
          <p:nvPr>
            <p:ph type="body" sz="quarter" idx="1"/>
          </p:nvPr>
        </p:nvSpPr>
        <p:spPr>
          <a:xfrm>
            <a:off x="1143002" y="2332028"/>
            <a:ext cx="4118907" cy="3840172"/>
          </a:xfrm>
          <a:prstGeom prst="rect">
            <a:avLst/>
          </a:prstGeom>
        </p:spPr>
        <p:txBody>
          <a:bodyPr/>
          <a:lstStyle/>
          <a:p>
            <a:pPr>
              <a:defRPr>
                <a:latin typeface="Times New Roman"/>
                <a:ea typeface="Times New Roman"/>
                <a:cs typeface="Times New Roman"/>
                <a:sym typeface="Times New Roman"/>
              </a:defRPr>
            </a:pPr>
            <a:r>
              <a:t>A total of 500 MS clips were created from the obtained data from each facility. The BSR scale has four levels, while the BCR scale has five.</a:t>
            </a:r>
          </a:p>
          <a:p>
            <a:pPr>
              <a:defRPr>
                <a:latin typeface="Times New Roman"/>
                <a:ea typeface="Times New Roman"/>
                <a:cs typeface="Times New Roman"/>
                <a:sym typeface="Times New Roman"/>
              </a:defRPr>
            </a:pPr>
            <a:r>
              <a:t>Librosa python package be used to parse audio files for features.</a:t>
            </a:r>
          </a:p>
        </p:txBody>
      </p:sp>
    </p:spTree>
  </p:cSld>
  <p:clrMapOvr>
    <a:masterClrMapping/>
  </p:clrMapOvr>
  <p:transition spd="med"/>
</p:sld>
</file>

<file path=ppt/theme/theme1.xml><?xml version="1.0" encoding="utf-8"?>
<a:theme xmlns:a="http://schemas.openxmlformats.org/drawingml/2006/main" name="RegattaVTI">
  <a:themeElements>
    <a:clrScheme name="RegattaVTI">
      <a:dk1>
        <a:srgbClr val="000000"/>
      </a:dk1>
      <a:lt1>
        <a:srgbClr val="000000"/>
      </a:lt1>
      <a:dk2>
        <a:srgbClr val="A7A7A7"/>
      </a:dk2>
      <a:lt2>
        <a:srgbClr val="535353"/>
      </a:lt2>
      <a:accent1>
        <a:srgbClr val="81AB94"/>
      </a:accent1>
      <a:accent2>
        <a:srgbClr val="74AAA2"/>
      </a:accent2>
      <a:accent3>
        <a:srgbClr val="7DA8B9"/>
      </a:accent3>
      <a:accent4>
        <a:srgbClr val="7F91BA"/>
      </a:accent4>
      <a:accent5>
        <a:srgbClr val="9C96C6"/>
      </a:accent5>
      <a:accent6>
        <a:srgbClr val="9E7FBA"/>
      </a:accent6>
      <a:hlink>
        <a:srgbClr val="0000FF"/>
      </a:hlink>
      <a:folHlink>
        <a:srgbClr val="FF00FF"/>
      </a:folHlink>
    </a:clrScheme>
    <a:fontScheme name="RegattaVTI">
      <a:majorFont>
        <a:latin typeface="Helvetica"/>
        <a:ea typeface="Helvetica"/>
        <a:cs typeface="Helvetica"/>
      </a:majorFont>
      <a:minorFont>
        <a:latin typeface="Walbaum Display"/>
        <a:ea typeface="Walbaum Display"/>
        <a:cs typeface="Walbaum Display"/>
      </a:minorFont>
    </a:fontScheme>
    <a:fmtScheme name="Regatta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gattaVTI">
  <a:themeElements>
    <a:clrScheme name="RegattaVTI">
      <a:dk1>
        <a:srgbClr val="000000"/>
      </a:dk1>
      <a:lt1>
        <a:srgbClr val="FFFFFF"/>
      </a:lt1>
      <a:dk2>
        <a:srgbClr val="A7A7A7"/>
      </a:dk2>
      <a:lt2>
        <a:srgbClr val="535353"/>
      </a:lt2>
      <a:accent1>
        <a:srgbClr val="81AB94"/>
      </a:accent1>
      <a:accent2>
        <a:srgbClr val="74AAA2"/>
      </a:accent2>
      <a:accent3>
        <a:srgbClr val="7DA8B9"/>
      </a:accent3>
      <a:accent4>
        <a:srgbClr val="7F91BA"/>
      </a:accent4>
      <a:accent5>
        <a:srgbClr val="9C96C6"/>
      </a:accent5>
      <a:accent6>
        <a:srgbClr val="9E7FBA"/>
      </a:accent6>
      <a:hlink>
        <a:srgbClr val="0000FF"/>
      </a:hlink>
      <a:folHlink>
        <a:srgbClr val="FF00FF"/>
      </a:folHlink>
    </a:clrScheme>
    <a:fontScheme name="RegattaVTI">
      <a:majorFont>
        <a:latin typeface="Helvetica"/>
        <a:ea typeface="Helvetica"/>
        <a:cs typeface="Helvetica"/>
      </a:majorFont>
      <a:minorFont>
        <a:latin typeface="Walbaum Display"/>
        <a:ea typeface="Walbaum Display"/>
        <a:cs typeface="Walbaum Display"/>
      </a:minorFont>
    </a:fontScheme>
    <a:fmtScheme name="Regatta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Walbaum Displ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912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vt:lpstr>
      <vt:lpstr>Times New Roman</vt:lpstr>
      <vt:lpstr>Walbaum Display</vt:lpstr>
      <vt:lpstr>RegattaVTI</vt:lpstr>
      <vt:lpstr>BABY CRY CLASSIFICATION USING SUPPORT VECTOR CLASSIFIER</vt:lpstr>
      <vt:lpstr>Group Member Information</vt:lpstr>
      <vt:lpstr>Role/Responsibilities and Contribution in project </vt:lpstr>
      <vt:lpstr>MOTIVATION</vt:lpstr>
      <vt:lpstr>OBJECTIVES</vt:lpstr>
      <vt:lpstr>RELATED WORK</vt:lpstr>
      <vt:lpstr>PROBLEM STATEMENT</vt:lpstr>
      <vt:lpstr>AI Solution</vt:lpstr>
      <vt:lpstr>Data Preparation</vt:lpstr>
      <vt:lpstr>Proposed Solution</vt:lpstr>
      <vt:lpstr>Pipeline</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CRY CLASSIFICATION USING SUPPORT VECTOR CLASSIFIER</dc:title>
  <dc:creator>home</dc:creator>
  <cp:lastModifiedBy>Sushma Alampally</cp:lastModifiedBy>
  <cp:revision>7</cp:revision>
  <dcterms:modified xsi:type="dcterms:W3CDTF">2022-12-06T06:47:19Z</dcterms:modified>
</cp:coreProperties>
</file>