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handoutMasterIdLst>
    <p:handoutMasterId r:id="rId31"/>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66DA3-7061-5643-804A-DCDEC6436649}" v="15" dt="2021-08-10T22:59:0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37"/>
  </p:normalViewPr>
  <p:slideViewPr>
    <p:cSldViewPr snapToGrid="0">
      <p:cViewPr varScale="1">
        <p:scale>
          <a:sx n="89" d="100"/>
          <a:sy n="89" d="100"/>
        </p:scale>
        <p:origin x="1744" y="16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msun Singhirunnusorn" userId="aefccfd2-0b3b-4987-acb1-6ff977fb50bd" providerId="ADAL" clId="{5E766DA3-7061-5643-804A-DCDEC6436649}"/>
    <pc:docChg chg="delSld modSld">
      <pc:chgData name="Khomsun Singhirunnusorn" userId="aefccfd2-0b3b-4987-acb1-6ff977fb50bd" providerId="ADAL" clId="{5E766DA3-7061-5643-804A-DCDEC6436649}" dt="2021-08-10T23:14:00.364" v="95" actId="2696"/>
      <pc:docMkLst>
        <pc:docMk/>
      </pc:docMkLst>
      <pc:sldChg chg="modSp mod">
        <pc:chgData name="Khomsun Singhirunnusorn" userId="aefccfd2-0b3b-4987-acb1-6ff977fb50bd" providerId="ADAL" clId="{5E766DA3-7061-5643-804A-DCDEC6436649}" dt="2021-08-10T02:49:14.122" v="54" actId="20577"/>
        <pc:sldMkLst>
          <pc:docMk/>
          <pc:sldMk cId="0" sldId="282"/>
        </pc:sldMkLst>
        <pc:spChg chg="mod">
          <ac:chgData name="Khomsun Singhirunnusorn" userId="aefccfd2-0b3b-4987-acb1-6ff977fb50bd" providerId="ADAL" clId="{5E766DA3-7061-5643-804A-DCDEC6436649}" dt="2021-08-10T02:49:14.122" v="54" actId="20577"/>
          <ac:spMkLst>
            <pc:docMk/>
            <pc:sldMk cId="0" sldId="282"/>
            <ac:spMk id="77827" creationId="{B3A0C481-BBD2-48D5-9CB8-C59C3FA7C9A9}"/>
          </ac:spMkLst>
        </pc:spChg>
      </pc:sldChg>
      <pc:sldChg chg="modSp mod">
        <pc:chgData name="Khomsun Singhirunnusorn" userId="aefccfd2-0b3b-4987-acb1-6ff977fb50bd" providerId="ADAL" clId="{5E766DA3-7061-5643-804A-DCDEC6436649}" dt="2021-08-10T02:52:04.936" v="61" actId="1076"/>
        <pc:sldMkLst>
          <pc:docMk/>
          <pc:sldMk cId="0" sldId="283"/>
        </pc:sldMkLst>
        <pc:spChg chg="mod">
          <ac:chgData name="Khomsun Singhirunnusorn" userId="aefccfd2-0b3b-4987-acb1-6ff977fb50bd" providerId="ADAL" clId="{5E766DA3-7061-5643-804A-DCDEC6436649}" dt="2021-08-10T02:51:58.062" v="59" actId="947"/>
          <ac:spMkLst>
            <pc:docMk/>
            <pc:sldMk cId="0" sldId="283"/>
            <ac:spMk id="79875" creationId="{4AE7AAC6-B0E2-411A-A36F-61F8050E8E71}"/>
          </ac:spMkLst>
        </pc:spChg>
        <pc:picChg chg="mod">
          <ac:chgData name="Khomsun Singhirunnusorn" userId="aefccfd2-0b3b-4987-acb1-6ff977fb50bd" providerId="ADAL" clId="{5E766DA3-7061-5643-804A-DCDEC6436649}" dt="2021-08-10T02:52:04.936" v="61" actId="1076"/>
          <ac:picMkLst>
            <pc:docMk/>
            <pc:sldMk cId="0" sldId="283"/>
            <ac:picMk id="6" creationId="{F5576AFE-02C2-4348-8F1E-7F5213955C35}"/>
          </ac:picMkLst>
        </pc:picChg>
      </pc:sldChg>
      <pc:sldChg chg="modSp mod">
        <pc:chgData name="Khomsun Singhirunnusorn" userId="aefccfd2-0b3b-4987-acb1-6ff977fb50bd" providerId="ADAL" clId="{5E766DA3-7061-5643-804A-DCDEC6436649}" dt="2021-08-10T03:05:30.005" v="76" actId="1076"/>
        <pc:sldMkLst>
          <pc:docMk/>
          <pc:sldMk cId="0" sldId="290"/>
        </pc:sldMkLst>
        <pc:spChg chg="mod">
          <ac:chgData name="Khomsun Singhirunnusorn" userId="aefccfd2-0b3b-4987-acb1-6ff977fb50bd" providerId="ADAL" clId="{5E766DA3-7061-5643-804A-DCDEC6436649}" dt="2021-08-10T03:05:17.326" v="73" actId="1076"/>
          <ac:spMkLst>
            <pc:docMk/>
            <pc:sldMk cId="0" sldId="290"/>
            <ac:spMk id="88067" creationId="{7CE9FE88-828A-4BC1-8BE5-E94CA02154D0}"/>
          </ac:spMkLst>
        </pc:spChg>
        <pc:picChg chg="mod">
          <ac:chgData name="Khomsun Singhirunnusorn" userId="aefccfd2-0b3b-4987-acb1-6ff977fb50bd" providerId="ADAL" clId="{5E766DA3-7061-5643-804A-DCDEC6436649}" dt="2021-08-10T03:05:30.005" v="76" actId="1076"/>
          <ac:picMkLst>
            <pc:docMk/>
            <pc:sldMk cId="0" sldId="290"/>
            <ac:picMk id="3" creationId="{8F1604FC-4EFB-44C1-97BC-1E7707DD7FF0}"/>
          </ac:picMkLst>
        </pc:picChg>
      </pc:sldChg>
      <pc:sldChg chg="modSp mod">
        <pc:chgData name="Khomsun Singhirunnusorn" userId="aefccfd2-0b3b-4987-acb1-6ff977fb50bd" providerId="ADAL" clId="{5E766DA3-7061-5643-804A-DCDEC6436649}" dt="2021-08-10T03:11:38.580" v="80" actId="1076"/>
        <pc:sldMkLst>
          <pc:docMk/>
          <pc:sldMk cId="0" sldId="291"/>
        </pc:sldMkLst>
        <pc:spChg chg="mod">
          <ac:chgData name="Khomsun Singhirunnusorn" userId="aefccfd2-0b3b-4987-acb1-6ff977fb50bd" providerId="ADAL" clId="{5E766DA3-7061-5643-804A-DCDEC6436649}" dt="2021-08-10T03:11:38.580" v="80" actId="1076"/>
          <ac:spMkLst>
            <pc:docMk/>
            <pc:sldMk cId="0" sldId="291"/>
            <ac:spMk id="90115" creationId="{89C70259-E6A3-4EBA-80A2-237FC0E12C2E}"/>
          </ac:spMkLst>
        </pc:spChg>
        <pc:picChg chg="mod">
          <ac:chgData name="Khomsun Singhirunnusorn" userId="aefccfd2-0b3b-4987-acb1-6ff977fb50bd" providerId="ADAL" clId="{5E766DA3-7061-5643-804A-DCDEC6436649}" dt="2021-08-10T03:11:19.432" v="78" actId="1076"/>
          <ac:picMkLst>
            <pc:docMk/>
            <pc:sldMk cId="0" sldId="291"/>
            <ac:picMk id="90116" creationId="{F694B84F-B2F1-4444-A933-01994CEFE6EB}"/>
          </ac:picMkLst>
        </pc:picChg>
      </pc:sldChg>
      <pc:sldChg chg="modSp mod">
        <pc:chgData name="Khomsun Singhirunnusorn" userId="aefccfd2-0b3b-4987-acb1-6ff977fb50bd" providerId="ADAL" clId="{5E766DA3-7061-5643-804A-DCDEC6436649}" dt="2021-08-10T03:14:35.937" v="86" actId="14100"/>
        <pc:sldMkLst>
          <pc:docMk/>
          <pc:sldMk cId="0" sldId="295"/>
        </pc:sldMkLst>
        <pc:spChg chg="mod">
          <ac:chgData name="Khomsun Singhirunnusorn" userId="aefccfd2-0b3b-4987-acb1-6ff977fb50bd" providerId="ADAL" clId="{5E766DA3-7061-5643-804A-DCDEC6436649}" dt="2021-08-10T03:14:35.937" v="86" actId="14100"/>
          <ac:spMkLst>
            <pc:docMk/>
            <pc:sldMk cId="0" sldId="295"/>
            <ac:spMk id="92163" creationId="{4808D252-6480-4FF6-B632-437EDA2418DF}"/>
          </ac:spMkLst>
        </pc:spChg>
      </pc:sldChg>
      <pc:sldChg chg="modSp mod">
        <pc:chgData name="Khomsun Singhirunnusorn" userId="aefccfd2-0b3b-4987-acb1-6ff977fb50bd" providerId="ADAL" clId="{5E766DA3-7061-5643-804A-DCDEC6436649}" dt="2021-08-10T22:59:09.109" v="94" actId="1076"/>
        <pc:sldMkLst>
          <pc:docMk/>
          <pc:sldMk cId="2517847946" sldId="300"/>
        </pc:sldMkLst>
        <pc:spChg chg="mod">
          <ac:chgData name="Khomsun Singhirunnusorn" userId="aefccfd2-0b3b-4987-acb1-6ff977fb50bd" providerId="ADAL" clId="{5E766DA3-7061-5643-804A-DCDEC6436649}" dt="2021-08-10T22:59:09.109" v="94" actId="1076"/>
          <ac:spMkLst>
            <pc:docMk/>
            <pc:sldMk cId="2517847946" sldId="300"/>
            <ac:spMk id="102403" creationId="{5F8AF8E1-0BFE-4988-B8AF-22B99F21E0C1}"/>
          </ac:spMkLst>
        </pc:spChg>
        <pc:spChg chg="mod">
          <ac:chgData name="Khomsun Singhirunnusorn" userId="aefccfd2-0b3b-4987-acb1-6ff977fb50bd" providerId="ADAL" clId="{5E766DA3-7061-5643-804A-DCDEC6436649}" dt="2021-08-10T22:59:02.517" v="93" actId="255"/>
          <ac:spMkLst>
            <pc:docMk/>
            <pc:sldMk cId="2517847946" sldId="300"/>
            <ac:spMk id="102404" creationId="{38943F03-FAEF-41D0-8332-F8979FE58597}"/>
          </ac:spMkLst>
        </pc:spChg>
      </pc:sldChg>
      <pc:sldChg chg="addSp modSp mod">
        <pc:chgData name="Khomsun Singhirunnusorn" userId="aefccfd2-0b3b-4987-acb1-6ff977fb50bd" providerId="ADAL" clId="{5E766DA3-7061-5643-804A-DCDEC6436649}" dt="2021-08-10T02:48:05.481" v="52" actId="947"/>
        <pc:sldMkLst>
          <pc:docMk/>
          <pc:sldMk cId="0" sldId="335"/>
        </pc:sldMkLst>
        <pc:spChg chg="add mod">
          <ac:chgData name="Khomsun Singhirunnusorn" userId="aefccfd2-0b3b-4987-acb1-6ff977fb50bd" providerId="ADAL" clId="{5E766DA3-7061-5643-804A-DCDEC6436649}" dt="2021-08-10T02:48:05.481" v="52" actId="947"/>
          <ac:spMkLst>
            <pc:docMk/>
            <pc:sldMk cId="0" sldId="335"/>
            <ac:spMk id="2" creationId="{F02984F3-7733-2D43-8055-154284326A05}"/>
          </ac:spMkLst>
        </pc:spChg>
        <pc:spChg chg="mod">
          <ac:chgData name="Khomsun Singhirunnusorn" userId="aefccfd2-0b3b-4987-acb1-6ff977fb50bd" providerId="ADAL" clId="{5E766DA3-7061-5643-804A-DCDEC6436649}" dt="2021-08-10T02:47:10.306" v="1" actId="1076"/>
          <ac:spMkLst>
            <pc:docMk/>
            <pc:sldMk cId="0" sldId="335"/>
            <ac:spMk id="272386" creationId="{1CB68582-BBE2-4F64-8E5F-7C76410784FB}"/>
          </ac:spMkLst>
        </pc:spChg>
      </pc:sldChg>
      <pc:sldChg chg="modSp mod">
        <pc:chgData name="Khomsun Singhirunnusorn" userId="aefccfd2-0b3b-4987-acb1-6ff977fb50bd" providerId="ADAL" clId="{5E766DA3-7061-5643-804A-DCDEC6436649}" dt="2021-08-10T22:58:11.733" v="88" actId="255"/>
        <pc:sldMkLst>
          <pc:docMk/>
          <pc:sldMk cId="0" sldId="407"/>
        </pc:sldMkLst>
        <pc:spChg chg="mod">
          <ac:chgData name="Khomsun Singhirunnusorn" userId="aefccfd2-0b3b-4987-acb1-6ff977fb50bd" providerId="ADAL" clId="{5E766DA3-7061-5643-804A-DCDEC6436649}" dt="2021-08-10T22:58:11.733" v="88" actId="255"/>
          <ac:spMkLst>
            <pc:docMk/>
            <pc:sldMk cId="0" sldId="407"/>
            <ac:spMk id="100355" creationId="{5DE76852-4504-41F8-A327-27C6F05B7238}"/>
          </ac:spMkLst>
        </pc:spChg>
      </pc:sldChg>
      <pc:sldChg chg="modSp mod">
        <pc:chgData name="Khomsun Singhirunnusorn" userId="aefccfd2-0b3b-4987-acb1-6ff977fb50bd" providerId="ADAL" clId="{5E766DA3-7061-5643-804A-DCDEC6436649}" dt="2021-08-10T02:50:14.572" v="58" actId="1076"/>
        <pc:sldMkLst>
          <pc:docMk/>
          <pc:sldMk cId="285682496" sldId="422"/>
        </pc:sldMkLst>
        <pc:spChg chg="mod">
          <ac:chgData name="Khomsun Singhirunnusorn" userId="aefccfd2-0b3b-4987-acb1-6ff977fb50bd" providerId="ADAL" clId="{5E766DA3-7061-5643-804A-DCDEC6436649}" dt="2021-08-10T02:50:10.882" v="57" actId="14100"/>
          <ac:spMkLst>
            <pc:docMk/>
            <pc:sldMk cId="285682496" sldId="422"/>
            <ac:spMk id="79875" creationId="{4AE7AAC6-B0E2-411A-A36F-61F8050E8E71}"/>
          </ac:spMkLst>
        </pc:spChg>
        <pc:picChg chg="mod">
          <ac:chgData name="Khomsun Singhirunnusorn" userId="aefccfd2-0b3b-4987-acb1-6ff977fb50bd" providerId="ADAL" clId="{5E766DA3-7061-5643-804A-DCDEC6436649}" dt="2021-08-10T02:50:14.572" v="58" actId="1076"/>
          <ac:picMkLst>
            <pc:docMk/>
            <pc:sldMk cId="285682496" sldId="422"/>
            <ac:picMk id="5" creationId="{9F4CCBFC-2976-4FF3-B9E2-11AE645EEE6D}"/>
          </ac:picMkLst>
        </pc:picChg>
      </pc:sldChg>
      <pc:sldChg chg="modSp mod">
        <pc:chgData name="Khomsun Singhirunnusorn" userId="aefccfd2-0b3b-4987-acb1-6ff977fb50bd" providerId="ADAL" clId="{5E766DA3-7061-5643-804A-DCDEC6436649}" dt="2021-08-10T03:02:29.711" v="65" actId="1076"/>
        <pc:sldMkLst>
          <pc:docMk/>
          <pc:sldMk cId="1843755185" sldId="423"/>
        </pc:sldMkLst>
        <pc:spChg chg="mod">
          <ac:chgData name="Khomsun Singhirunnusorn" userId="aefccfd2-0b3b-4987-acb1-6ff977fb50bd" providerId="ADAL" clId="{5E766DA3-7061-5643-804A-DCDEC6436649}" dt="2021-08-10T03:02:29.711" v="65" actId="1076"/>
          <ac:spMkLst>
            <pc:docMk/>
            <pc:sldMk cId="1843755185" sldId="423"/>
            <ac:spMk id="79875" creationId="{4AE7AAC6-B0E2-411A-A36F-61F8050E8E71}"/>
          </ac:spMkLst>
        </pc:spChg>
        <pc:picChg chg="mod">
          <ac:chgData name="Khomsun Singhirunnusorn" userId="aefccfd2-0b3b-4987-acb1-6ff977fb50bd" providerId="ADAL" clId="{5E766DA3-7061-5643-804A-DCDEC6436649}" dt="2021-08-10T03:02:21.724" v="64" actId="14100"/>
          <ac:picMkLst>
            <pc:docMk/>
            <pc:sldMk cId="1843755185" sldId="423"/>
            <ac:picMk id="5" creationId="{57778C1E-DCEA-447C-99A5-A41591D38C83}"/>
          </ac:picMkLst>
        </pc:picChg>
      </pc:sldChg>
      <pc:sldChg chg="modSp mod">
        <pc:chgData name="Khomsun Singhirunnusorn" userId="aefccfd2-0b3b-4987-acb1-6ff977fb50bd" providerId="ADAL" clId="{5E766DA3-7061-5643-804A-DCDEC6436649}" dt="2021-08-10T03:03:12.080" v="71" actId="1076"/>
        <pc:sldMkLst>
          <pc:docMk/>
          <pc:sldMk cId="2211644" sldId="424"/>
        </pc:sldMkLst>
        <pc:spChg chg="mod">
          <ac:chgData name="Khomsun Singhirunnusorn" userId="aefccfd2-0b3b-4987-acb1-6ff977fb50bd" providerId="ADAL" clId="{5E766DA3-7061-5643-804A-DCDEC6436649}" dt="2021-08-10T03:02:51.232" v="67" actId="1076"/>
          <ac:spMkLst>
            <pc:docMk/>
            <pc:sldMk cId="2211644" sldId="424"/>
            <ac:spMk id="79875" creationId="{4AE7AAC6-B0E2-411A-A36F-61F8050E8E71}"/>
          </ac:spMkLst>
        </pc:spChg>
        <pc:picChg chg="mod">
          <ac:chgData name="Khomsun Singhirunnusorn" userId="aefccfd2-0b3b-4987-acb1-6ff977fb50bd" providerId="ADAL" clId="{5E766DA3-7061-5643-804A-DCDEC6436649}" dt="2021-08-10T03:03:12.080" v="71" actId="1076"/>
          <ac:picMkLst>
            <pc:docMk/>
            <pc:sldMk cId="2211644" sldId="424"/>
            <ac:picMk id="6" creationId="{BD4EC9B3-0153-42F4-B4AB-9D1A903324FD}"/>
          </ac:picMkLst>
        </pc:picChg>
      </pc:sldChg>
      <pc:sldChg chg="modSp mod">
        <pc:chgData name="Khomsun Singhirunnusorn" userId="aefccfd2-0b3b-4987-acb1-6ff977fb50bd" providerId="ADAL" clId="{5E766DA3-7061-5643-804A-DCDEC6436649}" dt="2021-08-10T03:13:28.568" v="81" actId="255"/>
        <pc:sldMkLst>
          <pc:docMk/>
          <pc:sldMk cId="1396972418" sldId="425"/>
        </pc:sldMkLst>
        <pc:spChg chg="mod">
          <ac:chgData name="Khomsun Singhirunnusorn" userId="aefccfd2-0b3b-4987-acb1-6ff977fb50bd" providerId="ADAL" clId="{5E766DA3-7061-5643-804A-DCDEC6436649}" dt="2021-08-10T03:13:28.568" v="81" actId="255"/>
          <ac:spMkLst>
            <pc:docMk/>
            <pc:sldMk cId="1396972418" sldId="425"/>
            <ac:spMk id="3" creationId="{8447491D-30F5-4220-98ED-F4DC61CD8449}"/>
          </ac:spMkLst>
        </pc:spChg>
      </pc:sldChg>
      <pc:sldChg chg="modSp mod">
        <pc:chgData name="Khomsun Singhirunnusorn" userId="aefccfd2-0b3b-4987-acb1-6ff977fb50bd" providerId="ADAL" clId="{5E766DA3-7061-5643-804A-DCDEC6436649}" dt="2021-08-10T22:58:35.392" v="91" actId="1076"/>
        <pc:sldMkLst>
          <pc:docMk/>
          <pc:sldMk cId="3567220658" sldId="427"/>
        </pc:sldMkLst>
        <pc:spChg chg="mod">
          <ac:chgData name="Khomsun Singhirunnusorn" userId="aefccfd2-0b3b-4987-acb1-6ff977fb50bd" providerId="ADAL" clId="{5E766DA3-7061-5643-804A-DCDEC6436649}" dt="2021-08-10T22:58:35.392" v="91" actId="1076"/>
          <ac:spMkLst>
            <pc:docMk/>
            <pc:sldMk cId="3567220658" sldId="427"/>
            <ac:spMk id="3" creationId="{629B0A5E-214E-480B-959C-AEE1B25115DA}"/>
          </ac:spMkLst>
        </pc:spChg>
      </pc:sldChg>
      <pc:sldChg chg="del">
        <pc:chgData name="Khomsun Singhirunnusorn" userId="aefccfd2-0b3b-4987-acb1-6ff977fb50bd" providerId="ADAL" clId="{5E766DA3-7061-5643-804A-DCDEC6436649}" dt="2021-08-10T23:14:00.364" v="95" actId="2696"/>
        <pc:sldMkLst>
          <pc:docMk/>
          <pc:sldMk cId="0"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a:xfrm>
            <a:off x="685800" y="1943100"/>
            <a:ext cx="7772400" cy="1143000"/>
          </a:xfrm>
        </p:spPr>
        <p:txBody>
          <a:bodyPr/>
          <a:lstStyle/>
          <a:p>
            <a:pPr>
              <a:defRPr/>
            </a:pPr>
            <a:r>
              <a:rPr lang="en-US" altLang="en-US" sz="3200" dirty="0">
                <a:effectLst>
                  <a:outerShdw blurRad="38100" dist="38100" dir="2700000" algn="tl">
                    <a:srgbClr val="C0C0C0"/>
                  </a:outerShdw>
                </a:effectLst>
              </a:rPr>
              <a:t>Chapter 13: Data Storage Structures</a:t>
            </a:r>
          </a:p>
        </p:txBody>
      </p:sp>
      <p:sp>
        <p:nvSpPr>
          <p:cNvPr id="2" name="TextBox 1">
            <a:extLst>
              <a:ext uri="{FF2B5EF4-FFF2-40B4-BE49-F238E27FC236}">
                <a16:creationId xmlns:a16="http://schemas.microsoft.com/office/drawing/2014/main" id="{F02984F3-7733-2D43-8055-154284326A05}"/>
              </a:ext>
            </a:extLst>
          </p:cNvPr>
          <p:cNvSpPr txBox="1"/>
          <p:nvPr/>
        </p:nvSpPr>
        <p:spPr>
          <a:xfrm>
            <a:off x="2728913" y="3943350"/>
            <a:ext cx="4331635" cy="1246495"/>
          </a:xfrm>
          <a:prstGeom prst="rect">
            <a:avLst/>
          </a:prstGeom>
          <a:noFill/>
        </p:spPr>
        <p:txBody>
          <a:bodyPr wrap="none" rtlCol="0">
            <a:spAutoFit/>
          </a:bodyPr>
          <a:lstStyle/>
          <a:p>
            <a:r>
              <a:rPr lang="en-US" sz="2500" b="1" dirty="0"/>
              <a:t>Modified </a:t>
            </a:r>
          </a:p>
          <a:p>
            <a:r>
              <a:rPr lang="en-US" sz="2500" b="1" dirty="0"/>
              <a:t>By </a:t>
            </a:r>
          </a:p>
          <a:p>
            <a:r>
              <a:rPr lang="en-US" sz="2500" b="1" dirty="0"/>
              <a:t>Khomsun Singhirunnusorn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5192713"/>
          </a:xfrm>
        </p:spPr>
        <p:txBody>
          <a:bodyPr/>
          <a:lstStyle/>
          <a:p>
            <a:r>
              <a:rPr lang="en-US" altLang="en-US" sz="2000" b="1" dirty="0">
                <a:solidFill>
                  <a:srgbClr val="002060"/>
                </a:solidFill>
              </a:rPr>
              <a:t>Heap</a:t>
            </a:r>
            <a:r>
              <a:rPr lang="en-US" altLang="en-US" sz="2000" b="1" dirty="0"/>
              <a:t> </a:t>
            </a:r>
            <a:r>
              <a:rPr lang="en-US" altLang="en-US" sz="2000" dirty="0"/>
              <a:t>– record can be placed anywhere in the file where there is space</a:t>
            </a:r>
          </a:p>
          <a:p>
            <a:r>
              <a:rPr lang="en-US" altLang="en-US" sz="2000" b="1" dirty="0">
                <a:solidFill>
                  <a:srgbClr val="002060"/>
                </a:solidFill>
              </a:rPr>
              <a:t>Sequential</a:t>
            </a:r>
            <a:r>
              <a:rPr lang="en-US" altLang="en-US" sz="2000" b="1" dirty="0">
                <a:solidFill>
                  <a:schemeClr val="tx2"/>
                </a:solidFill>
              </a:rPr>
              <a:t> </a:t>
            </a:r>
            <a:r>
              <a:rPr lang="en-US" altLang="en-US" sz="2000" dirty="0"/>
              <a:t>– store records in sequential order, based on the value of the search key of each record</a:t>
            </a:r>
          </a:p>
          <a:p>
            <a:r>
              <a:rPr lang="en-US" altLang="en-US" sz="2000" dirty="0"/>
              <a:t>In a  </a:t>
            </a:r>
            <a:r>
              <a:rPr lang="en-US" altLang="en-US" sz="2000" b="1" dirty="0" err="1">
                <a:solidFill>
                  <a:srgbClr val="002060"/>
                </a:solidFill>
              </a:rPr>
              <a:t>multitable</a:t>
            </a:r>
            <a:r>
              <a:rPr lang="en-US" altLang="en-US" sz="2000" b="1" dirty="0">
                <a:solidFill>
                  <a:srgbClr val="002060"/>
                </a:solidFill>
              </a:rPr>
              <a:t> clustering file organization </a:t>
            </a:r>
            <a:r>
              <a:rPr lang="en-US" altLang="en-US" sz="2000" dirty="0">
                <a:solidFill>
                  <a:srgbClr val="002060"/>
                </a:solidFill>
              </a:rPr>
              <a:t> </a:t>
            </a:r>
            <a:r>
              <a:rPr lang="en-US" altLang="en-US" sz="2000" dirty="0"/>
              <a:t>records of several different relations can be stored in the same file</a:t>
            </a:r>
          </a:p>
          <a:p>
            <a:pPr lvl="1"/>
            <a:r>
              <a:rPr lang="en-US" altLang="en-US" sz="2000" dirty="0"/>
              <a:t>Motivation: store related records on the same block to minimize I/O</a:t>
            </a:r>
          </a:p>
          <a:p>
            <a:r>
              <a:rPr lang="en-US" altLang="en-US" sz="2000" b="1" dirty="0">
                <a:solidFill>
                  <a:srgbClr val="002060"/>
                </a:solidFill>
              </a:rPr>
              <a:t>B</a:t>
            </a:r>
            <a:r>
              <a:rPr lang="en-US" altLang="en-US" sz="2000" b="1" baseline="30000" dirty="0">
                <a:solidFill>
                  <a:srgbClr val="002060"/>
                </a:solidFill>
              </a:rPr>
              <a:t>+</a:t>
            </a:r>
            <a:r>
              <a:rPr lang="en-US" altLang="en-US" sz="2000" b="1" dirty="0">
                <a:solidFill>
                  <a:srgbClr val="002060"/>
                </a:solidFill>
              </a:rPr>
              <a:t>-tree file organization</a:t>
            </a:r>
          </a:p>
          <a:p>
            <a:pPr lvl="1"/>
            <a:r>
              <a:rPr lang="en-US" altLang="en-US" sz="2000" dirty="0">
                <a:solidFill>
                  <a:schemeClr val="accent4">
                    <a:lumMod val="95000"/>
                    <a:lumOff val="5000"/>
                  </a:schemeClr>
                </a:solidFill>
              </a:rPr>
              <a:t>Ordered storage even with inserts/deletes</a:t>
            </a:r>
          </a:p>
          <a:p>
            <a:pPr lvl="1"/>
            <a:r>
              <a:rPr lang="en-US" altLang="en-US" sz="2000" dirty="0">
                <a:solidFill>
                  <a:schemeClr val="accent4">
                    <a:lumMod val="95000"/>
                    <a:lumOff val="5000"/>
                  </a:schemeClr>
                </a:solidFill>
              </a:rPr>
              <a:t>More on this in Chapter 14</a:t>
            </a:r>
          </a:p>
          <a:p>
            <a:r>
              <a:rPr lang="en-US" altLang="en-US" sz="2000" b="1" dirty="0">
                <a:solidFill>
                  <a:srgbClr val="002060"/>
                </a:solidFill>
              </a:rPr>
              <a:t>Hashing</a:t>
            </a:r>
            <a:r>
              <a:rPr lang="en-US" altLang="en-US" sz="2000" dirty="0"/>
              <a:t> – a hash function computed on search key; the result specifies in which block of the file the record should be placed</a:t>
            </a:r>
          </a:p>
          <a:p>
            <a:pPr lvl="1"/>
            <a:r>
              <a:rPr lang="en-US" altLang="en-US" sz="2000"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sz="2000" dirty="0"/>
              <a:t>good for queries involving </a:t>
            </a:r>
            <a:r>
              <a:rPr lang="en-US" altLang="en-US" sz="2000" i="1" dirty="0"/>
              <a:t>department </a:t>
            </a:r>
            <a:r>
              <a:rPr lang="en-US" altLang="en-US" sz="2000" dirty="0"/>
              <a:t> </a:t>
            </a:r>
            <a:r>
              <a:rPr lang="en-IN" sz="2000" dirty="0"/>
              <a:t>⨝</a:t>
            </a:r>
            <a:r>
              <a:rPr lang="en-US" altLang="en-US" sz="2000" dirty="0"/>
              <a:t> </a:t>
            </a:r>
            <a:r>
              <a:rPr lang="en-US" altLang="en-US" sz="2000" i="1" dirty="0"/>
              <a:t>instructor</a:t>
            </a:r>
            <a:r>
              <a:rPr lang="en-US" altLang="en-US" sz="2000" dirty="0"/>
              <a:t>, and for queries involving one single department and its instructors</a:t>
            </a:r>
          </a:p>
          <a:p>
            <a:r>
              <a:rPr lang="en-US" altLang="en-US" sz="2000" dirty="0"/>
              <a:t>bad for queries involving only </a:t>
            </a:r>
            <a:r>
              <a:rPr lang="en-US" altLang="en-US" sz="2000" i="1" dirty="0"/>
              <a:t>department</a:t>
            </a:r>
          </a:p>
          <a:p>
            <a:r>
              <a:rPr lang="en-US" altLang="en-US" sz="2000" dirty="0"/>
              <a:t>results in variable size records</a:t>
            </a:r>
          </a:p>
          <a:p>
            <a:r>
              <a:rPr lang="en-US" altLang="en-US" sz="2000"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953293" y="727075"/>
            <a:ext cx="7707313" cy="5449887"/>
          </a:xfrm>
        </p:spPr>
        <p:txBody>
          <a:bodyPr/>
          <a:lstStyle/>
          <a:p>
            <a:r>
              <a:rPr lang="en-IN" sz="2000" b="1" dirty="0">
                <a:solidFill>
                  <a:srgbClr val="002060"/>
                </a:solidFill>
              </a:rPr>
              <a:t>Table partitioning</a:t>
            </a:r>
            <a:r>
              <a:rPr lang="en-IN" sz="2000" dirty="0"/>
              <a:t>: Records in a relation can be partitioned into smaller relations that are stored separately</a:t>
            </a:r>
          </a:p>
          <a:p>
            <a:r>
              <a:rPr lang="en-IN" sz="2000" dirty="0"/>
              <a:t>E.g., </a:t>
            </a:r>
            <a:r>
              <a:rPr lang="en-IN" sz="2000" i="1" dirty="0"/>
              <a:t>transaction </a:t>
            </a:r>
            <a:r>
              <a:rPr lang="en-IN" sz="2000" dirty="0"/>
              <a:t>relation may be partitioned into </a:t>
            </a:r>
            <a:br>
              <a:rPr lang="en-IN" sz="2000" dirty="0"/>
            </a:br>
            <a:r>
              <a:rPr lang="en-IN" sz="2000" dirty="0"/>
              <a:t>  </a:t>
            </a:r>
            <a:r>
              <a:rPr lang="en-IN" sz="2000" i="1" dirty="0"/>
              <a:t>transaction_2018, transaction_2019, etc.</a:t>
            </a:r>
          </a:p>
          <a:p>
            <a:r>
              <a:rPr lang="en-IN" sz="2000" dirty="0"/>
              <a:t>Queries written on </a:t>
            </a:r>
            <a:r>
              <a:rPr lang="en-IN" sz="2000" i="1" dirty="0"/>
              <a:t>transaction</a:t>
            </a:r>
            <a:r>
              <a:rPr lang="en-IN" sz="2000" dirty="0"/>
              <a:t> must access records in all partitions</a:t>
            </a:r>
          </a:p>
          <a:p>
            <a:pPr lvl="1"/>
            <a:r>
              <a:rPr lang="en-IN" sz="2000" dirty="0"/>
              <a:t>Unless query has a selection such as </a:t>
            </a:r>
            <a:r>
              <a:rPr lang="en-IN" sz="2000" i="1" dirty="0"/>
              <a:t>year=</a:t>
            </a:r>
            <a:r>
              <a:rPr lang="en-IN" sz="2000" dirty="0"/>
              <a:t>2019, in which case only one partition in needed</a:t>
            </a:r>
          </a:p>
          <a:p>
            <a:r>
              <a:rPr lang="en-IN" sz="2000" dirty="0"/>
              <a:t>Partitioning </a:t>
            </a:r>
          </a:p>
          <a:p>
            <a:pPr lvl="1"/>
            <a:r>
              <a:rPr lang="en-IN" sz="2000" dirty="0"/>
              <a:t>Reduces costs of some operations such as free space management</a:t>
            </a:r>
          </a:p>
          <a:p>
            <a:pPr lvl="1"/>
            <a:r>
              <a:rPr lang="en-IN" sz="2000" dirty="0"/>
              <a:t>Allows different partitions to be stored on different storage devices </a:t>
            </a:r>
          </a:p>
          <a:p>
            <a:pPr lvl="2"/>
            <a:r>
              <a:rPr lang="en-IN" sz="2000" dirty="0"/>
              <a:t>E.g., </a:t>
            </a:r>
            <a:r>
              <a:rPr lang="en-IN" sz="2000" i="1" dirty="0"/>
              <a:t>transaction </a:t>
            </a:r>
            <a:r>
              <a:rPr lang="en-IN" sz="2000"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31862" y="1908175"/>
            <a:ext cx="7280275" cy="4527550"/>
          </a:xfrm>
        </p:spPr>
        <p:txBody>
          <a:bodyPr/>
          <a:lstStyle/>
          <a:p>
            <a:pPr>
              <a:lnSpc>
                <a:spcPct val="90000"/>
              </a:lnSpc>
            </a:pPr>
            <a:r>
              <a:rPr lang="en-US" altLang="en-US" sz="2000" dirty="0"/>
              <a:t>Information about relations</a:t>
            </a:r>
          </a:p>
          <a:p>
            <a:pPr lvl="1">
              <a:lnSpc>
                <a:spcPct val="90000"/>
              </a:lnSpc>
            </a:pPr>
            <a:r>
              <a:rPr lang="en-US" altLang="en-US" sz="2000" dirty="0"/>
              <a:t>names of relations</a:t>
            </a:r>
          </a:p>
          <a:p>
            <a:pPr lvl="1">
              <a:lnSpc>
                <a:spcPct val="90000"/>
              </a:lnSpc>
            </a:pPr>
            <a:r>
              <a:rPr lang="en-US" altLang="en-US" sz="2000" dirty="0"/>
              <a:t>names, types and lengths of attributes of each relation</a:t>
            </a:r>
          </a:p>
          <a:p>
            <a:pPr lvl="1">
              <a:lnSpc>
                <a:spcPct val="90000"/>
              </a:lnSpc>
            </a:pPr>
            <a:r>
              <a:rPr lang="en-US" altLang="en-US" sz="2000" dirty="0"/>
              <a:t>names and definitions of views</a:t>
            </a:r>
          </a:p>
          <a:p>
            <a:pPr lvl="1">
              <a:lnSpc>
                <a:spcPct val="90000"/>
              </a:lnSpc>
            </a:pPr>
            <a:r>
              <a:rPr lang="en-US" altLang="en-US" sz="2000" dirty="0"/>
              <a:t>integrity constraints</a:t>
            </a:r>
          </a:p>
          <a:p>
            <a:pPr>
              <a:lnSpc>
                <a:spcPct val="90000"/>
              </a:lnSpc>
            </a:pPr>
            <a:r>
              <a:rPr lang="en-US" altLang="en-US" sz="2000" dirty="0"/>
              <a:t>User and accounting information, including passwords</a:t>
            </a:r>
          </a:p>
          <a:p>
            <a:pPr>
              <a:lnSpc>
                <a:spcPct val="90000"/>
              </a:lnSpc>
            </a:pPr>
            <a:r>
              <a:rPr lang="en-US" altLang="en-US" sz="2000" dirty="0"/>
              <a:t>Statistical and descriptive data</a:t>
            </a:r>
          </a:p>
          <a:p>
            <a:pPr lvl="1">
              <a:lnSpc>
                <a:spcPct val="90000"/>
              </a:lnSpc>
            </a:pPr>
            <a:r>
              <a:rPr lang="en-US" altLang="en-US" sz="2000" dirty="0"/>
              <a:t>number of tuples in each relation</a:t>
            </a:r>
          </a:p>
          <a:p>
            <a:pPr>
              <a:lnSpc>
                <a:spcPct val="90000"/>
              </a:lnSpc>
            </a:pPr>
            <a:r>
              <a:rPr lang="en-US" altLang="en-US" sz="2000" dirty="0"/>
              <a:t>Physical file organization information</a:t>
            </a:r>
          </a:p>
          <a:p>
            <a:pPr lvl="1">
              <a:lnSpc>
                <a:spcPct val="90000"/>
              </a:lnSpc>
            </a:pPr>
            <a:r>
              <a:rPr lang="en-US" altLang="en-US" sz="2000" dirty="0"/>
              <a:t>How relation is stored (sequential/hash/…)</a:t>
            </a:r>
          </a:p>
          <a:p>
            <a:pPr lvl="1">
              <a:lnSpc>
                <a:spcPct val="90000"/>
              </a:lnSpc>
            </a:pPr>
            <a:r>
              <a:rPr lang="en-US" altLang="en-US" sz="2000" dirty="0"/>
              <a:t>Physical location of relation </a:t>
            </a:r>
          </a:p>
          <a:p>
            <a:pPr>
              <a:lnSpc>
                <a:spcPct val="90000"/>
              </a:lnSpc>
            </a:pPr>
            <a:r>
              <a:rPr lang="en-US" altLang="en-US" sz="2000"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074807"/>
            <a:ext cx="66786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000" dirty="0"/>
              <a:t>The</a:t>
            </a:r>
            <a:r>
              <a:rPr kumimoji="0" lang="en-US" altLang="en-US" sz="2000" dirty="0">
                <a:solidFill>
                  <a:srgbClr val="000099"/>
                </a:solidFill>
              </a:rPr>
              <a:t> </a:t>
            </a:r>
            <a:r>
              <a:rPr kumimoji="0" lang="en-US" altLang="en-US" sz="2000" b="1" dirty="0">
                <a:solidFill>
                  <a:srgbClr val="002060"/>
                </a:solidFill>
              </a:rPr>
              <a:t>Data dictionary</a:t>
            </a:r>
            <a:r>
              <a:rPr kumimoji="0" lang="en-US" altLang="en-US" sz="2000" dirty="0">
                <a:solidFill>
                  <a:srgbClr val="002060"/>
                </a:solidFill>
              </a:rPr>
              <a:t> </a:t>
            </a:r>
            <a:r>
              <a:rPr kumimoji="0" lang="en-US" altLang="en-US" sz="2000" dirty="0"/>
              <a:t>(also called </a:t>
            </a:r>
            <a:r>
              <a:rPr kumimoji="0" lang="en-US" altLang="en-US" sz="2000" b="1" dirty="0">
                <a:solidFill>
                  <a:srgbClr val="002060"/>
                </a:solidFill>
              </a:rPr>
              <a:t>system catalog</a:t>
            </a:r>
            <a:r>
              <a:rPr kumimoji="0" lang="en-US" altLang="en-US" sz="2000" dirty="0"/>
              <a:t>) stores </a:t>
            </a:r>
            <a:r>
              <a:rPr kumimoji="0" lang="en-US" altLang="en-US" sz="2000" b="1" dirty="0">
                <a:solidFill>
                  <a:srgbClr val="002060"/>
                </a:solidFill>
              </a:rPr>
              <a:t>metadata</a:t>
            </a:r>
            <a:r>
              <a:rPr kumimoji="0" lang="en-US" altLang="en-US" sz="20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sz="2200" dirty="0"/>
              <a:t>The database is stored as a collection of </a:t>
            </a:r>
            <a:r>
              <a:rPr lang="en-US" altLang="en-US" sz="2200" i="1" dirty="0"/>
              <a:t>files</a:t>
            </a:r>
            <a:r>
              <a:rPr lang="en-US" altLang="en-US" sz="2200" dirty="0"/>
              <a:t>.  Each file is a sequence of </a:t>
            </a:r>
            <a:r>
              <a:rPr lang="en-US" altLang="en-US" sz="2200" i="1" dirty="0"/>
              <a:t>records.  </a:t>
            </a:r>
            <a:r>
              <a:rPr lang="en-US" altLang="en-US" sz="2200" dirty="0"/>
              <a:t>A record is a sequence of fields.</a:t>
            </a:r>
          </a:p>
          <a:p>
            <a:r>
              <a:rPr lang="en-US" altLang="en-US" sz="2200" dirty="0"/>
              <a:t>One approach</a:t>
            </a:r>
          </a:p>
          <a:p>
            <a:pPr lvl="1"/>
            <a:r>
              <a:rPr lang="en-US" altLang="en-US" sz="2200" dirty="0"/>
              <a:t>Assume record size is fixed</a:t>
            </a:r>
          </a:p>
          <a:p>
            <a:pPr lvl="1"/>
            <a:r>
              <a:rPr lang="en-US" altLang="en-US" sz="2200" dirty="0"/>
              <a:t>Each file has records of one particular type only</a:t>
            </a:r>
          </a:p>
          <a:p>
            <a:pPr lvl="1"/>
            <a:r>
              <a:rPr lang="en-US" altLang="en-US" sz="2200" dirty="0"/>
              <a:t>Different files are used for different relations</a:t>
            </a:r>
          </a:p>
          <a:p>
            <a:pPr marL="457200" lvl="1" indent="0">
              <a:buNone/>
            </a:pPr>
            <a:r>
              <a:rPr lang="en-US" altLang="en-US" sz="2200" dirty="0"/>
              <a:t>This case is easiest to implement; will consider variable length records later</a:t>
            </a:r>
          </a:p>
          <a:p>
            <a:pPr marL="7938" indent="-7938"/>
            <a:r>
              <a:rPr lang="en-US" altLang="en-US" sz="2200" dirty="0"/>
              <a:t> We assume that records are smaller than a disk block</a:t>
            </a:r>
          </a:p>
          <a:p>
            <a:pPr marL="465138" lvl="1" indent="-7938">
              <a:buFont typeface="Monotype Sorts" pitchFamily="-65" charset="2"/>
              <a:buNone/>
            </a:pPr>
            <a:endParaRPr lang="en-US"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 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separately</a:t>
            </a:r>
          </a:p>
          <a:p>
            <a:r>
              <a:rPr lang="en-IN" dirty="0"/>
              <a:t>Example</a:t>
            </a:r>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1050008" y="727075"/>
            <a:ext cx="7593930" cy="2187575"/>
          </a:xfrm>
        </p:spPr>
        <p:txBody>
          <a:bodyPr/>
          <a:lstStyle/>
          <a:p>
            <a:r>
              <a:rPr lang="en-US" altLang="en-US" sz="2000" dirty="0"/>
              <a:t>Simple approach:</a:t>
            </a:r>
          </a:p>
          <a:p>
            <a:pPr lvl="1"/>
            <a:r>
              <a:rPr lang="en-US" altLang="en-US" sz="2000" dirty="0"/>
              <a:t>Store record </a:t>
            </a:r>
            <a:r>
              <a:rPr lang="en-US" altLang="en-US" sz="2000" i="1" dirty="0" err="1"/>
              <a:t>i</a:t>
            </a:r>
            <a:r>
              <a:rPr lang="en-US" altLang="en-US" sz="2000" dirty="0"/>
              <a:t> starting from byte </a:t>
            </a:r>
            <a:r>
              <a:rPr lang="en-US" altLang="en-US" sz="2000" i="1" dirty="0">
                <a:sym typeface="Greek Symbols" pitchFamily="18" charset="2"/>
              </a:rPr>
              <a:t>n </a:t>
            </a:r>
            <a:r>
              <a:rPr lang="en-US" altLang="en-US" sz="2000" i="1" dirty="0">
                <a:sym typeface="Symbol" panose="05050102010706020507" pitchFamily="18" charset="2"/>
              </a:rPr>
              <a:t> (</a:t>
            </a:r>
            <a:r>
              <a:rPr lang="en-US" altLang="en-US" sz="2000" i="1" dirty="0" err="1">
                <a:sym typeface="Symbol" panose="05050102010706020507" pitchFamily="18" charset="2"/>
              </a:rPr>
              <a:t>i</a:t>
            </a:r>
            <a:r>
              <a:rPr lang="en-US" altLang="en-US" sz="2000" i="1" dirty="0">
                <a:sym typeface="Symbol" panose="05050102010706020507" pitchFamily="18" charset="2"/>
              </a:rPr>
              <a:t> – </a:t>
            </a:r>
            <a:r>
              <a:rPr lang="en-US" altLang="en-US" sz="2000" dirty="0">
                <a:sym typeface="Symbol" panose="05050102010706020507" pitchFamily="18" charset="2"/>
              </a:rPr>
              <a:t>1), where </a:t>
            </a:r>
            <a:r>
              <a:rPr lang="en-US" altLang="en-US" sz="2000" i="1" dirty="0">
                <a:sym typeface="Symbol" panose="05050102010706020507" pitchFamily="18" charset="2"/>
              </a:rPr>
              <a:t>n </a:t>
            </a:r>
            <a:r>
              <a:rPr lang="en-US" altLang="en-US" sz="2000" dirty="0">
                <a:sym typeface="Symbol" panose="05050102010706020507" pitchFamily="18" charset="2"/>
              </a:rPr>
              <a:t>is the size of each record.</a:t>
            </a:r>
          </a:p>
          <a:p>
            <a:pPr lvl="1"/>
            <a:r>
              <a:rPr lang="en-US" altLang="en-US" sz="2000" dirty="0">
                <a:sym typeface="Symbol" panose="05050102010706020507" pitchFamily="18" charset="2"/>
              </a:rPr>
              <a:t>Record access is simple but records may cross blocks</a:t>
            </a:r>
          </a:p>
          <a:p>
            <a:pPr lvl="2"/>
            <a:r>
              <a:rPr lang="en-US" altLang="en-US" sz="2000"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1985008" y="3045593"/>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sz="2000" dirty="0"/>
              <a:t>Deletion of record </a:t>
            </a:r>
            <a:r>
              <a:rPr lang="en-US" altLang="en-US" sz="2000" i="1" dirty="0"/>
              <a:t>i:  </a:t>
            </a:r>
            <a:r>
              <a:rPr lang="en-US" altLang="en-US" sz="2000" dirty="0"/>
              <a:t>alternatives</a:t>
            </a:r>
            <a:r>
              <a:rPr lang="en-US" altLang="en-US" sz="2000" i="1" dirty="0"/>
              <a:t>:</a:t>
            </a:r>
          </a:p>
          <a:p>
            <a:pPr lvl="1"/>
            <a:r>
              <a:rPr lang="en-US" altLang="en-US" sz="2000" b="1" dirty="0"/>
              <a:t>move records </a:t>
            </a:r>
            <a:r>
              <a:rPr lang="en-US" altLang="en-US" sz="2000" b="1" i="1" dirty="0" err="1"/>
              <a:t>i</a:t>
            </a:r>
            <a:r>
              <a:rPr lang="en-US" altLang="en-US" sz="2000" b="1" dirty="0"/>
              <a:t> + 1, . . ., </a:t>
            </a:r>
            <a:r>
              <a:rPr lang="en-US" altLang="en-US" sz="2000" b="1" i="1" dirty="0"/>
              <a:t>n</a:t>
            </a:r>
            <a:r>
              <a:rPr lang="en-US" altLang="en-US" sz="2000" b="1" dirty="0"/>
              <a:t>  to </a:t>
            </a:r>
            <a:r>
              <a:rPr lang="en-US" altLang="en-US" sz="2000" b="1" i="1" dirty="0" err="1"/>
              <a:t>i</a:t>
            </a:r>
            <a:r>
              <a:rPr lang="en-US" altLang="en-US" sz="2000" b="1" i="1" dirty="0"/>
              <a:t>, . . . , n </a:t>
            </a:r>
            <a:r>
              <a:rPr lang="en-US" altLang="en-US" sz="2000" b="1" i="1" dirty="0">
                <a:sym typeface="Symbol" panose="05050102010706020507" pitchFamily="18" charset="2"/>
              </a:rPr>
              <a:t>– </a:t>
            </a:r>
            <a:r>
              <a:rPr lang="en-US" altLang="en-US" sz="2000" b="1" dirty="0">
                <a:sym typeface="Symbol" panose="05050102010706020507" pitchFamily="18" charset="2"/>
              </a:rPr>
              <a:t>1</a:t>
            </a:r>
          </a:p>
          <a:p>
            <a:pPr lvl="1"/>
            <a:r>
              <a:rPr lang="en-US" altLang="en-US" sz="2000" dirty="0">
                <a:sym typeface="Symbol" panose="05050102010706020507" pitchFamily="18" charset="2"/>
              </a:rPr>
              <a:t>move record </a:t>
            </a:r>
            <a:r>
              <a:rPr lang="en-US" altLang="en-US" sz="2000" i="1" dirty="0">
                <a:sym typeface="Symbol" panose="05050102010706020507" pitchFamily="18" charset="2"/>
              </a:rPr>
              <a:t>n </a:t>
            </a:r>
            <a:r>
              <a:rPr lang="en-US" altLang="en-US" sz="2000" dirty="0">
                <a:sym typeface="Symbol" panose="05050102010706020507" pitchFamily="18" charset="2"/>
              </a:rPr>
              <a:t> to </a:t>
            </a:r>
            <a:r>
              <a:rPr lang="en-US" altLang="en-US" sz="2000" i="1" dirty="0" err="1">
                <a:sym typeface="Symbol" panose="05050102010706020507" pitchFamily="18" charset="2"/>
              </a:rPr>
              <a:t>i</a:t>
            </a:r>
            <a:endParaRPr lang="en-US" altLang="en-US" sz="2000" dirty="0">
              <a:sym typeface="Symbol" panose="05050102010706020507" pitchFamily="18" charset="2"/>
            </a:endParaRPr>
          </a:p>
          <a:p>
            <a:pPr lvl="1"/>
            <a:r>
              <a:rPr lang="en-US" altLang="en-US" sz="2000" dirty="0">
                <a:sym typeface="Symbol" panose="05050102010706020507" pitchFamily="18" charset="2"/>
              </a:rPr>
              <a:t>do not move records, but link all free records on a </a:t>
            </a:r>
            <a:r>
              <a:rPr lang="en-US" altLang="en-US" sz="2000" i="1" dirty="0">
                <a:sym typeface="Symbol" panose="05050102010706020507" pitchFamily="18" charset="2"/>
              </a:rPr>
              <a:t>free list</a:t>
            </a:r>
          </a:p>
          <a:p>
            <a:pPr marL="457200" lvl="1" indent="0">
              <a:buNone/>
            </a:pPr>
            <a:r>
              <a:rPr lang="en-US" altLang="en-US" sz="2000"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75" y="3345475"/>
            <a:ext cx="5314950" cy="3105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1125538" y="990600"/>
            <a:ext cx="7513883" cy="4876800"/>
          </a:xfrm>
        </p:spPr>
        <p:txBody>
          <a:bodyPr/>
          <a:lstStyle/>
          <a:p>
            <a:r>
              <a:rPr lang="en-US" altLang="en-US" sz="2000" dirty="0"/>
              <a:t>Deletion of record </a:t>
            </a:r>
            <a:r>
              <a:rPr lang="en-US" altLang="en-US" sz="2000" i="1" dirty="0"/>
              <a:t>i:  </a:t>
            </a:r>
            <a:r>
              <a:rPr lang="en-US" altLang="en-US" sz="2000" dirty="0"/>
              <a:t>alternatives</a:t>
            </a:r>
            <a:r>
              <a:rPr lang="en-US" altLang="en-US" sz="2000" i="1" dirty="0"/>
              <a:t>:</a:t>
            </a:r>
          </a:p>
          <a:p>
            <a:pPr lvl="1"/>
            <a:r>
              <a:rPr lang="en-US" altLang="en-US" sz="2000" dirty="0"/>
              <a:t>move records </a:t>
            </a:r>
            <a:r>
              <a:rPr lang="en-US" altLang="en-US" sz="2000" i="1" dirty="0" err="1"/>
              <a:t>i</a:t>
            </a:r>
            <a:r>
              <a:rPr lang="en-US" altLang="en-US" sz="2000" dirty="0"/>
              <a:t> + 1, . . ., </a:t>
            </a:r>
            <a:r>
              <a:rPr lang="en-US" altLang="en-US" sz="2000" i="1" dirty="0"/>
              <a:t>n</a:t>
            </a:r>
            <a:r>
              <a:rPr lang="en-US" altLang="en-US" sz="2000" dirty="0"/>
              <a:t>  to </a:t>
            </a:r>
            <a:r>
              <a:rPr lang="en-US" altLang="en-US" sz="2000" i="1" dirty="0" err="1"/>
              <a:t>i</a:t>
            </a:r>
            <a:r>
              <a:rPr lang="en-US" altLang="en-US" sz="2000" i="1" dirty="0"/>
              <a:t>, . . . , n </a:t>
            </a:r>
            <a:r>
              <a:rPr lang="en-US" altLang="en-US" sz="2000" i="1" dirty="0">
                <a:sym typeface="Symbol" panose="05050102010706020507" pitchFamily="18" charset="2"/>
              </a:rPr>
              <a:t>– </a:t>
            </a:r>
            <a:r>
              <a:rPr lang="en-US" altLang="en-US" sz="2000" dirty="0">
                <a:sym typeface="Symbol" panose="05050102010706020507" pitchFamily="18" charset="2"/>
              </a:rPr>
              <a:t>1</a:t>
            </a:r>
          </a:p>
          <a:p>
            <a:pPr lvl="1"/>
            <a:r>
              <a:rPr lang="en-US" altLang="en-US" sz="2000" b="1" dirty="0">
                <a:sym typeface="Symbol" panose="05050102010706020507" pitchFamily="18" charset="2"/>
              </a:rPr>
              <a:t>move record </a:t>
            </a:r>
            <a:r>
              <a:rPr lang="en-US" altLang="en-US" sz="2000" b="1" i="1" dirty="0">
                <a:sym typeface="Symbol" panose="05050102010706020507" pitchFamily="18" charset="2"/>
              </a:rPr>
              <a:t>n </a:t>
            </a:r>
            <a:r>
              <a:rPr lang="en-US" altLang="en-US" sz="2000" b="1" dirty="0">
                <a:sym typeface="Symbol" panose="05050102010706020507" pitchFamily="18" charset="2"/>
              </a:rPr>
              <a:t> to </a:t>
            </a:r>
            <a:r>
              <a:rPr lang="en-US" altLang="en-US" sz="2000" b="1" i="1" dirty="0" err="1">
                <a:sym typeface="Symbol" panose="05050102010706020507" pitchFamily="18" charset="2"/>
              </a:rPr>
              <a:t>i</a:t>
            </a:r>
            <a:endParaRPr lang="en-US" altLang="en-US" sz="2000" b="1" dirty="0">
              <a:sym typeface="Symbol" panose="05050102010706020507" pitchFamily="18" charset="2"/>
            </a:endParaRPr>
          </a:p>
          <a:p>
            <a:pPr lvl="1"/>
            <a:r>
              <a:rPr lang="en-US" altLang="en-US" sz="2000" dirty="0">
                <a:sym typeface="Symbol" panose="05050102010706020507" pitchFamily="18" charset="2"/>
              </a:rPr>
              <a:t>do not move records, but link all free records on a </a:t>
            </a:r>
            <a:r>
              <a:rPr lang="en-US" altLang="en-US" sz="2000" i="1" dirty="0">
                <a:sym typeface="Symbol" panose="05050102010706020507" pitchFamily="18" charset="2"/>
              </a:rPr>
              <a:t>free list</a:t>
            </a:r>
          </a:p>
          <a:p>
            <a:pPr marL="457200" lvl="1" indent="0">
              <a:buNone/>
            </a:pPr>
            <a:r>
              <a:rPr lang="en-US" altLang="en-US" sz="2000"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5938" y="3095365"/>
            <a:ext cx="5700712" cy="3312902"/>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815058" y="835617"/>
            <a:ext cx="7513883" cy="4876800"/>
          </a:xfrm>
        </p:spPr>
        <p:txBody>
          <a:bodyPr/>
          <a:lstStyle/>
          <a:p>
            <a:r>
              <a:rPr lang="en-US" altLang="en-US" sz="2000" dirty="0"/>
              <a:t>Deletion of record </a:t>
            </a:r>
            <a:r>
              <a:rPr lang="en-US" altLang="en-US" sz="2000" i="1" dirty="0"/>
              <a:t>i:  </a:t>
            </a:r>
            <a:r>
              <a:rPr lang="en-US" altLang="en-US" sz="2000" dirty="0"/>
              <a:t>alternatives</a:t>
            </a:r>
            <a:r>
              <a:rPr lang="en-US" altLang="en-US" sz="2000" i="1" dirty="0"/>
              <a:t>:</a:t>
            </a:r>
          </a:p>
          <a:p>
            <a:pPr lvl="1"/>
            <a:r>
              <a:rPr lang="en-US" altLang="en-US" sz="2000" dirty="0"/>
              <a:t>move records </a:t>
            </a:r>
            <a:r>
              <a:rPr lang="en-US" altLang="en-US" sz="2000" i="1" dirty="0" err="1"/>
              <a:t>i</a:t>
            </a:r>
            <a:r>
              <a:rPr lang="en-US" altLang="en-US" sz="2000" dirty="0"/>
              <a:t> + 1, . . ., </a:t>
            </a:r>
            <a:r>
              <a:rPr lang="en-US" altLang="en-US" sz="2000" i="1" dirty="0"/>
              <a:t>n</a:t>
            </a:r>
            <a:r>
              <a:rPr lang="en-US" altLang="en-US" sz="2000" dirty="0"/>
              <a:t>  to </a:t>
            </a:r>
            <a:r>
              <a:rPr lang="en-US" altLang="en-US" sz="2000" i="1" dirty="0" err="1"/>
              <a:t>i</a:t>
            </a:r>
            <a:r>
              <a:rPr lang="en-US" altLang="en-US" sz="2000" i="1" dirty="0"/>
              <a:t>, . . . , n </a:t>
            </a:r>
            <a:r>
              <a:rPr lang="en-US" altLang="en-US" sz="2000" i="1" dirty="0">
                <a:sym typeface="Symbol" panose="05050102010706020507" pitchFamily="18" charset="2"/>
              </a:rPr>
              <a:t>– </a:t>
            </a:r>
            <a:r>
              <a:rPr lang="en-US" altLang="en-US" sz="2000" dirty="0">
                <a:sym typeface="Symbol" panose="05050102010706020507" pitchFamily="18" charset="2"/>
              </a:rPr>
              <a:t>1</a:t>
            </a:r>
          </a:p>
          <a:p>
            <a:pPr lvl="1"/>
            <a:r>
              <a:rPr lang="en-US" altLang="en-US" sz="2000" dirty="0">
                <a:sym typeface="Symbol" panose="05050102010706020507" pitchFamily="18" charset="2"/>
              </a:rPr>
              <a:t>move record </a:t>
            </a:r>
            <a:r>
              <a:rPr lang="en-US" altLang="en-US" sz="2000" i="1" dirty="0">
                <a:sym typeface="Symbol" panose="05050102010706020507" pitchFamily="18" charset="2"/>
              </a:rPr>
              <a:t>n </a:t>
            </a:r>
            <a:r>
              <a:rPr lang="en-US" altLang="en-US" sz="2000" dirty="0">
                <a:sym typeface="Symbol" panose="05050102010706020507" pitchFamily="18" charset="2"/>
              </a:rPr>
              <a:t> to </a:t>
            </a:r>
            <a:r>
              <a:rPr lang="en-US" altLang="en-US" sz="2000" i="1" dirty="0" err="1">
                <a:sym typeface="Symbol" panose="05050102010706020507" pitchFamily="18" charset="2"/>
              </a:rPr>
              <a:t>i</a:t>
            </a:r>
            <a:endParaRPr lang="en-US" altLang="en-US" sz="2000" dirty="0">
              <a:sym typeface="Symbol" panose="05050102010706020507" pitchFamily="18" charset="2"/>
            </a:endParaRPr>
          </a:p>
          <a:p>
            <a:pPr lvl="1"/>
            <a:r>
              <a:rPr lang="en-US" altLang="en-US" sz="2000" b="1" dirty="0">
                <a:sym typeface="Symbol" panose="05050102010706020507" pitchFamily="18" charset="2"/>
              </a:rPr>
              <a:t>do not move records, but link all free records on a </a:t>
            </a:r>
            <a:r>
              <a:rPr lang="en-US" altLang="en-US" sz="2000" b="1" i="1" dirty="0">
                <a:sym typeface="Symbol" panose="05050102010706020507" pitchFamily="18" charset="2"/>
              </a:rPr>
              <a:t>free list</a:t>
            </a:r>
            <a:endParaRPr lang="en-US" altLang="en-US" sz="2000"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7375" y="2831544"/>
            <a:ext cx="5793327" cy="3640694"/>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971198" y="727075"/>
            <a:ext cx="7601752" cy="4897437"/>
          </a:xfrm>
        </p:spPr>
        <p:txBody>
          <a:bodyPr/>
          <a:lstStyle/>
          <a:p>
            <a:r>
              <a:rPr lang="en-US" altLang="en-US" sz="2000" dirty="0"/>
              <a:t>Variable-length records arise in database systems in several ways:</a:t>
            </a:r>
          </a:p>
          <a:p>
            <a:pPr lvl="1"/>
            <a:r>
              <a:rPr lang="en-US" altLang="en-US" sz="2000" dirty="0"/>
              <a:t>Storage of multiple record types in a file.</a:t>
            </a:r>
          </a:p>
          <a:p>
            <a:pPr lvl="1"/>
            <a:r>
              <a:rPr lang="en-US" altLang="en-US" sz="2000" dirty="0"/>
              <a:t>Record types that allow variable lengths for one or more fields such as strings (</a:t>
            </a:r>
            <a:r>
              <a:rPr lang="en-US" altLang="en-US" sz="2000" b="1" dirty="0"/>
              <a:t>varchar</a:t>
            </a:r>
            <a:r>
              <a:rPr lang="en-US" altLang="en-US" sz="2000" dirty="0"/>
              <a:t>)</a:t>
            </a:r>
          </a:p>
          <a:p>
            <a:pPr lvl="1"/>
            <a:r>
              <a:rPr lang="en-US" altLang="en-US" sz="2000" dirty="0"/>
              <a:t>Record types that allow repeating fields (used in some older data models).</a:t>
            </a:r>
          </a:p>
          <a:p>
            <a:r>
              <a:rPr lang="en-US" altLang="en-US" sz="2000" dirty="0"/>
              <a:t>Attributes are stored in order</a:t>
            </a:r>
          </a:p>
          <a:p>
            <a:r>
              <a:rPr lang="en-US" altLang="en-US" sz="2000" dirty="0"/>
              <a:t>Variable length attributes represented by fixed size (offset, length), with actual data stored after all fixed length attributes</a:t>
            </a:r>
          </a:p>
          <a:p>
            <a:r>
              <a:rPr lang="en-US" altLang="en-US" sz="2000"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082" y="4953581"/>
            <a:ext cx="7307983" cy="1341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56694" y="3166405"/>
            <a:ext cx="7430609" cy="3438525"/>
          </a:xfrm>
        </p:spPr>
        <p:txBody>
          <a:bodyPr/>
          <a:lstStyle/>
          <a:p>
            <a:r>
              <a:rPr lang="en-US" altLang="en-US" sz="2000" b="1" dirty="0">
                <a:solidFill>
                  <a:srgbClr val="002060"/>
                </a:solidFill>
              </a:rPr>
              <a:t>Slotted page</a:t>
            </a:r>
            <a:r>
              <a:rPr lang="en-US" altLang="en-US" sz="2000" dirty="0">
                <a:solidFill>
                  <a:srgbClr val="002060"/>
                </a:solidFill>
              </a:rPr>
              <a:t> </a:t>
            </a:r>
            <a:r>
              <a:rPr lang="en-US" altLang="en-US" sz="2000" dirty="0"/>
              <a:t>header contains:</a:t>
            </a:r>
          </a:p>
          <a:p>
            <a:pPr lvl="1"/>
            <a:r>
              <a:rPr lang="en-US" altLang="en-US" sz="2000" dirty="0"/>
              <a:t>number of record entries</a:t>
            </a:r>
          </a:p>
          <a:p>
            <a:pPr lvl="1"/>
            <a:r>
              <a:rPr lang="en-US" altLang="en-US" sz="2000" dirty="0"/>
              <a:t>end of free space in the block</a:t>
            </a:r>
          </a:p>
          <a:p>
            <a:pPr lvl="1"/>
            <a:r>
              <a:rPr lang="en-US" altLang="en-US" sz="2000" dirty="0"/>
              <a:t>location and size of each record</a:t>
            </a:r>
          </a:p>
          <a:p>
            <a:r>
              <a:rPr lang="en-US" altLang="en-US" sz="2000" dirty="0"/>
              <a:t>Records can be moved around within a page to keep them contiguous with no empty space between them; entry in the header must be updated.</a:t>
            </a:r>
          </a:p>
          <a:p>
            <a:r>
              <a:rPr lang="en-US" altLang="en-US" sz="2000"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738" y="896284"/>
            <a:ext cx="6386523" cy="216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sz="2200" dirty="0"/>
              <a:t>E.g., blob/</a:t>
            </a:r>
            <a:r>
              <a:rPr lang="en-IN" sz="2200" dirty="0" err="1"/>
              <a:t>clob</a:t>
            </a:r>
            <a:r>
              <a:rPr lang="en-IN" sz="2200" dirty="0"/>
              <a:t> types</a:t>
            </a:r>
          </a:p>
          <a:p>
            <a:r>
              <a:rPr lang="en-IN" sz="2200" dirty="0"/>
              <a:t>Records must be smaller than pages</a:t>
            </a:r>
          </a:p>
          <a:p>
            <a:r>
              <a:rPr lang="en-IN" sz="2200" dirty="0"/>
              <a:t>Alternatives:</a:t>
            </a:r>
          </a:p>
          <a:p>
            <a:pPr lvl="1"/>
            <a:r>
              <a:rPr lang="en-IN" sz="2200" dirty="0"/>
              <a:t>Store as files in file systems</a:t>
            </a:r>
          </a:p>
          <a:p>
            <a:pPr lvl="1"/>
            <a:r>
              <a:rPr lang="en-IN" sz="2200" dirty="0"/>
              <a:t>Store as files managed by database</a:t>
            </a:r>
          </a:p>
          <a:p>
            <a:pPr lvl="1"/>
            <a:r>
              <a:rPr lang="en-IN" sz="2200" dirty="0"/>
              <a:t>Break into pieces and store in multiple tuples in separate relation</a:t>
            </a:r>
          </a:p>
          <a:p>
            <a:pPr lvl="2"/>
            <a:r>
              <a:rPr lang="en-IN" sz="2200" dirty="0"/>
              <a:t>PostgreSQL TOAST</a:t>
            </a:r>
          </a:p>
        </p:txBody>
      </p:sp>
    </p:spTree>
    <p:extLst>
      <p:ext uri="{BB962C8B-B14F-4D97-AF65-F5344CB8AC3E}">
        <p14:creationId xmlns:p14="http://schemas.microsoft.com/office/powerpoint/2010/main"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92315</TotalTime>
  <Words>2010</Words>
  <Application>Microsoft Macintosh PowerPoint</Application>
  <PresentationFormat>On-screen Show (4:3)</PresentationFormat>
  <Paragraphs>224</Paragraphs>
  <Slides>28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28</vt:i4>
      </vt:variant>
      <vt:variant>
        <vt:lpstr>Custom Shows</vt:lpstr>
      </vt:variant>
      <vt:variant>
        <vt:i4>1</vt:i4>
      </vt:variant>
    </vt:vector>
  </HeadingPairs>
  <TitlesOfParts>
    <vt:vector size="36" baseType="lpstr">
      <vt:lpstr>Arial</vt:lpstr>
      <vt:lpstr>Helvetica</vt:lpstr>
      <vt:lpstr>Monotype Sorts</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Khomsun Singhirunnusorn</cp:lastModifiedBy>
  <cp:revision>427</cp:revision>
  <cp:lastPrinted>2019-06-25T14:52:50Z</cp:lastPrinted>
  <dcterms:created xsi:type="dcterms:W3CDTF">2009-12-21T15:40:22Z</dcterms:created>
  <dcterms:modified xsi:type="dcterms:W3CDTF">2021-08-10T23:14:30Z</dcterms:modified>
</cp:coreProperties>
</file>