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71" r:id="rId4"/>
    <p:sldId id="272" r:id="rId5"/>
    <p:sldId id="273" r:id="rId6"/>
    <p:sldId id="274" r:id="rId7"/>
    <p:sldId id="275" r:id="rId8"/>
    <p:sldId id="270" r:id="rId9"/>
    <p:sldId id="257" r:id="rId10"/>
    <p:sldId id="259" r:id="rId11"/>
    <p:sldId id="262" r:id="rId12"/>
    <p:sldId id="261" r:id="rId13"/>
    <p:sldId id="260" r:id="rId14"/>
    <p:sldId id="263" r:id="rId15"/>
    <p:sldId id="264" r:id="rId16"/>
    <p:sldId id="265" r:id="rId17"/>
    <p:sldId id="266" r:id="rId18"/>
    <p:sldId id="267"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omsun Singhirunnusorn" userId="aefccfd2-0b3b-4987-acb1-6ff977fb50bd" providerId="ADAL" clId="{A20A6055-945D-40A2-B369-B07D8CDAB011}"/>
    <pc:docChg chg="custSel modSld">
      <pc:chgData name="Khomsun Singhirunnusorn" userId="aefccfd2-0b3b-4987-acb1-6ff977fb50bd" providerId="ADAL" clId="{A20A6055-945D-40A2-B369-B07D8CDAB011}" dt="2022-01-10T21:16:05.363" v="41" actId="20577"/>
      <pc:docMkLst>
        <pc:docMk/>
      </pc:docMkLst>
      <pc:sldChg chg="modSp mod">
        <pc:chgData name="Khomsun Singhirunnusorn" userId="aefccfd2-0b3b-4987-acb1-6ff977fb50bd" providerId="ADAL" clId="{A20A6055-945D-40A2-B369-B07D8CDAB011}" dt="2022-01-10T21:16:05.363" v="41" actId="20577"/>
        <pc:sldMkLst>
          <pc:docMk/>
          <pc:sldMk cId="109857222" sldId="256"/>
        </pc:sldMkLst>
        <pc:spChg chg="mod">
          <ac:chgData name="Khomsun Singhirunnusorn" userId="aefccfd2-0b3b-4987-acb1-6ff977fb50bd" providerId="ADAL" clId="{A20A6055-945D-40A2-B369-B07D8CDAB011}" dt="2022-01-10T21:16:05.363" v="41" actId="20577"/>
          <ac:spMkLst>
            <pc:docMk/>
            <pc:sldMk cId="109857222" sldId="256"/>
            <ac:spMk id="2" creationId="{00000000-0000-0000-0000-000000000000}"/>
          </ac:spMkLst>
        </pc:spChg>
      </pc:sldChg>
    </pc:docChg>
  </pc:docChgLst>
  <pc:docChgLst>
    <pc:chgData name="Khomsun Singhirunnusorn" userId="S::singhirunnusorn@ucmo.edu::aefccfd2-0b3b-4987-acb1-6ff977fb50bd" providerId="AD" clId="Web-{5524B20F-917D-526D-35A7-728F0CF52F19}"/>
    <pc:docChg chg="addSld modSld">
      <pc:chgData name="Khomsun Singhirunnusorn" userId="S::singhirunnusorn@ucmo.edu::aefccfd2-0b3b-4987-acb1-6ff977fb50bd" providerId="AD" clId="Web-{5524B20F-917D-526D-35A7-728F0CF52F19}" dt="2021-08-04T05:49:22.963" v="770" actId="20577"/>
      <pc:docMkLst>
        <pc:docMk/>
      </pc:docMkLst>
      <pc:sldChg chg="modSp">
        <pc:chgData name="Khomsun Singhirunnusorn" userId="S::singhirunnusorn@ucmo.edu::aefccfd2-0b3b-4987-acb1-6ff977fb50bd" providerId="AD" clId="Web-{5524B20F-917D-526D-35A7-728F0CF52F19}" dt="2021-08-04T05:10:32.529" v="61" actId="20577"/>
        <pc:sldMkLst>
          <pc:docMk/>
          <pc:sldMk cId="1891397020" sldId="266"/>
        </pc:sldMkLst>
        <pc:spChg chg="mod">
          <ac:chgData name="Khomsun Singhirunnusorn" userId="S::singhirunnusorn@ucmo.edu::aefccfd2-0b3b-4987-acb1-6ff977fb50bd" providerId="AD" clId="Web-{5524B20F-917D-526D-35A7-728F0CF52F19}" dt="2021-08-04T05:10:32.529" v="61" actId="20577"/>
          <ac:spMkLst>
            <pc:docMk/>
            <pc:sldMk cId="1891397020" sldId="266"/>
            <ac:spMk id="3" creationId="{1153E0F0-DB92-405F-B4C8-90C1AC5069D4}"/>
          </ac:spMkLst>
        </pc:spChg>
      </pc:sldChg>
      <pc:sldChg chg="modSp">
        <pc:chgData name="Khomsun Singhirunnusorn" userId="S::singhirunnusorn@ucmo.edu::aefccfd2-0b3b-4987-acb1-6ff977fb50bd" providerId="AD" clId="Web-{5524B20F-917D-526D-35A7-728F0CF52F19}" dt="2021-08-04T05:24:59.235" v="313" actId="20577"/>
        <pc:sldMkLst>
          <pc:docMk/>
          <pc:sldMk cId="4002824916" sldId="267"/>
        </pc:sldMkLst>
        <pc:spChg chg="mod">
          <ac:chgData name="Khomsun Singhirunnusorn" userId="S::singhirunnusorn@ucmo.edu::aefccfd2-0b3b-4987-acb1-6ff977fb50bd" providerId="AD" clId="Web-{5524B20F-917D-526D-35A7-728F0CF52F19}" dt="2021-08-04T05:24:59.235" v="313" actId="20577"/>
          <ac:spMkLst>
            <pc:docMk/>
            <pc:sldMk cId="4002824916" sldId="267"/>
            <ac:spMk id="3" creationId="{1153E0F0-DB92-405F-B4C8-90C1AC5069D4}"/>
          </ac:spMkLst>
        </pc:spChg>
      </pc:sldChg>
      <pc:sldChg chg="modSp add replId">
        <pc:chgData name="Khomsun Singhirunnusorn" userId="S::singhirunnusorn@ucmo.edu::aefccfd2-0b3b-4987-acb1-6ff977fb50bd" providerId="AD" clId="Web-{5524B20F-917D-526D-35A7-728F0CF52F19}" dt="2021-08-04T05:38:14.069" v="510" actId="20577"/>
        <pc:sldMkLst>
          <pc:docMk/>
          <pc:sldMk cId="502374323" sldId="268"/>
        </pc:sldMkLst>
        <pc:spChg chg="mod">
          <ac:chgData name="Khomsun Singhirunnusorn" userId="S::singhirunnusorn@ucmo.edu::aefccfd2-0b3b-4987-acb1-6ff977fb50bd" providerId="AD" clId="Web-{5524B20F-917D-526D-35A7-728F0CF52F19}" dt="2021-08-04T05:38:14.069" v="510" actId="20577"/>
          <ac:spMkLst>
            <pc:docMk/>
            <pc:sldMk cId="502374323" sldId="268"/>
            <ac:spMk id="3" creationId="{1153E0F0-DB92-405F-B4C8-90C1AC5069D4}"/>
          </ac:spMkLst>
        </pc:spChg>
      </pc:sldChg>
      <pc:sldChg chg="modSp add replId">
        <pc:chgData name="Khomsun Singhirunnusorn" userId="S::singhirunnusorn@ucmo.edu::aefccfd2-0b3b-4987-acb1-6ff977fb50bd" providerId="AD" clId="Web-{5524B20F-917D-526D-35A7-728F0CF52F19}" dt="2021-08-04T05:49:22.963" v="770" actId="20577"/>
        <pc:sldMkLst>
          <pc:docMk/>
          <pc:sldMk cId="18593329" sldId="269"/>
        </pc:sldMkLst>
        <pc:spChg chg="mod">
          <ac:chgData name="Khomsun Singhirunnusorn" userId="S::singhirunnusorn@ucmo.edu::aefccfd2-0b3b-4987-acb1-6ff977fb50bd" providerId="AD" clId="Web-{5524B20F-917D-526D-35A7-728F0CF52F19}" dt="2021-08-04T05:49:22.963" v="770" actId="20577"/>
          <ac:spMkLst>
            <pc:docMk/>
            <pc:sldMk cId="18593329" sldId="269"/>
            <ac:spMk id="3" creationId="{1153E0F0-DB92-405F-B4C8-90C1AC5069D4}"/>
          </ac:spMkLst>
        </pc:spChg>
      </pc:sldChg>
    </pc:docChg>
  </pc:docChgLst>
  <pc:docChgLst>
    <pc:chgData name="Khomsun Singhirunnusorn" userId="S::singhirunnusorn@ucmo.edu::aefccfd2-0b3b-4987-acb1-6ff977fb50bd" providerId="AD" clId="Web-{2D4B42EA-D1FD-4967-81E5-32AEEFE1EA9F}"/>
    <pc:docChg chg="addSld modSld sldOrd addMainMaster delMainMaster">
      <pc:chgData name="Khomsun Singhirunnusorn" userId="S::singhirunnusorn@ucmo.edu::aefccfd2-0b3b-4987-acb1-6ff977fb50bd" providerId="AD" clId="Web-{2D4B42EA-D1FD-4967-81E5-32AEEFE1EA9F}" dt="2021-08-04T03:53:05.541" v="2598" actId="20577"/>
      <pc:docMkLst>
        <pc:docMk/>
      </pc:docMkLst>
      <pc:sldChg chg="addSp modSp mod setBg modClrScheme addAnim delAnim modAnim chgLayout">
        <pc:chgData name="Khomsun Singhirunnusorn" userId="S::singhirunnusorn@ucmo.edu::aefccfd2-0b3b-4987-acb1-6ff977fb50bd" providerId="AD" clId="Web-{2D4B42EA-D1FD-4967-81E5-32AEEFE1EA9F}" dt="2021-08-04T03:23:00.829" v="1518" actId="20577"/>
        <pc:sldMkLst>
          <pc:docMk/>
          <pc:sldMk cId="109857222" sldId="256"/>
        </pc:sldMkLst>
        <pc:spChg chg="mod">
          <ac:chgData name="Khomsun Singhirunnusorn" userId="S::singhirunnusorn@ucmo.edu::aefccfd2-0b3b-4987-acb1-6ff977fb50bd" providerId="AD" clId="Web-{2D4B42EA-D1FD-4967-81E5-32AEEFE1EA9F}" dt="2021-08-03T23:46:05.809" v="20" actId="1076"/>
          <ac:spMkLst>
            <pc:docMk/>
            <pc:sldMk cId="109857222" sldId="256"/>
            <ac:spMk id="2" creationId="{00000000-0000-0000-0000-000000000000}"/>
          </ac:spMkLst>
        </pc:spChg>
        <pc:spChg chg="mod">
          <ac:chgData name="Khomsun Singhirunnusorn" userId="S::singhirunnusorn@ucmo.edu::aefccfd2-0b3b-4987-acb1-6ff977fb50bd" providerId="AD" clId="Web-{2D4B42EA-D1FD-4967-81E5-32AEEFE1EA9F}" dt="2021-08-04T03:23:00.829" v="1518" actId="20577"/>
          <ac:spMkLst>
            <pc:docMk/>
            <pc:sldMk cId="109857222" sldId="256"/>
            <ac:spMk id="3" creationId="{00000000-0000-0000-0000-000000000000}"/>
          </ac:spMkLst>
        </pc:spChg>
        <pc:spChg chg="add">
          <ac:chgData name="Khomsun Singhirunnusorn" userId="S::singhirunnusorn@ucmo.edu::aefccfd2-0b3b-4987-acb1-6ff977fb50bd" providerId="AD" clId="Web-{2D4B42EA-D1FD-4967-81E5-32AEEFE1EA9F}" dt="2021-08-03T23:45:22.977" v="7"/>
          <ac:spMkLst>
            <pc:docMk/>
            <pc:sldMk cId="109857222" sldId="256"/>
            <ac:spMk id="9" creationId="{9733A6A7-E7EE-42C5-88DE-B09D16B38C13}"/>
          </ac:spMkLst>
        </pc:spChg>
        <pc:spChg chg="add">
          <ac:chgData name="Khomsun Singhirunnusorn" userId="S::singhirunnusorn@ucmo.edu::aefccfd2-0b3b-4987-acb1-6ff977fb50bd" providerId="AD" clId="Web-{2D4B42EA-D1FD-4967-81E5-32AEEFE1EA9F}" dt="2021-08-03T23:45:22.977" v="7"/>
          <ac:spMkLst>
            <pc:docMk/>
            <pc:sldMk cId="109857222" sldId="256"/>
            <ac:spMk id="11" creationId="{BA6285CA-6AFA-4F27-AFB5-1B32CDE09B1A}"/>
          </ac:spMkLst>
        </pc:spChg>
        <pc:spChg chg="add">
          <ac:chgData name="Khomsun Singhirunnusorn" userId="S::singhirunnusorn@ucmo.edu::aefccfd2-0b3b-4987-acb1-6ff977fb50bd" providerId="AD" clId="Web-{2D4B42EA-D1FD-4967-81E5-32AEEFE1EA9F}" dt="2021-08-03T23:45:22.977" v="7"/>
          <ac:spMkLst>
            <pc:docMk/>
            <pc:sldMk cId="109857222" sldId="256"/>
            <ac:spMk id="44" creationId="{94D786EB-944C-47D5-B631-899F4029B02E}"/>
          </ac:spMkLst>
        </pc:spChg>
        <pc:grpChg chg="add">
          <ac:chgData name="Khomsun Singhirunnusorn" userId="S::singhirunnusorn@ucmo.edu::aefccfd2-0b3b-4987-acb1-6ff977fb50bd" providerId="AD" clId="Web-{2D4B42EA-D1FD-4967-81E5-32AEEFE1EA9F}" dt="2021-08-03T23:45:22.977" v="7"/>
          <ac:grpSpMkLst>
            <pc:docMk/>
            <pc:sldMk cId="109857222" sldId="256"/>
            <ac:grpSpMk id="13" creationId="{91108A0F-8C78-4294-B028-9F09581FC0A3}"/>
          </ac:grpSpMkLst>
        </pc:grpChg>
        <pc:picChg chg="add">
          <ac:chgData name="Khomsun Singhirunnusorn" userId="S::singhirunnusorn@ucmo.edu::aefccfd2-0b3b-4987-acb1-6ff977fb50bd" providerId="AD" clId="Web-{2D4B42EA-D1FD-4967-81E5-32AEEFE1EA9F}" dt="2021-08-03T23:45:22.977" v="7"/>
          <ac:picMkLst>
            <pc:docMk/>
            <pc:sldMk cId="109857222" sldId="256"/>
            <ac:picMk id="4" creationId="{457D839E-D349-4390-B850-C6860CBADD8C}"/>
          </ac:picMkLst>
        </pc:picChg>
      </pc:sldChg>
      <pc:sldChg chg="addSp delSp modSp new">
        <pc:chgData name="Khomsun Singhirunnusorn" userId="S::singhirunnusorn@ucmo.edu::aefccfd2-0b3b-4987-acb1-6ff977fb50bd" providerId="AD" clId="Web-{2D4B42EA-D1FD-4967-81E5-32AEEFE1EA9F}" dt="2021-08-04T02:08:03.617" v="326" actId="20577"/>
        <pc:sldMkLst>
          <pc:docMk/>
          <pc:sldMk cId="2340300053" sldId="257"/>
        </pc:sldMkLst>
        <pc:spChg chg="mod">
          <ac:chgData name="Khomsun Singhirunnusorn" userId="S::singhirunnusorn@ucmo.edu::aefccfd2-0b3b-4987-acb1-6ff977fb50bd" providerId="AD" clId="Web-{2D4B42EA-D1FD-4967-81E5-32AEEFE1EA9F}" dt="2021-08-03T23:56:17.281" v="149" actId="20577"/>
          <ac:spMkLst>
            <pc:docMk/>
            <pc:sldMk cId="2340300053" sldId="257"/>
            <ac:spMk id="2" creationId="{476A717E-A23F-470B-BF10-BB97EFB349F2}"/>
          </ac:spMkLst>
        </pc:spChg>
        <pc:spChg chg="mod">
          <ac:chgData name="Khomsun Singhirunnusorn" userId="S::singhirunnusorn@ucmo.edu::aefccfd2-0b3b-4987-acb1-6ff977fb50bd" providerId="AD" clId="Web-{2D4B42EA-D1FD-4967-81E5-32AEEFE1EA9F}" dt="2021-08-04T02:08:03.617" v="326" actId="20577"/>
          <ac:spMkLst>
            <pc:docMk/>
            <pc:sldMk cId="2340300053" sldId="257"/>
            <ac:spMk id="3" creationId="{1153E0F0-DB92-405F-B4C8-90C1AC5069D4}"/>
          </ac:spMkLst>
        </pc:spChg>
        <pc:spChg chg="add del">
          <ac:chgData name="Khomsun Singhirunnusorn" userId="S::singhirunnusorn@ucmo.edu::aefccfd2-0b3b-4987-acb1-6ff977fb50bd" providerId="AD" clId="Web-{2D4B42EA-D1FD-4967-81E5-32AEEFE1EA9F}" dt="2021-08-03T23:55:35.374" v="144"/>
          <ac:spMkLst>
            <pc:docMk/>
            <pc:sldMk cId="2340300053" sldId="257"/>
            <ac:spMk id="4" creationId="{69DDCF9C-F505-4B38-B31E-56281090E00E}"/>
          </ac:spMkLst>
        </pc:spChg>
      </pc:sldChg>
      <pc:sldChg chg="modSp add ord replId">
        <pc:chgData name="Khomsun Singhirunnusorn" userId="S::singhirunnusorn@ucmo.edu::aefccfd2-0b3b-4987-acb1-6ff977fb50bd" providerId="AD" clId="Web-{2D4B42EA-D1FD-4967-81E5-32AEEFE1EA9F}" dt="2021-08-04T02:03:17.896" v="191"/>
        <pc:sldMkLst>
          <pc:docMk/>
          <pc:sldMk cId="4037770892" sldId="258"/>
        </pc:sldMkLst>
        <pc:spChg chg="mod">
          <ac:chgData name="Khomsun Singhirunnusorn" userId="S::singhirunnusorn@ucmo.edu::aefccfd2-0b3b-4987-acb1-6ff977fb50bd" providerId="AD" clId="Web-{2D4B42EA-D1FD-4967-81E5-32AEEFE1EA9F}" dt="2021-08-04T02:03:01.316" v="190" actId="20577"/>
          <ac:spMkLst>
            <pc:docMk/>
            <pc:sldMk cId="4037770892" sldId="258"/>
            <ac:spMk id="3" creationId="{1153E0F0-DB92-405F-B4C8-90C1AC5069D4}"/>
          </ac:spMkLst>
        </pc:spChg>
      </pc:sldChg>
      <pc:sldChg chg="addSp delSp modSp add replId addAnim delAnim modAnim">
        <pc:chgData name="Khomsun Singhirunnusorn" userId="S::singhirunnusorn@ucmo.edu::aefccfd2-0b3b-4987-acb1-6ff977fb50bd" providerId="AD" clId="Web-{2D4B42EA-D1FD-4967-81E5-32AEEFE1EA9F}" dt="2021-08-04T02:41:53.959" v="895" actId="1076"/>
        <pc:sldMkLst>
          <pc:docMk/>
          <pc:sldMk cId="1887260954" sldId="259"/>
        </pc:sldMkLst>
        <pc:spChg chg="mod">
          <ac:chgData name="Khomsun Singhirunnusorn" userId="S::singhirunnusorn@ucmo.edu::aefccfd2-0b3b-4987-acb1-6ff977fb50bd" providerId="AD" clId="Web-{2D4B42EA-D1FD-4967-81E5-32AEEFE1EA9F}" dt="2021-08-04T02:10:20.189" v="339" actId="1076"/>
          <ac:spMkLst>
            <pc:docMk/>
            <pc:sldMk cId="1887260954" sldId="259"/>
            <ac:spMk id="2" creationId="{476A717E-A23F-470B-BF10-BB97EFB349F2}"/>
          </ac:spMkLst>
        </pc:spChg>
        <pc:spChg chg="mod">
          <ac:chgData name="Khomsun Singhirunnusorn" userId="S::singhirunnusorn@ucmo.edu::aefccfd2-0b3b-4987-acb1-6ff977fb50bd" providerId="AD" clId="Web-{2D4B42EA-D1FD-4967-81E5-32AEEFE1EA9F}" dt="2021-08-04T02:09:56.234" v="338" actId="1076"/>
          <ac:spMkLst>
            <pc:docMk/>
            <pc:sldMk cId="1887260954" sldId="259"/>
            <ac:spMk id="3" creationId="{1153E0F0-DB92-405F-B4C8-90C1AC5069D4}"/>
          </ac:spMkLst>
        </pc:spChg>
        <pc:graphicFrameChg chg="add mod modGraphic">
          <ac:chgData name="Khomsun Singhirunnusorn" userId="S::singhirunnusorn@ucmo.edu::aefccfd2-0b3b-4987-acb1-6ff977fb50bd" providerId="AD" clId="Web-{2D4B42EA-D1FD-4967-81E5-32AEEFE1EA9F}" dt="2021-08-04T02:30:10.584" v="830" actId="1076"/>
          <ac:graphicFrameMkLst>
            <pc:docMk/>
            <pc:sldMk cId="1887260954" sldId="259"/>
            <ac:graphicFrameMk id="4" creationId="{6A43B1EB-72AD-4F0F-959E-9E1DFEDB4A80}"/>
          </ac:graphicFrameMkLst>
        </pc:graphicFrameChg>
        <pc:graphicFrameChg chg="add mod modGraphic">
          <ac:chgData name="Khomsun Singhirunnusorn" userId="S::singhirunnusorn@ucmo.edu::aefccfd2-0b3b-4987-acb1-6ff977fb50bd" providerId="AD" clId="Web-{2D4B42EA-D1FD-4967-81E5-32AEEFE1EA9F}" dt="2021-08-04T02:17:45.785" v="675" actId="1076"/>
          <ac:graphicFrameMkLst>
            <pc:docMk/>
            <pc:sldMk cId="1887260954" sldId="259"/>
            <ac:graphicFrameMk id="5" creationId="{23828331-48F1-44FD-B86C-DAF8A01DE587}"/>
          </ac:graphicFrameMkLst>
        </pc:graphicFrameChg>
        <pc:graphicFrameChg chg="add mod modGraphic">
          <ac:chgData name="Khomsun Singhirunnusorn" userId="S::singhirunnusorn@ucmo.edu::aefccfd2-0b3b-4987-acb1-6ff977fb50bd" providerId="AD" clId="Web-{2D4B42EA-D1FD-4967-81E5-32AEEFE1EA9F}" dt="2021-08-04T02:20:46.266" v="747"/>
          <ac:graphicFrameMkLst>
            <pc:docMk/>
            <pc:sldMk cId="1887260954" sldId="259"/>
            <ac:graphicFrameMk id="6" creationId="{CC8F9FA5-7D57-4B13-9993-0B976033772C}"/>
          </ac:graphicFrameMkLst>
        </pc:graphicFrameChg>
        <pc:graphicFrameChg chg="add mod modGraphic">
          <ac:chgData name="Khomsun Singhirunnusorn" userId="S::singhirunnusorn@ucmo.edu::aefccfd2-0b3b-4987-acb1-6ff977fb50bd" providerId="AD" clId="Web-{2D4B42EA-D1FD-4967-81E5-32AEEFE1EA9F}" dt="2021-08-04T02:22:36.507" v="791"/>
          <ac:graphicFrameMkLst>
            <pc:docMk/>
            <pc:sldMk cId="1887260954" sldId="259"/>
            <ac:graphicFrameMk id="7" creationId="{463E64CF-37C3-4123-BB19-C82B0BB65F6A}"/>
          </ac:graphicFrameMkLst>
        </pc:graphicFrameChg>
        <pc:graphicFrameChg chg="add del mod">
          <ac:chgData name="Khomsun Singhirunnusorn" userId="S::singhirunnusorn@ucmo.edu::aefccfd2-0b3b-4987-acb1-6ff977fb50bd" providerId="AD" clId="Web-{2D4B42EA-D1FD-4967-81E5-32AEEFE1EA9F}" dt="2021-08-04T02:22:46.242" v="792"/>
          <ac:graphicFrameMkLst>
            <pc:docMk/>
            <pc:sldMk cId="1887260954" sldId="259"/>
            <ac:graphicFrameMk id="8" creationId="{333B3095-D6EC-4A75-8E61-52ECC5F47194}"/>
          </ac:graphicFrameMkLst>
        </pc:graphicFrameChg>
        <pc:graphicFrameChg chg="add mod">
          <ac:chgData name="Khomsun Singhirunnusorn" userId="S::singhirunnusorn@ucmo.edu::aefccfd2-0b3b-4987-acb1-6ff977fb50bd" providerId="AD" clId="Web-{2D4B42EA-D1FD-4967-81E5-32AEEFE1EA9F}" dt="2021-08-04T02:23:06.947" v="794" actId="1076"/>
          <ac:graphicFrameMkLst>
            <pc:docMk/>
            <pc:sldMk cId="1887260954" sldId="259"/>
            <ac:graphicFrameMk id="9" creationId="{1B7D5ECE-9AC9-4041-96C2-6E95D7967AB4}"/>
          </ac:graphicFrameMkLst>
        </pc:graphicFrameChg>
        <pc:cxnChg chg="add mod">
          <ac:chgData name="Khomsun Singhirunnusorn" userId="S::singhirunnusorn@ucmo.edu::aefccfd2-0b3b-4987-acb1-6ff977fb50bd" providerId="AD" clId="Web-{2D4B42EA-D1FD-4967-81E5-32AEEFE1EA9F}" dt="2021-08-04T02:24:37.343" v="801" actId="14100"/>
          <ac:cxnSpMkLst>
            <pc:docMk/>
            <pc:sldMk cId="1887260954" sldId="259"/>
            <ac:cxnSpMk id="10" creationId="{1B9A26CB-380F-4BD2-97AF-A8CAFFEFCB6C}"/>
          </ac:cxnSpMkLst>
        </pc:cxnChg>
        <pc:cxnChg chg="add mod">
          <ac:chgData name="Khomsun Singhirunnusorn" userId="S::singhirunnusorn@ucmo.edu::aefccfd2-0b3b-4987-acb1-6ff977fb50bd" providerId="AD" clId="Web-{2D4B42EA-D1FD-4967-81E5-32AEEFE1EA9F}" dt="2021-08-04T02:24:58.313" v="803" actId="1076"/>
          <ac:cxnSpMkLst>
            <pc:docMk/>
            <pc:sldMk cId="1887260954" sldId="259"/>
            <ac:cxnSpMk id="11" creationId="{26DCCF8B-69A9-453D-8C90-3EA593A2994D}"/>
          </ac:cxnSpMkLst>
        </pc:cxnChg>
        <pc:cxnChg chg="add mod">
          <ac:chgData name="Khomsun Singhirunnusorn" userId="S::singhirunnusorn@ucmo.edu::aefccfd2-0b3b-4987-acb1-6ff977fb50bd" providerId="AD" clId="Web-{2D4B42EA-D1FD-4967-81E5-32AEEFE1EA9F}" dt="2021-08-04T02:26:17.803" v="808" actId="14100"/>
          <ac:cxnSpMkLst>
            <pc:docMk/>
            <pc:sldMk cId="1887260954" sldId="259"/>
            <ac:cxnSpMk id="12" creationId="{7FCE131C-56B1-4D47-8D39-2A9D650A206F}"/>
          </ac:cxnSpMkLst>
        </pc:cxnChg>
        <pc:cxnChg chg="add mod">
          <ac:chgData name="Khomsun Singhirunnusorn" userId="S::singhirunnusorn@ucmo.edu::aefccfd2-0b3b-4987-acb1-6ff977fb50bd" providerId="AD" clId="Web-{2D4B42EA-D1FD-4967-81E5-32AEEFE1EA9F}" dt="2021-08-04T02:26:39.867" v="810" actId="1076"/>
          <ac:cxnSpMkLst>
            <pc:docMk/>
            <pc:sldMk cId="1887260954" sldId="259"/>
            <ac:cxnSpMk id="13" creationId="{FAC494E8-E93E-40CF-A993-887F32932516}"/>
          </ac:cxnSpMkLst>
        </pc:cxnChg>
        <pc:cxnChg chg="add mod">
          <ac:chgData name="Khomsun Singhirunnusorn" userId="S::singhirunnusorn@ucmo.edu::aefccfd2-0b3b-4987-acb1-6ff977fb50bd" providerId="AD" clId="Web-{2D4B42EA-D1FD-4967-81E5-32AEEFE1EA9F}" dt="2021-08-04T02:41:53.959" v="895" actId="1076"/>
          <ac:cxnSpMkLst>
            <pc:docMk/>
            <pc:sldMk cId="1887260954" sldId="259"/>
            <ac:cxnSpMk id="14" creationId="{ED6CD152-F99A-411F-94F1-45EA49B7DC63}"/>
          </ac:cxnSpMkLst>
        </pc:cxnChg>
        <pc:cxnChg chg="add mod">
          <ac:chgData name="Khomsun Singhirunnusorn" userId="S::singhirunnusorn@ucmo.edu::aefccfd2-0b3b-4987-acb1-6ff977fb50bd" providerId="AD" clId="Web-{2D4B42EA-D1FD-4967-81E5-32AEEFE1EA9F}" dt="2021-08-04T02:41:03.565" v="892" actId="14100"/>
          <ac:cxnSpMkLst>
            <pc:docMk/>
            <pc:sldMk cId="1887260954" sldId="259"/>
            <ac:cxnSpMk id="15" creationId="{DDF14298-767F-4BA1-99E4-49B23D4EDD2B}"/>
          </ac:cxnSpMkLst>
        </pc:cxnChg>
        <pc:cxnChg chg="add mod">
          <ac:chgData name="Khomsun Singhirunnusorn" userId="S::singhirunnusorn@ucmo.edu::aefccfd2-0b3b-4987-acb1-6ff977fb50bd" providerId="AD" clId="Web-{2D4B42EA-D1FD-4967-81E5-32AEEFE1EA9F}" dt="2021-08-04T02:31:04.056" v="838" actId="1076"/>
          <ac:cxnSpMkLst>
            <pc:docMk/>
            <pc:sldMk cId="1887260954" sldId="259"/>
            <ac:cxnSpMk id="16" creationId="{F76E57C9-2524-4171-BD4A-0A9E63139EE6}"/>
          </ac:cxnSpMkLst>
        </pc:cxnChg>
        <pc:cxnChg chg="add mod">
          <ac:chgData name="Khomsun Singhirunnusorn" userId="S::singhirunnusorn@ucmo.edu::aefccfd2-0b3b-4987-acb1-6ff977fb50bd" providerId="AD" clId="Web-{2D4B42EA-D1FD-4967-81E5-32AEEFE1EA9F}" dt="2021-08-04T02:30:59.118" v="837" actId="1076"/>
          <ac:cxnSpMkLst>
            <pc:docMk/>
            <pc:sldMk cId="1887260954" sldId="259"/>
            <ac:cxnSpMk id="17" creationId="{13389B10-9D8C-4AEA-9A7A-9847485E49D4}"/>
          </ac:cxnSpMkLst>
        </pc:cxnChg>
        <pc:cxnChg chg="add mod">
          <ac:chgData name="Khomsun Singhirunnusorn" userId="S::singhirunnusorn@ucmo.edu::aefccfd2-0b3b-4987-acb1-6ff977fb50bd" providerId="AD" clId="Web-{2D4B42EA-D1FD-4967-81E5-32AEEFE1EA9F}" dt="2021-08-04T02:41:38.130" v="894" actId="1076"/>
          <ac:cxnSpMkLst>
            <pc:docMk/>
            <pc:sldMk cId="1887260954" sldId="259"/>
            <ac:cxnSpMk id="18" creationId="{8C007491-103C-4F7C-B0FF-A05D0E2D2F9D}"/>
          </ac:cxnSpMkLst>
        </pc:cxnChg>
        <pc:cxnChg chg="add mod">
          <ac:chgData name="Khomsun Singhirunnusorn" userId="S::singhirunnusorn@ucmo.edu::aefccfd2-0b3b-4987-acb1-6ff977fb50bd" providerId="AD" clId="Web-{2D4B42EA-D1FD-4967-81E5-32AEEFE1EA9F}" dt="2021-08-04T02:33:43.410" v="858" actId="1076"/>
          <ac:cxnSpMkLst>
            <pc:docMk/>
            <pc:sldMk cId="1887260954" sldId="259"/>
            <ac:cxnSpMk id="19" creationId="{2860526D-A708-44DF-B0B4-703A4BD79391}"/>
          </ac:cxnSpMkLst>
        </pc:cxnChg>
        <pc:cxnChg chg="add mod">
          <ac:chgData name="Khomsun Singhirunnusorn" userId="S::singhirunnusorn@ucmo.edu::aefccfd2-0b3b-4987-acb1-6ff977fb50bd" providerId="AD" clId="Web-{2D4B42EA-D1FD-4967-81E5-32AEEFE1EA9F}" dt="2021-08-04T02:34:42.711" v="864" actId="14100"/>
          <ac:cxnSpMkLst>
            <pc:docMk/>
            <pc:sldMk cId="1887260954" sldId="259"/>
            <ac:cxnSpMk id="20" creationId="{D174076D-3DAC-4609-9FFA-812E3EC23AEF}"/>
          </ac:cxnSpMkLst>
        </pc:cxnChg>
        <pc:cxnChg chg="add mod">
          <ac:chgData name="Khomsun Singhirunnusorn" userId="S::singhirunnusorn@ucmo.edu::aefccfd2-0b3b-4987-acb1-6ff977fb50bd" providerId="AD" clId="Web-{2D4B42EA-D1FD-4967-81E5-32AEEFE1EA9F}" dt="2021-08-04T02:39:32.012" v="885" actId="1076"/>
          <ac:cxnSpMkLst>
            <pc:docMk/>
            <pc:sldMk cId="1887260954" sldId="259"/>
            <ac:cxnSpMk id="21" creationId="{D004FCE0-6960-4AE1-80DD-695BEE2900F3}"/>
          </ac:cxnSpMkLst>
        </pc:cxnChg>
        <pc:cxnChg chg="add mod">
          <ac:chgData name="Khomsun Singhirunnusorn" userId="S::singhirunnusorn@ucmo.edu::aefccfd2-0b3b-4987-acb1-6ff977fb50bd" providerId="AD" clId="Web-{2D4B42EA-D1FD-4967-81E5-32AEEFE1EA9F}" dt="2021-08-04T02:35:50.309" v="870" actId="1076"/>
          <ac:cxnSpMkLst>
            <pc:docMk/>
            <pc:sldMk cId="1887260954" sldId="259"/>
            <ac:cxnSpMk id="22" creationId="{7BD52D09-7B64-4EBD-94D6-06418CD86B0C}"/>
          </ac:cxnSpMkLst>
        </pc:cxnChg>
        <pc:cxnChg chg="add mod">
          <ac:chgData name="Khomsun Singhirunnusorn" userId="S::singhirunnusorn@ucmo.edu::aefccfd2-0b3b-4987-acb1-6ff977fb50bd" providerId="AD" clId="Web-{2D4B42EA-D1FD-4967-81E5-32AEEFE1EA9F}" dt="2021-08-04T02:38:59.134" v="882" actId="14100"/>
          <ac:cxnSpMkLst>
            <pc:docMk/>
            <pc:sldMk cId="1887260954" sldId="259"/>
            <ac:cxnSpMk id="23" creationId="{588A84D1-DBD5-4453-8BBA-A5E8A25E37B0}"/>
          </ac:cxnSpMkLst>
        </pc:cxnChg>
      </pc:sldChg>
      <pc:sldChg chg="modSp add ord replId">
        <pc:chgData name="Khomsun Singhirunnusorn" userId="S::singhirunnusorn@ucmo.edu::aefccfd2-0b3b-4987-acb1-6ff977fb50bd" providerId="AD" clId="Web-{2D4B42EA-D1FD-4967-81E5-32AEEFE1EA9F}" dt="2021-08-04T03:12:16.505" v="1328" actId="20577"/>
        <pc:sldMkLst>
          <pc:docMk/>
          <pc:sldMk cId="2806656009" sldId="260"/>
        </pc:sldMkLst>
        <pc:spChg chg="mod">
          <ac:chgData name="Khomsun Singhirunnusorn" userId="S::singhirunnusorn@ucmo.edu::aefccfd2-0b3b-4987-acb1-6ff977fb50bd" providerId="AD" clId="Web-{2D4B42EA-D1FD-4967-81E5-32AEEFE1EA9F}" dt="2021-08-04T03:12:16.505" v="1328" actId="20577"/>
          <ac:spMkLst>
            <pc:docMk/>
            <pc:sldMk cId="2806656009" sldId="260"/>
            <ac:spMk id="3" creationId="{1153E0F0-DB92-405F-B4C8-90C1AC5069D4}"/>
          </ac:spMkLst>
        </pc:spChg>
      </pc:sldChg>
      <pc:sldChg chg="addSp delSp modSp add ord replId">
        <pc:chgData name="Khomsun Singhirunnusorn" userId="S::singhirunnusorn@ucmo.edu::aefccfd2-0b3b-4987-acb1-6ff977fb50bd" providerId="AD" clId="Web-{2D4B42EA-D1FD-4967-81E5-32AEEFE1EA9F}" dt="2021-08-04T02:54:06.056" v="1103" actId="14100"/>
        <pc:sldMkLst>
          <pc:docMk/>
          <pc:sldMk cId="1235209362" sldId="261"/>
        </pc:sldMkLst>
        <pc:spChg chg="mod">
          <ac:chgData name="Khomsun Singhirunnusorn" userId="S::singhirunnusorn@ucmo.edu::aefccfd2-0b3b-4987-acb1-6ff977fb50bd" providerId="AD" clId="Web-{2D4B42EA-D1FD-4967-81E5-32AEEFE1EA9F}" dt="2021-08-04T02:54:06.056" v="1103" actId="14100"/>
          <ac:spMkLst>
            <pc:docMk/>
            <pc:sldMk cId="1235209362" sldId="261"/>
            <ac:spMk id="3" creationId="{1153E0F0-DB92-405F-B4C8-90C1AC5069D4}"/>
          </ac:spMkLst>
        </pc:spChg>
        <pc:graphicFrameChg chg="mod modGraphic">
          <ac:chgData name="Khomsun Singhirunnusorn" userId="S::singhirunnusorn@ucmo.edu::aefccfd2-0b3b-4987-acb1-6ff977fb50bd" providerId="AD" clId="Web-{2D4B42EA-D1FD-4967-81E5-32AEEFE1EA9F}" dt="2021-08-04T02:47:02.184" v="1001"/>
          <ac:graphicFrameMkLst>
            <pc:docMk/>
            <pc:sldMk cId="1235209362" sldId="261"/>
            <ac:graphicFrameMk id="4" creationId="{6A43B1EB-72AD-4F0F-959E-9E1DFEDB4A80}"/>
          </ac:graphicFrameMkLst>
        </pc:graphicFrameChg>
        <pc:graphicFrameChg chg="mod modGraphic">
          <ac:chgData name="Khomsun Singhirunnusorn" userId="S::singhirunnusorn@ucmo.edu::aefccfd2-0b3b-4987-acb1-6ff977fb50bd" providerId="AD" clId="Web-{2D4B42EA-D1FD-4967-81E5-32AEEFE1EA9F}" dt="2021-08-04T02:49:13.505" v="1048" actId="1076"/>
          <ac:graphicFrameMkLst>
            <pc:docMk/>
            <pc:sldMk cId="1235209362" sldId="261"/>
            <ac:graphicFrameMk id="5" creationId="{23828331-48F1-44FD-B86C-DAF8A01DE587}"/>
          </ac:graphicFrameMkLst>
        </pc:graphicFrameChg>
        <pc:graphicFrameChg chg="del mod modGraphic">
          <ac:chgData name="Khomsun Singhirunnusorn" userId="S::singhirunnusorn@ucmo.edu::aefccfd2-0b3b-4987-acb1-6ff977fb50bd" providerId="AD" clId="Web-{2D4B42EA-D1FD-4967-81E5-32AEEFE1EA9F}" dt="2021-08-04T02:50:21.025" v="1059"/>
          <ac:graphicFrameMkLst>
            <pc:docMk/>
            <pc:sldMk cId="1235209362" sldId="261"/>
            <ac:graphicFrameMk id="6" creationId="{CC8F9FA5-7D57-4B13-9993-0B976033772C}"/>
          </ac:graphicFrameMkLst>
        </pc:graphicFrameChg>
        <pc:graphicFrameChg chg="del mod modGraphic">
          <ac:chgData name="Khomsun Singhirunnusorn" userId="S::singhirunnusorn@ucmo.edu::aefccfd2-0b3b-4987-acb1-6ff977fb50bd" providerId="AD" clId="Web-{2D4B42EA-D1FD-4967-81E5-32AEEFE1EA9F}" dt="2021-08-04T02:50:31.339" v="1061"/>
          <ac:graphicFrameMkLst>
            <pc:docMk/>
            <pc:sldMk cId="1235209362" sldId="261"/>
            <ac:graphicFrameMk id="7" creationId="{463E64CF-37C3-4123-BB19-C82B0BB65F6A}"/>
          </ac:graphicFrameMkLst>
        </pc:graphicFrameChg>
        <pc:graphicFrameChg chg="del">
          <ac:chgData name="Khomsun Singhirunnusorn" userId="S::singhirunnusorn@ucmo.edu::aefccfd2-0b3b-4987-acb1-6ff977fb50bd" providerId="AD" clId="Web-{2D4B42EA-D1FD-4967-81E5-32AEEFE1EA9F}" dt="2021-08-04T02:47:37.405" v="1005"/>
          <ac:graphicFrameMkLst>
            <pc:docMk/>
            <pc:sldMk cId="1235209362" sldId="261"/>
            <ac:graphicFrameMk id="9" creationId="{1B7D5ECE-9AC9-4041-96C2-6E95D7967AB4}"/>
          </ac:graphicFrameMkLst>
        </pc:graphicFrameChg>
        <pc:graphicFrameChg chg="add mod modGraphic">
          <ac:chgData name="Khomsun Singhirunnusorn" userId="S::singhirunnusorn@ucmo.edu::aefccfd2-0b3b-4987-acb1-6ff977fb50bd" providerId="AD" clId="Web-{2D4B42EA-D1FD-4967-81E5-32AEEFE1EA9F}" dt="2021-08-04T02:53:36.898" v="1087"/>
          <ac:graphicFrameMkLst>
            <pc:docMk/>
            <pc:sldMk cId="1235209362" sldId="261"/>
            <ac:graphicFrameMk id="24" creationId="{CE8D814B-CB5B-40B7-A2D9-AC32E263AA9B}"/>
          </ac:graphicFrameMkLst>
        </pc:graphicFrameChg>
        <pc:cxnChg chg="del">
          <ac:chgData name="Khomsun Singhirunnusorn" userId="S::singhirunnusorn@ucmo.edu::aefccfd2-0b3b-4987-acb1-6ff977fb50bd" providerId="AD" clId="Web-{2D4B42EA-D1FD-4967-81E5-32AEEFE1EA9F}" dt="2021-08-04T02:50:14.384" v="1058"/>
          <ac:cxnSpMkLst>
            <pc:docMk/>
            <pc:sldMk cId="1235209362" sldId="261"/>
            <ac:cxnSpMk id="10" creationId="{1B9A26CB-380F-4BD2-97AF-A8CAFFEFCB6C}"/>
          </ac:cxnSpMkLst>
        </pc:cxnChg>
        <pc:cxnChg chg="del mod">
          <ac:chgData name="Khomsun Singhirunnusorn" userId="S::singhirunnusorn@ucmo.edu::aefccfd2-0b3b-4987-acb1-6ff977fb50bd" providerId="AD" clId="Web-{2D4B42EA-D1FD-4967-81E5-32AEEFE1EA9F}" dt="2021-08-04T02:50:11.962" v="1057"/>
          <ac:cxnSpMkLst>
            <pc:docMk/>
            <pc:sldMk cId="1235209362" sldId="261"/>
            <ac:cxnSpMk id="11" creationId="{26DCCF8B-69A9-453D-8C90-3EA593A2994D}"/>
          </ac:cxnSpMkLst>
        </pc:cxnChg>
        <pc:cxnChg chg="del">
          <ac:chgData name="Khomsun Singhirunnusorn" userId="S::singhirunnusorn@ucmo.edu::aefccfd2-0b3b-4987-acb1-6ff977fb50bd" providerId="AD" clId="Web-{2D4B42EA-D1FD-4967-81E5-32AEEFE1EA9F}" dt="2021-08-04T02:50:03.259" v="1053"/>
          <ac:cxnSpMkLst>
            <pc:docMk/>
            <pc:sldMk cId="1235209362" sldId="261"/>
            <ac:cxnSpMk id="12" creationId="{7FCE131C-56B1-4D47-8D39-2A9D650A206F}"/>
          </ac:cxnSpMkLst>
        </pc:cxnChg>
        <pc:cxnChg chg="mod">
          <ac:chgData name="Khomsun Singhirunnusorn" userId="S::singhirunnusorn@ucmo.edu::aefccfd2-0b3b-4987-acb1-6ff977fb50bd" providerId="AD" clId="Web-{2D4B42EA-D1FD-4967-81E5-32AEEFE1EA9F}" dt="2021-08-04T02:49:47.336" v="1052" actId="14100"/>
          <ac:cxnSpMkLst>
            <pc:docMk/>
            <pc:sldMk cId="1235209362" sldId="261"/>
            <ac:cxnSpMk id="13" creationId="{FAC494E8-E93E-40CF-A993-887F32932516}"/>
          </ac:cxnSpMkLst>
        </pc:cxnChg>
        <pc:cxnChg chg="del mod">
          <ac:chgData name="Khomsun Singhirunnusorn" userId="S::singhirunnusorn@ucmo.edu::aefccfd2-0b3b-4987-acb1-6ff977fb50bd" providerId="AD" clId="Web-{2D4B42EA-D1FD-4967-81E5-32AEEFE1EA9F}" dt="2021-08-04T02:52:33.315" v="1072"/>
          <ac:cxnSpMkLst>
            <pc:docMk/>
            <pc:sldMk cId="1235209362" sldId="261"/>
            <ac:cxnSpMk id="14" creationId="{ED6CD152-F99A-411F-94F1-45EA49B7DC63}"/>
          </ac:cxnSpMkLst>
        </pc:cxnChg>
        <pc:cxnChg chg="mod">
          <ac:chgData name="Khomsun Singhirunnusorn" userId="S::singhirunnusorn@ucmo.edu::aefccfd2-0b3b-4987-acb1-6ff977fb50bd" providerId="AD" clId="Web-{2D4B42EA-D1FD-4967-81E5-32AEEFE1EA9F}" dt="2021-08-04T02:53:07.161" v="1077" actId="14100"/>
          <ac:cxnSpMkLst>
            <pc:docMk/>
            <pc:sldMk cId="1235209362" sldId="261"/>
            <ac:cxnSpMk id="15" creationId="{DDF14298-767F-4BA1-99E4-49B23D4EDD2B}"/>
          </ac:cxnSpMkLst>
        </pc:cxnChg>
        <pc:cxnChg chg="del">
          <ac:chgData name="Khomsun Singhirunnusorn" userId="S::singhirunnusorn@ucmo.edu::aefccfd2-0b3b-4987-acb1-6ff977fb50bd" providerId="AD" clId="Web-{2D4B42EA-D1FD-4967-81E5-32AEEFE1EA9F}" dt="2021-08-04T02:50:55.043" v="1067"/>
          <ac:cxnSpMkLst>
            <pc:docMk/>
            <pc:sldMk cId="1235209362" sldId="261"/>
            <ac:cxnSpMk id="16" creationId="{F76E57C9-2524-4171-BD4A-0A9E63139EE6}"/>
          </ac:cxnSpMkLst>
        </pc:cxnChg>
        <pc:cxnChg chg="del">
          <ac:chgData name="Khomsun Singhirunnusorn" userId="S::singhirunnusorn@ucmo.edu::aefccfd2-0b3b-4987-acb1-6ff977fb50bd" providerId="AD" clId="Web-{2D4B42EA-D1FD-4967-81E5-32AEEFE1EA9F}" dt="2021-08-04T02:50:51.527" v="1066"/>
          <ac:cxnSpMkLst>
            <pc:docMk/>
            <pc:sldMk cId="1235209362" sldId="261"/>
            <ac:cxnSpMk id="17" creationId="{13389B10-9D8C-4AEA-9A7A-9847485E49D4}"/>
          </ac:cxnSpMkLst>
        </pc:cxnChg>
        <pc:cxnChg chg="del">
          <ac:chgData name="Khomsun Singhirunnusorn" userId="S::singhirunnusorn@ucmo.edu::aefccfd2-0b3b-4987-acb1-6ff977fb50bd" providerId="AD" clId="Web-{2D4B42EA-D1FD-4967-81E5-32AEEFE1EA9F}" dt="2021-08-04T02:47:38.859" v="1006"/>
          <ac:cxnSpMkLst>
            <pc:docMk/>
            <pc:sldMk cId="1235209362" sldId="261"/>
            <ac:cxnSpMk id="18" creationId="{8C007491-103C-4F7C-B0FF-A05D0E2D2F9D}"/>
          </ac:cxnSpMkLst>
        </pc:cxnChg>
        <pc:cxnChg chg="del">
          <ac:chgData name="Khomsun Singhirunnusorn" userId="S::singhirunnusorn@ucmo.edu::aefccfd2-0b3b-4987-acb1-6ff977fb50bd" providerId="AD" clId="Web-{2D4B42EA-D1FD-4967-81E5-32AEEFE1EA9F}" dt="2021-08-04T02:47:39.937" v="1007"/>
          <ac:cxnSpMkLst>
            <pc:docMk/>
            <pc:sldMk cId="1235209362" sldId="261"/>
            <ac:cxnSpMk id="19" creationId="{2860526D-A708-44DF-B0B4-703A4BD79391}"/>
          </ac:cxnSpMkLst>
        </pc:cxnChg>
        <pc:cxnChg chg="del">
          <ac:chgData name="Khomsun Singhirunnusorn" userId="S::singhirunnusorn@ucmo.edu::aefccfd2-0b3b-4987-acb1-6ff977fb50bd" providerId="AD" clId="Web-{2D4B42EA-D1FD-4967-81E5-32AEEFE1EA9F}" dt="2021-08-04T02:50:37.464" v="1063"/>
          <ac:cxnSpMkLst>
            <pc:docMk/>
            <pc:sldMk cId="1235209362" sldId="261"/>
            <ac:cxnSpMk id="20" creationId="{D174076D-3DAC-4609-9FFA-812E3EC23AEF}"/>
          </ac:cxnSpMkLst>
        </pc:cxnChg>
        <pc:cxnChg chg="del">
          <ac:chgData name="Khomsun Singhirunnusorn" userId="S::singhirunnusorn@ucmo.edu::aefccfd2-0b3b-4987-acb1-6ff977fb50bd" providerId="AD" clId="Web-{2D4B42EA-D1FD-4967-81E5-32AEEFE1EA9F}" dt="2021-08-04T02:50:34.558" v="1062"/>
          <ac:cxnSpMkLst>
            <pc:docMk/>
            <pc:sldMk cId="1235209362" sldId="261"/>
            <ac:cxnSpMk id="21" creationId="{D004FCE0-6960-4AE1-80DD-695BEE2900F3}"/>
          </ac:cxnSpMkLst>
        </pc:cxnChg>
        <pc:cxnChg chg="del">
          <ac:chgData name="Khomsun Singhirunnusorn" userId="S::singhirunnusorn@ucmo.edu::aefccfd2-0b3b-4987-acb1-6ff977fb50bd" providerId="AD" clId="Web-{2D4B42EA-D1FD-4967-81E5-32AEEFE1EA9F}" dt="2021-08-04T02:50:48.371" v="1065"/>
          <ac:cxnSpMkLst>
            <pc:docMk/>
            <pc:sldMk cId="1235209362" sldId="261"/>
            <ac:cxnSpMk id="22" creationId="{7BD52D09-7B64-4EBD-94D6-06418CD86B0C}"/>
          </ac:cxnSpMkLst>
        </pc:cxnChg>
        <pc:cxnChg chg="del">
          <ac:chgData name="Khomsun Singhirunnusorn" userId="S::singhirunnusorn@ucmo.edu::aefccfd2-0b3b-4987-acb1-6ff977fb50bd" providerId="AD" clId="Web-{2D4B42EA-D1FD-4967-81E5-32AEEFE1EA9F}" dt="2021-08-04T02:50:45.621" v="1064"/>
          <ac:cxnSpMkLst>
            <pc:docMk/>
            <pc:sldMk cId="1235209362" sldId="261"/>
            <ac:cxnSpMk id="23" creationId="{588A84D1-DBD5-4453-8BBA-A5E8A25E37B0}"/>
          </ac:cxnSpMkLst>
        </pc:cxnChg>
      </pc:sldChg>
      <pc:sldChg chg="add replId">
        <pc:chgData name="Khomsun Singhirunnusorn" userId="S::singhirunnusorn@ucmo.edu::aefccfd2-0b3b-4987-acb1-6ff977fb50bd" providerId="AD" clId="Web-{2D4B42EA-D1FD-4967-81E5-32AEEFE1EA9F}" dt="2021-08-04T02:54:58.168" v="1104"/>
        <pc:sldMkLst>
          <pc:docMk/>
          <pc:sldMk cId="923350179" sldId="262"/>
        </pc:sldMkLst>
      </pc:sldChg>
      <pc:sldChg chg="delSp modSp add ord replId">
        <pc:chgData name="Khomsun Singhirunnusorn" userId="S::singhirunnusorn@ucmo.edu::aefccfd2-0b3b-4987-acb1-6ff977fb50bd" providerId="AD" clId="Web-{2D4B42EA-D1FD-4967-81E5-32AEEFE1EA9F}" dt="2021-08-04T03:11:21.314" v="1327" actId="1076"/>
        <pc:sldMkLst>
          <pc:docMk/>
          <pc:sldMk cId="1919849208" sldId="263"/>
        </pc:sldMkLst>
        <pc:spChg chg="mod">
          <ac:chgData name="Khomsun Singhirunnusorn" userId="S::singhirunnusorn@ucmo.edu::aefccfd2-0b3b-4987-acb1-6ff977fb50bd" providerId="AD" clId="Web-{2D4B42EA-D1FD-4967-81E5-32AEEFE1EA9F}" dt="2021-08-04T03:04:54.148" v="1186" actId="14100"/>
          <ac:spMkLst>
            <pc:docMk/>
            <pc:sldMk cId="1919849208" sldId="263"/>
            <ac:spMk id="3" creationId="{1153E0F0-DB92-405F-B4C8-90C1AC5069D4}"/>
          </ac:spMkLst>
        </pc:spChg>
        <pc:graphicFrameChg chg="mod modGraphic">
          <ac:chgData name="Khomsun Singhirunnusorn" userId="S::singhirunnusorn@ucmo.edu::aefccfd2-0b3b-4987-acb1-6ff977fb50bd" providerId="AD" clId="Web-{2D4B42EA-D1FD-4967-81E5-32AEEFE1EA9F}" dt="2021-08-04T03:11:12.470" v="1326" actId="1076"/>
          <ac:graphicFrameMkLst>
            <pc:docMk/>
            <pc:sldMk cId="1919849208" sldId="263"/>
            <ac:graphicFrameMk id="4" creationId="{6A43B1EB-72AD-4F0F-959E-9E1DFEDB4A80}"/>
          </ac:graphicFrameMkLst>
        </pc:graphicFrameChg>
        <pc:graphicFrameChg chg="mod modGraphic">
          <ac:chgData name="Khomsun Singhirunnusorn" userId="S::singhirunnusorn@ucmo.edu::aefccfd2-0b3b-4987-acb1-6ff977fb50bd" providerId="AD" clId="Web-{2D4B42EA-D1FD-4967-81E5-32AEEFE1EA9F}" dt="2021-08-04T03:11:21.314" v="1327" actId="1076"/>
          <ac:graphicFrameMkLst>
            <pc:docMk/>
            <pc:sldMk cId="1919849208" sldId="263"/>
            <ac:graphicFrameMk id="5" creationId="{23828331-48F1-44FD-B86C-DAF8A01DE587}"/>
          </ac:graphicFrameMkLst>
        </pc:graphicFrameChg>
        <pc:graphicFrameChg chg="mod modGraphic">
          <ac:chgData name="Khomsun Singhirunnusorn" userId="S::singhirunnusorn@ucmo.edu::aefccfd2-0b3b-4987-acb1-6ff977fb50bd" providerId="AD" clId="Web-{2D4B42EA-D1FD-4967-81E5-32AEEFE1EA9F}" dt="2021-08-04T03:10:56.891" v="1325"/>
          <ac:graphicFrameMkLst>
            <pc:docMk/>
            <pc:sldMk cId="1919849208" sldId="263"/>
            <ac:graphicFrameMk id="6" creationId="{CC8F9FA5-7D57-4B13-9993-0B976033772C}"/>
          </ac:graphicFrameMkLst>
        </pc:graphicFrameChg>
        <pc:graphicFrameChg chg="del mod">
          <ac:chgData name="Khomsun Singhirunnusorn" userId="S::singhirunnusorn@ucmo.edu::aefccfd2-0b3b-4987-acb1-6ff977fb50bd" providerId="AD" clId="Web-{2D4B42EA-D1FD-4967-81E5-32AEEFE1EA9F}" dt="2021-08-04T03:06:15.419" v="1198"/>
          <ac:graphicFrameMkLst>
            <pc:docMk/>
            <pc:sldMk cId="1919849208" sldId="263"/>
            <ac:graphicFrameMk id="7" creationId="{463E64CF-37C3-4123-BB19-C82B0BB65F6A}"/>
          </ac:graphicFrameMkLst>
        </pc:graphicFrameChg>
        <pc:graphicFrameChg chg="del">
          <ac:chgData name="Khomsun Singhirunnusorn" userId="S::singhirunnusorn@ucmo.edu::aefccfd2-0b3b-4987-acb1-6ff977fb50bd" providerId="AD" clId="Web-{2D4B42EA-D1FD-4967-81E5-32AEEFE1EA9F}" dt="2021-08-04T03:05:32.338" v="1193"/>
          <ac:graphicFrameMkLst>
            <pc:docMk/>
            <pc:sldMk cId="1919849208" sldId="263"/>
            <ac:graphicFrameMk id="9" creationId="{1B7D5ECE-9AC9-4041-96C2-6E95D7967AB4}"/>
          </ac:graphicFrameMkLst>
        </pc:graphicFrameChg>
        <pc:cxnChg chg="del">
          <ac:chgData name="Khomsun Singhirunnusorn" userId="S::singhirunnusorn@ucmo.edu::aefccfd2-0b3b-4987-acb1-6ff977fb50bd" providerId="AD" clId="Web-{2D4B42EA-D1FD-4967-81E5-32AEEFE1EA9F}" dt="2021-08-04T03:05:38.354" v="1196"/>
          <ac:cxnSpMkLst>
            <pc:docMk/>
            <pc:sldMk cId="1919849208" sldId="263"/>
            <ac:cxnSpMk id="10" creationId="{1B9A26CB-380F-4BD2-97AF-A8CAFFEFCB6C}"/>
          </ac:cxnSpMkLst>
        </pc:cxnChg>
        <pc:cxnChg chg="del mod">
          <ac:chgData name="Khomsun Singhirunnusorn" userId="S::singhirunnusorn@ucmo.edu::aefccfd2-0b3b-4987-acb1-6ff977fb50bd" providerId="AD" clId="Web-{2D4B42EA-D1FD-4967-81E5-32AEEFE1EA9F}" dt="2021-08-04T03:05:37.042" v="1195"/>
          <ac:cxnSpMkLst>
            <pc:docMk/>
            <pc:sldMk cId="1919849208" sldId="263"/>
            <ac:cxnSpMk id="11" creationId="{26DCCF8B-69A9-453D-8C90-3EA593A2994D}"/>
          </ac:cxnSpMkLst>
        </pc:cxnChg>
        <pc:cxnChg chg="del">
          <ac:chgData name="Khomsun Singhirunnusorn" userId="S::singhirunnusorn@ucmo.edu::aefccfd2-0b3b-4987-acb1-6ff977fb50bd" providerId="AD" clId="Web-{2D4B42EA-D1FD-4967-81E5-32AEEFE1EA9F}" dt="2021-08-04T03:05:14.712" v="1192"/>
          <ac:cxnSpMkLst>
            <pc:docMk/>
            <pc:sldMk cId="1919849208" sldId="263"/>
            <ac:cxnSpMk id="12" creationId="{7FCE131C-56B1-4D47-8D39-2A9D650A206F}"/>
          </ac:cxnSpMkLst>
        </pc:cxnChg>
        <pc:cxnChg chg="del">
          <ac:chgData name="Khomsun Singhirunnusorn" userId="S::singhirunnusorn@ucmo.edu::aefccfd2-0b3b-4987-acb1-6ff977fb50bd" providerId="AD" clId="Web-{2D4B42EA-D1FD-4967-81E5-32AEEFE1EA9F}" dt="2021-08-04T03:05:13.384" v="1191"/>
          <ac:cxnSpMkLst>
            <pc:docMk/>
            <pc:sldMk cId="1919849208" sldId="263"/>
            <ac:cxnSpMk id="13" creationId="{FAC494E8-E93E-40CF-A993-887F32932516}"/>
          </ac:cxnSpMkLst>
        </pc:cxnChg>
        <pc:cxnChg chg="del">
          <ac:chgData name="Khomsun Singhirunnusorn" userId="S::singhirunnusorn@ucmo.edu::aefccfd2-0b3b-4987-acb1-6ff977fb50bd" providerId="AD" clId="Web-{2D4B42EA-D1FD-4967-81E5-32AEEFE1EA9F}" dt="2021-08-04T03:05:09.321" v="1188"/>
          <ac:cxnSpMkLst>
            <pc:docMk/>
            <pc:sldMk cId="1919849208" sldId="263"/>
            <ac:cxnSpMk id="14" creationId="{ED6CD152-F99A-411F-94F1-45EA49B7DC63}"/>
          </ac:cxnSpMkLst>
        </pc:cxnChg>
        <pc:cxnChg chg="del">
          <ac:chgData name="Khomsun Singhirunnusorn" userId="S::singhirunnusorn@ucmo.edu::aefccfd2-0b3b-4987-acb1-6ff977fb50bd" providerId="AD" clId="Web-{2D4B42EA-D1FD-4967-81E5-32AEEFE1EA9F}" dt="2021-08-04T03:05:07.743" v="1187"/>
          <ac:cxnSpMkLst>
            <pc:docMk/>
            <pc:sldMk cId="1919849208" sldId="263"/>
            <ac:cxnSpMk id="15" creationId="{DDF14298-767F-4BA1-99E4-49B23D4EDD2B}"/>
          </ac:cxnSpMkLst>
        </pc:cxnChg>
        <pc:cxnChg chg="del">
          <ac:chgData name="Khomsun Singhirunnusorn" userId="S::singhirunnusorn@ucmo.edu::aefccfd2-0b3b-4987-acb1-6ff977fb50bd" providerId="AD" clId="Web-{2D4B42EA-D1FD-4967-81E5-32AEEFE1EA9F}" dt="2021-08-04T03:09:53.340" v="1309"/>
          <ac:cxnSpMkLst>
            <pc:docMk/>
            <pc:sldMk cId="1919849208" sldId="263"/>
            <ac:cxnSpMk id="16" creationId="{F76E57C9-2524-4171-BD4A-0A9E63139EE6}"/>
          </ac:cxnSpMkLst>
        </pc:cxnChg>
        <pc:cxnChg chg="del">
          <ac:chgData name="Khomsun Singhirunnusorn" userId="S::singhirunnusorn@ucmo.edu::aefccfd2-0b3b-4987-acb1-6ff977fb50bd" providerId="AD" clId="Web-{2D4B42EA-D1FD-4967-81E5-32AEEFE1EA9F}" dt="2021-08-04T03:09:55.949" v="1311"/>
          <ac:cxnSpMkLst>
            <pc:docMk/>
            <pc:sldMk cId="1919849208" sldId="263"/>
            <ac:cxnSpMk id="17" creationId="{13389B10-9D8C-4AEA-9A7A-9847485E49D4}"/>
          </ac:cxnSpMkLst>
        </pc:cxnChg>
        <pc:cxnChg chg="del">
          <ac:chgData name="Khomsun Singhirunnusorn" userId="S::singhirunnusorn@ucmo.edu::aefccfd2-0b3b-4987-acb1-6ff977fb50bd" providerId="AD" clId="Web-{2D4B42EA-D1FD-4967-81E5-32AEEFE1EA9F}" dt="2021-08-04T03:05:10.602" v="1189"/>
          <ac:cxnSpMkLst>
            <pc:docMk/>
            <pc:sldMk cId="1919849208" sldId="263"/>
            <ac:cxnSpMk id="18" creationId="{8C007491-103C-4F7C-B0FF-A05D0E2D2F9D}"/>
          </ac:cxnSpMkLst>
        </pc:cxnChg>
        <pc:cxnChg chg="del">
          <ac:chgData name="Khomsun Singhirunnusorn" userId="S::singhirunnusorn@ucmo.edu::aefccfd2-0b3b-4987-acb1-6ff977fb50bd" providerId="AD" clId="Web-{2D4B42EA-D1FD-4967-81E5-32AEEFE1EA9F}" dt="2021-08-04T03:05:11.853" v="1190"/>
          <ac:cxnSpMkLst>
            <pc:docMk/>
            <pc:sldMk cId="1919849208" sldId="263"/>
            <ac:cxnSpMk id="19" creationId="{2860526D-A708-44DF-B0B4-703A4BD79391}"/>
          </ac:cxnSpMkLst>
        </pc:cxnChg>
        <pc:cxnChg chg="del">
          <ac:chgData name="Khomsun Singhirunnusorn" userId="S::singhirunnusorn@ucmo.edu::aefccfd2-0b3b-4987-acb1-6ff977fb50bd" providerId="AD" clId="Web-{2D4B42EA-D1FD-4967-81E5-32AEEFE1EA9F}" dt="2021-08-04T03:09:57.527" v="1312"/>
          <ac:cxnSpMkLst>
            <pc:docMk/>
            <pc:sldMk cId="1919849208" sldId="263"/>
            <ac:cxnSpMk id="20" creationId="{D174076D-3DAC-4609-9FFA-812E3EC23AEF}"/>
          </ac:cxnSpMkLst>
        </pc:cxnChg>
        <pc:cxnChg chg="del">
          <ac:chgData name="Khomsun Singhirunnusorn" userId="S::singhirunnusorn@ucmo.edu::aefccfd2-0b3b-4987-acb1-6ff977fb50bd" providerId="AD" clId="Web-{2D4B42EA-D1FD-4967-81E5-32AEEFE1EA9F}" dt="2021-08-04T03:09:50.683" v="1307"/>
          <ac:cxnSpMkLst>
            <pc:docMk/>
            <pc:sldMk cId="1919849208" sldId="263"/>
            <ac:cxnSpMk id="21" creationId="{D004FCE0-6960-4AE1-80DD-695BEE2900F3}"/>
          </ac:cxnSpMkLst>
        </pc:cxnChg>
        <pc:cxnChg chg="del">
          <ac:chgData name="Khomsun Singhirunnusorn" userId="S::singhirunnusorn@ucmo.edu::aefccfd2-0b3b-4987-acb1-6ff977fb50bd" providerId="AD" clId="Web-{2D4B42EA-D1FD-4967-81E5-32AEEFE1EA9F}" dt="2021-08-04T03:09:54.855" v="1310"/>
          <ac:cxnSpMkLst>
            <pc:docMk/>
            <pc:sldMk cId="1919849208" sldId="263"/>
            <ac:cxnSpMk id="22" creationId="{7BD52D09-7B64-4EBD-94D6-06418CD86B0C}"/>
          </ac:cxnSpMkLst>
        </pc:cxnChg>
        <pc:cxnChg chg="del">
          <ac:chgData name="Khomsun Singhirunnusorn" userId="S::singhirunnusorn@ucmo.edu::aefccfd2-0b3b-4987-acb1-6ff977fb50bd" providerId="AD" clId="Web-{2D4B42EA-D1FD-4967-81E5-32AEEFE1EA9F}" dt="2021-08-04T03:09:52.027" v="1308"/>
          <ac:cxnSpMkLst>
            <pc:docMk/>
            <pc:sldMk cId="1919849208" sldId="263"/>
            <ac:cxnSpMk id="23" creationId="{588A84D1-DBD5-4453-8BBA-A5E8A25E37B0}"/>
          </ac:cxnSpMkLst>
        </pc:cxnChg>
      </pc:sldChg>
      <pc:sldChg chg="modSp add ord replId">
        <pc:chgData name="Khomsun Singhirunnusorn" userId="S::singhirunnusorn@ucmo.edu::aefccfd2-0b3b-4987-acb1-6ff977fb50bd" providerId="AD" clId="Web-{2D4B42EA-D1FD-4967-81E5-32AEEFE1EA9F}" dt="2021-08-04T03:22:21.982" v="1515" actId="20577"/>
        <pc:sldMkLst>
          <pc:docMk/>
          <pc:sldMk cId="3817483140" sldId="264"/>
        </pc:sldMkLst>
        <pc:spChg chg="mod">
          <ac:chgData name="Khomsun Singhirunnusorn" userId="S::singhirunnusorn@ucmo.edu::aefccfd2-0b3b-4987-acb1-6ff977fb50bd" providerId="AD" clId="Web-{2D4B42EA-D1FD-4967-81E5-32AEEFE1EA9F}" dt="2021-08-04T03:22:21.982" v="1515" actId="20577"/>
          <ac:spMkLst>
            <pc:docMk/>
            <pc:sldMk cId="3817483140" sldId="264"/>
            <ac:spMk id="3" creationId="{1153E0F0-DB92-405F-B4C8-90C1AC5069D4}"/>
          </ac:spMkLst>
        </pc:spChg>
      </pc:sldChg>
      <pc:sldChg chg="addSp delSp modSp add ord replId">
        <pc:chgData name="Khomsun Singhirunnusorn" userId="S::singhirunnusorn@ucmo.edu::aefccfd2-0b3b-4987-acb1-6ff977fb50bd" providerId="AD" clId="Web-{2D4B42EA-D1FD-4967-81E5-32AEEFE1EA9F}" dt="2021-08-04T03:40:25.397" v="2244" actId="1076"/>
        <pc:sldMkLst>
          <pc:docMk/>
          <pc:sldMk cId="1348638611" sldId="265"/>
        </pc:sldMkLst>
        <pc:spChg chg="mod">
          <ac:chgData name="Khomsun Singhirunnusorn" userId="S::singhirunnusorn@ucmo.edu::aefccfd2-0b3b-4987-acb1-6ff977fb50bd" providerId="AD" clId="Web-{2D4B42EA-D1FD-4967-81E5-32AEEFE1EA9F}" dt="2021-08-04T03:39:07.626" v="2168" actId="1076"/>
          <ac:spMkLst>
            <pc:docMk/>
            <pc:sldMk cId="1348638611" sldId="265"/>
            <ac:spMk id="3" creationId="{1153E0F0-DB92-405F-B4C8-90C1AC5069D4}"/>
          </ac:spMkLst>
        </pc:spChg>
        <pc:spChg chg="add del mod">
          <ac:chgData name="Khomsun Singhirunnusorn" userId="S::singhirunnusorn@ucmo.edu::aefccfd2-0b3b-4987-acb1-6ff977fb50bd" providerId="AD" clId="Web-{2D4B42EA-D1FD-4967-81E5-32AEEFE1EA9F}" dt="2021-08-04T03:33:53.512" v="1875"/>
          <ac:spMkLst>
            <pc:docMk/>
            <pc:sldMk cId="1348638611" sldId="265"/>
            <ac:spMk id="11" creationId="{442DA66E-6E40-49AB-AE00-3C9CF2C39DD6}"/>
          </ac:spMkLst>
        </pc:spChg>
        <pc:graphicFrameChg chg="mod modGraphic">
          <ac:chgData name="Khomsun Singhirunnusorn" userId="S::singhirunnusorn@ucmo.edu::aefccfd2-0b3b-4987-acb1-6ff977fb50bd" providerId="AD" clId="Web-{2D4B42EA-D1FD-4967-81E5-32AEEFE1EA9F}" dt="2021-08-04T03:32:15.084" v="1863"/>
          <ac:graphicFrameMkLst>
            <pc:docMk/>
            <pc:sldMk cId="1348638611" sldId="265"/>
            <ac:graphicFrameMk id="4" creationId="{6A43B1EB-72AD-4F0F-959E-9E1DFEDB4A80}"/>
          </ac:graphicFrameMkLst>
        </pc:graphicFrameChg>
        <pc:graphicFrameChg chg="del">
          <ac:chgData name="Khomsun Singhirunnusorn" userId="S::singhirunnusorn@ucmo.edu::aefccfd2-0b3b-4987-acb1-6ff977fb50bd" providerId="AD" clId="Web-{2D4B42EA-D1FD-4967-81E5-32AEEFE1EA9F}" dt="2021-08-04T03:29:39.527" v="1818"/>
          <ac:graphicFrameMkLst>
            <pc:docMk/>
            <pc:sldMk cId="1348638611" sldId="265"/>
            <ac:graphicFrameMk id="5" creationId="{23828331-48F1-44FD-B86C-DAF8A01DE587}"/>
          </ac:graphicFrameMkLst>
        </pc:graphicFrameChg>
        <pc:graphicFrameChg chg="del">
          <ac:chgData name="Khomsun Singhirunnusorn" userId="S::singhirunnusorn@ucmo.edu::aefccfd2-0b3b-4987-acb1-6ff977fb50bd" providerId="AD" clId="Web-{2D4B42EA-D1FD-4967-81E5-32AEEFE1EA9F}" dt="2021-08-04T03:32:30.975" v="1865"/>
          <ac:graphicFrameMkLst>
            <pc:docMk/>
            <pc:sldMk cId="1348638611" sldId="265"/>
            <ac:graphicFrameMk id="6" creationId="{CC8F9FA5-7D57-4B13-9993-0B976033772C}"/>
          </ac:graphicFrameMkLst>
        </pc:graphicFrameChg>
        <pc:graphicFrameChg chg="add mod modGraphic">
          <ac:chgData name="Khomsun Singhirunnusorn" userId="S::singhirunnusorn@ucmo.edu::aefccfd2-0b3b-4987-acb1-6ff977fb50bd" providerId="AD" clId="Web-{2D4B42EA-D1FD-4967-81E5-32AEEFE1EA9F}" dt="2021-08-04T03:31:13.877" v="1829" actId="1076"/>
          <ac:graphicFrameMkLst>
            <pc:docMk/>
            <pc:sldMk cId="1348638611" sldId="265"/>
            <ac:graphicFrameMk id="7" creationId="{26180BA5-7B39-41A1-97A4-D0630A5C1F24}"/>
          </ac:graphicFrameMkLst>
        </pc:graphicFrameChg>
        <pc:graphicFrameChg chg="add del">
          <ac:chgData name="Khomsun Singhirunnusorn" userId="S::singhirunnusorn@ucmo.edu::aefccfd2-0b3b-4987-acb1-6ff977fb50bd" providerId="AD" clId="Web-{2D4B42EA-D1FD-4967-81E5-32AEEFE1EA9F}" dt="2021-08-04T03:31:32.284" v="1831"/>
          <ac:graphicFrameMkLst>
            <pc:docMk/>
            <pc:sldMk cId="1348638611" sldId="265"/>
            <ac:graphicFrameMk id="8" creationId="{B6494040-CB1B-485C-859D-22FB61D0994D}"/>
          </ac:graphicFrameMkLst>
        </pc:graphicFrameChg>
        <pc:graphicFrameChg chg="add mod modGraphic">
          <ac:chgData name="Khomsun Singhirunnusorn" userId="S::singhirunnusorn@ucmo.edu::aefccfd2-0b3b-4987-acb1-6ff977fb50bd" providerId="AD" clId="Web-{2D4B42EA-D1FD-4967-81E5-32AEEFE1EA9F}" dt="2021-08-04T03:32:21.756" v="1864" actId="1076"/>
          <ac:graphicFrameMkLst>
            <pc:docMk/>
            <pc:sldMk cId="1348638611" sldId="265"/>
            <ac:graphicFrameMk id="9" creationId="{A5664A64-0570-47E0-BBB8-62F835347566}"/>
          </ac:graphicFrameMkLst>
        </pc:graphicFrameChg>
        <pc:graphicFrameChg chg="add mod modGraphic">
          <ac:chgData name="Khomsun Singhirunnusorn" userId="S::singhirunnusorn@ucmo.edu::aefccfd2-0b3b-4987-acb1-6ff977fb50bd" providerId="AD" clId="Web-{2D4B42EA-D1FD-4967-81E5-32AEEFE1EA9F}" dt="2021-08-04T03:40:25.397" v="2244" actId="1076"/>
          <ac:graphicFrameMkLst>
            <pc:docMk/>
            <pc:sldMk cId="1348638611" sldId="265"/>
            <ac:graphicFrameMk id="12" creationId="{39BD61D3-F370-4649-A6C0-CF45979BB122}"/>
          </ac:graphicFrameMkLst>
        </pc:graphicFrameChg>
        <pc:cxnChg chg="add mod">
          <ac:chgData name="Khomsun Singhirunnusorn" userId="S::singhirunnusorn@ucmo.edu::aefccfd2-0b3b-4987-acb1-6ff977fb50bd" providerId="AD" clId="Web-{2D4B42EA-D1FD-4967-81E5-32AEEFE1EA9F}" dt="2021-08-04T03:33:34.761" v="1872" actId="14100"/>
          <ac:cxnSpMkLst>
            <pc:docMk/>
            <pc:sldMk cId="1348638611" sldId="265"/>
            <ac:cxnSpMk id="10" creationId="{D1253A77-3846-479F-866E-B9CCDDA03755}"/>
          </ac:cxnSpMkLst>
        </pc:cxnChg>
      </pc:sldChg>
      <pc:sldChg chg="modSp add ord replId">
        <pc:chgData name="Khomsun Singhirunnusorn" userId="S::singhirunnusorn@ucmo.edu::aefccfd2-0b3b-4987-acb1-6ff977fb50bd" providerId="AD" clId="Web-{2D4B42EA-D1FD-4967-81E5-32AEEFE1EA9F}" dt="2021-08-04T03:53:05.541" v="2598" actId="20577"/>
        <pc:sldMkLst>
          <pc:docMk/>
          <pc:sldMk cId="1891397020" sldId="266"/>
        </pc:sldMkLst>
        <pc:spChg chg="mod">
          <ac:chgData name="Khomsun Singhirunnusorn" userId="S::singhirunnusorn@ucmo.edu::aefccfd2-0b3b-4987-acb1-6ff977fb50bd" providerId="AD" clId="Web-{2D4B42EA-D1FD-4967-81E5-32AEEFE1EA9F}" dt="2021-08-04T03:53:05.541" v="2598" actId="20577"/>
          <ac:spMkLst>
            <pc:docMk/>
            <pc:sldMk cId="1891397020" sldId="266"/>
            <ac:spMk id="3" creationId="{1153E0F0-DB92-405F-B4C8-90C1AC5069D4}"/>
          </ac:spMkLst>
        </pc:spChg>
      </pc:sldChg>
      <pc:sldChg chg="modSp add replId">
        <pc:chgData name="Khomsun Singhirunnusorn" userId="S::singhirunnusorn@ucmo.edu::aefccfd2-0b3b-4987-acb1-6ff977fb50bd" providerId="AD" clId="Web-{2D4B42EA-D1FD-4967-81E5-32AEEFE1EA9F}" dt="2021-08-04T03:50:51.501" v="2583" actId="20577"/>
        <pc:sldMkLst>
          <pc:docMk/>
          <pc:sldMk cId="4002824916" sldId="267"/>
        </pc:sldMkLst>
        <pc:spChg chg="mod">
          <ac:chgData name="Khomsun Singhirunnusorn" userId="S::singhirunnusorn@ucmo.edu::aefccfd2-0b3b-4987-acb1-6ff977fb50bd" providerId="AD" clId="Web-{2D4B42EA-D1FD-4967-81E5-32AEEFE1EA9F}" dt="2021-08-04T03:50:51.501" v="2583" actId="20577"/>
          <ac:spMkLst>
            <pc:docMk/>
            <pc:sldMk cId="4002824916" sldId="267"/>
            <ac:spMk id="3" creationId="{1153E0F0-DB92-405F-B4C8-90C1AC5069D4}"/>
          </ac:spMkLst>
        </pc:spChg>
      </pc:sldChg>
      <pc:sldMasterChg chg="del delSldLayout">
        <pc:chgData name="Khomsun Singhirunnusorn" userId="S::singhirunnusorn@ucmo.edu::aefccfd2-0b3b-4987-acb1-6ff977fb50bd" providerId="AD" clId="Web-{2D4B42EA-D1FD-4967-81E5-32AEEFE1EA9F}" dt="2021-08-03T23:45:22.977" v="7"/>
        <pc:sldMasterMkLst>
          <pc:docMk/>
          <pc:sldMasterMk cId="2460954070" sldId="2147483660"/>
        </pc:sldMasterMkLst>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2385387890" sldId="2147483661"/>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949138452" sldId="2147483662"/>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2591524520" sldId="2147483663"/>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1203092039" sldId="2147483664"/>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3733172339" sldId="2147483665"/>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3210312558" sldId="2147483666"/>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3146388984" sldId="2147483667"/>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3171841454" sldId="2147483668"/>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1718958274" sldId="2147483669"/>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2202905451" sldId="2147483670"/>
          </pc:sldLayoutMkLst>
        </pc:sldLayoutChg>
        <pc:sldLayoutChg chg="del">
          <pc:chgData name="Khomsun Singhirunnusorn" userId="S::singhirunnusorn@ucmo.edu::aefccfd2-0b3b-4987-acb1-6ff977fb50bd" providerId="AD" clId="Web-{2D4B42EA-D1FD-4967-81E5-32AEEFE1EA9F}" dt="2021-08-03T23:45:22.977" v="7"/>
          <pc:sldLayoutMkLst>
            <pc:docMk/>
            <pc:sldMasterMk cId="2460954070" sldId="2147483660"/>
            <pc:sldLayoutMk cId="3479445657" sldId="2147483671"/>
          </pc:sldLayoutMkLst>
        </pc:sldLayoutChg>
      </pc:sldMasterChg>
      <pc:sldMasterChg chg="add addSldLayout">
        <pc:chgData name="Khomsun Singhirunnusorn" userId="S::singhirunnusorn@ucmo.edu::aefccfd2-0b3b-4987-acb1-6ff977fb50bd" providerId="AD" clId="Web-{2D4B42EA-D1FD-4967-81E5-32AEEFE1EA9F}" dt="2021-08-03T23:45:22.977" v="7"/>
        <pc:sldMasterMkLst>
          <pc:docMk/>
          <pc:sldMasterMk cId="2530905707" sldId="2147483685"/>
        </pc:sldMasterMkLst>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1904568404" sldId="2147483674"/>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952846726" sldId="2147483675"/>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355667413" sldId="2147483676"/>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2851254077" sldId="2147483677"/>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3652581059" sldId="2147483678"/>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1080633622" sldId="2147483679"/>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2967833523" sldId="2147483680"/>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3674131679" sldId="2147483681"/>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4277354308" sldId="2147483682"/>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680265698" sldId="2147483683"/>
          </pc:sldLayoutMkLst>
        </pc:sldLayoutChg>
        <pc:sldLayoutChg chg="add">
          <pc:chgData name="Khomsun Singhirunnusorn" userId="S::singhirunnusorn@ucmo.edu::aefccfd2-0b3b-4987-acb1-6ff977fb50bd" providerId="AD" clId="Web-{2D4B42EA-D1FD-4967-81E5-32AEEFE1EA9F}" dt="2021-08-03T23:45:22.977" v="7"/>
          <pc:sldLayoutMkLst>
            <pc:docMk/>
            <pc:sldMasterMk cId="2530905707" sldId="2147483685"/>
            <pc:sldLayoutMk cId="1265258649" sldId="2147483684"/>
          </pc:sldLayoutMkLst>
        </pc:sldLayoutChg>
      </pc:sldMasterChg>
    </pc:docChg>
  </pc:docChgLst>
  <pc:docChgLst>
    <pc:chgData name="Khomsun Singhirunnusorn" userId="S::singhirunnusorn@ucmo.edu::aefccfd2-0b3b-4987-acb1-6ff977fb50bd" providerId="AD" clId="Web-{43482FE5-DC34-5ED5-8A55-D13FB0613B82}"/>
    <pc:docChg chg="addSld modSld">
      <pc:chgData name="Khomsun Singhirunnusorn" userId="S::singhirunnusorn@ucmo.edu::aefccfd2-0b3b-4987-acb1-6ff977fb50bd" providerId="AD" clId="Web-{43482FE5-DC34-5ED5-8A55-D13FB0613B82}" dt="2021-08-06T18:04:11.455" v="260" actId="1076"/>
      <pc:docMkLst>
        <pc:docMk/>
      </pc:docMkLst>
      <pc:sldChg chg="modSp">
        <pc:chgData name="Khomsun Singhirunnusorn" userId="S::singhirunnusorn@ucmo.edu::aefccfd2-0b3b-4987-acb1-6ff977fb50bd" providerId="AD" clId="Web-{43482FE5-DC34-5ED5-8A55-D13FB0613B82}" dt="2021-08-06T17:01:17.808" v="32" actId="14100"/>
        <pc:sldMkLst>
          <pc:docMk/>
          <pc:sldMk cId="4037770892" sldId="258"/>
        </pc:sldMkLst>
        <pc:spChg chg="mod">
          <ac:chgData name="Khomsun Singhirunnusorn" userId="S::singhirunnusorn@ucmo.edu::aefccfd2-0b3b-4987-acb1-6ff977fb50bd" providerId="AD" clId="Web-{43482FE5-DC34-5ED5-8A55-D13FB0613B82}" dt="2021-08-06T16:55:10.642" v="5" actId="20577"/>
          <ac:spMkLst>
            <pc:docMk/>
            <pc:sldMk cId="4037770892" sldId="258"/>
            <ac:spMk id="2" creationId="{476A717E-A23F-470B-BF10-BB97EFB349F2}"/>
          </ac:spMkLst>
        </pc:spChg>
        <pc:spChg chg="mod">
          <ac:chgData name="Khomsun Singhirunnusorn" userId="S::singhirunnusorn@ucmo.edu::aefccfd2-0b3b-4987-acb1-6ff977fb50bd" providerId="AD" clId="Web-{43482FE5-DC34-5ED5-8A55-D13FB0613B82}" dt="2021-08-06T17:01:17.808" v="32" actId="14100"/>
          <ac:spMkLst>
            <pc:docMk/>
            <pc:sldMk cId="4037770892" sldId="258"/>
            <ac:spMk id="3" creationId="{1153E0F0-DB92-405F-B4C8-90C1AC5069D4}"/>
          </ac:spMkLst>
        </pc:spChg>
      </pc:sldChg>
      <pc:sldChg chg="add replId">
        <pc:chgData name="Khomsun Singhirunnusorn" userId="S::singhirunnusorn@ucmo.edu::aefccfd2-0b3b-4987-acb1-6ff977fb50bd" providerId="AD" clId="Web-{43482FE5-DC34-5ED5-8A55-D13FB0613B82}" dt="2021-08-06T16:54:57.657" v="0"/>
        <pc:sldMkLst>
          <pc:docMk/>
          <pc:sldMk cId="1635400941" sldId="270"/>
        </pc:sldMkLst>
      </pc:sldChg>
      <pc:sldChg chg="modSp add replId">
        <pc:chgData name="Khomsun Singhirunnusorn" userId="S::singhirunnusorn@ucmo.edu::aefccfd2-0b3b-4987-acb1-6ff977fb50bd" providerId="AD" clId="Web-{43482FE5-DC34-5ED5-8A55-D13FB0613B82}" dt="2021-08-06T17:07:24.990" v="101" actId="20577"/>
        <pc:sldMkLst>
          <pc:docMk/>
          <pc:sldMk cId="310728783" sldId="271"/>
        </pc:sldMkLst>
        <pc:spChg chg="mod">
          <ac:chgData name="Khomsun Singhirunnusorn" userId="S::singhirunnusorn@ucmo.edu::aefccfd2-0b3b-4987-acb1-6ff977fb50bd" providerId="AD" clId="Web-{43482FE5-DC34-5ED5-8A55-D13FB0613B82}" dt="2021-08-06T17:03:17.687" v="62" actId="20577"/>
          <ac:spMkLst>
            <pc:docMk/>
            <pc:sldMk cId="310728783" sldId="271"/>
            <ac:spMk id="2" creationId="{476A717E-A23F-470B-BF10-BB97EFB349F2}"/>
          </ac:spMkLst>
        </pc:spChg>
        <pc:spChg chg="mod">
          <ac:chgData name="Khomsun Singhirunnusorn" userId="S::singhirunnusorn@ucmo.edu::aefccfd2-0b3b-4987-acb1-6ff977fb50bd" providerId="AD" clId="Web-{43482FE5-DC34-5ED5-8A55-D13FB0613B82}" dt="2021-08-06T17:07:24.990" v="101" actId="20577"/>
          <ac:spMkLst>
            <pc:docMk/>
            <pc:sldMk cId="310728783" sldId="271"/>
            <ac:spMk id="3" creationId="{1153E0F0-DB92-405F-B4C8-90C1AC5069D4}"/>
          </ac:spMkLst>
        </pc:spChg>
      </pc:sldChg>
      <pc:sldChg chg="modSp add replId">
        <pc:chgData name="Khomsun Singhirunnusorn" userId="S::singhirunnusorn@ucmo.edu::aefccfd2-0b3b-4987-acb1-6ff977fb50bd" providerId="AD" clId="Web-{43482FE5-DC34-5ED5-8A55-D13FB0613B82}" dt="2021-08-06T17:41:04.359" v="215" actId="20577"/>
        <pc:sldMkLst>
          <pc:docMk/>
          <pc:sldMk cId="1634147016" sldId="272"/>
        </pc:sldMkLst>
        <pc:spChg chg="mod">
          <ac:chgData name="Khomsun Singhirunnusorn" userId="S::singhirunnusorn@ucmo.edu::aefccfd2-0b3b-4987-acb1-6ff977fb50bd" providerId="AD" clId="Web-{43482FE5-DC34-5ED5-8A55-D13FB0613B82}" dt="2021-08-06T17:20:13.808" v="127" actId="20577"/>
          <ac:spMkLst>
            <pc:docMk/>
            <pc:sldMk cId="1634147016" sldId="272"/>
            <ac:spMk id="2" creationId="{476A717E-A23F-470B-BF10-BB97EFB349F2}"/>
          </ac:spMkLst>
        </pc:spChg>
        <pc:spChg chg="mod">
          <ac:chgData name="Khomsun Singhirunnusorn" userId="S::singhirunnusorn@ucmo.edu::aefccfd2-0b3b-4987-acb1-6ff977fb50bd" providerId="AD" clId="Web-{43482FE5-DC34-5ED5-8A55-D13FB0613B82}" dt="2021-08-06T17:41:04.359" v="215" actId="20577"/>
          <ac:spMkLst>
            <pc:docMk/>
            <pc:sldMk cId="1634147016" sldId="272"/>
            <ac:spMk id="3" creationId="{1153E0F0-DB92-405F-B4C8-90C1AC5069D4}"/>
          </ac:spMkLst>
        </pc:spChg>
      </pc:sldChg>
      <pc:sldChg chg="addSp delSp modSp add replId">
        <pc:chgData name="Khomsun Singhirunnusorn" userId="S::singhirunnusorn@ucmo.edu::aefccfd2-0b3b-4987-acb1-6ff977fb50bd" providerId="AD" clId="Web-{43482FE5-DC34-5ED5-8A55-D13FB0613B82}" dt="2021-08-06T18:04:11.455" v="260" actId="1076"/>
        <pc:sldMkLst>
          <pc:docMk/>
          <pc:sldMk cId="30535126" sldId="273"/>
        </pc:sldMkLst>
        <pc:spChg chg="del mod">
          <ac:chgData name="Khomsun Singhirunnusorn" userId="S::singhirunnusorn@ucmo.edu::aefccfd2-0b3b-4987-acb1-6ff977fb50bd" providerId="AD" clId="Web-{43482FE5-DC34-5ED5-8A55-D13FB0613B82}" dt="2021-08-06T17:38:44.245" v="175"/>
          <ac:spMkLst>
            <pc:docMk/>
            <pc:sldMk cId="30535126" sldId="273"/>
            <ac:spMk id="3" creationId="{1153E0F0-DB92-405F-B4C8-90C1AC5069D4}"/>
          </ac:spMkLst>
        </pc:spChg>
        <pc:picChg chg="add mod ord">
          <ac:chgData name="Khomsun Singhirunnusorn" userId="S::singhirunnusorn@ucmo.edu::aefccfd2-0b3b-4987-acb1-6ff977fb50bd" providerId="AD" clId="Web-{43482FE5-DC34-5ED5-8A55-D13FB0613B82}" dt="2021-08-06T18:04:11.455" v="260" actId="1076"/>
          <ac:picMkLst>
            <pc:docMk/>
            <pc:sldMk cId="30535126" sldId="273"/>
            <ac:picMk id="4" creationId="{DD128057-CD02-42A8-B022-0CF6BC8E580C}"/>
          </ac:picMkLst>
        </pc:picChg>
      </pc:sldChg>
      <pc:sldChg chg="addSp delSp modSp add replId">
        <pc:chgData name="Khomsun Singhirunnusorn" userId="S::singhirunnusorn@ucmo.edu::aefccfd2-0b3b-4987-acb1-6ff977fb50bd" providerId="AD" clId="Web-{43482FE5-DC34-5ED5-8A55-D13FB0613B82}" dt="2021-08-06T18:04:02.861" v="258" actId="1076"/>
        <pc:sldMkLst>
          <pc:docMk/>
          <pc:sldMk cId="3170474168" sldId="274"/>
        </pc:sldMkLst>
        <pc:spChg chg="mod">
          <ac:chgData name="Khomsun Singhirunnusorn" userId="S::singhirunnusorn@ucmo.edu::aefccfd2-0b3b-4987-acb1-6ff977fb50bd" providerId="AD" clId="Web-{43482FE5-DC34-5ED5-8A55-D13FB0613B82}" dt="2021-08-06T18:04:02.861" v="258" actId="1076"/>
          <ac:spMkLst>
            <pc:docMk/>
            <pc:sldMk cId="3170474168" sldId="274"/>
            <ac:spMk id="2" creationId="{476A717E-A23F-470B-BF10-BB97EFB349F2}"/>
          </ac:spMkLst>
        </pc:spChg>
        <pc:spChg chg="add del mod">
          <ac:chgData name="Khomsun Singhirunnusorn" userId="S::singhirunnusorn@ucmo.edu::aefccfd2-0b3b-4987-acb1-6ff977fb50bd" providerId="AD" clId="Web-{43482FE5-DC34-5ED5-8A55-D13FB0613B82}" dt="2021-08-06T18:00:05.247" v="230"/>
          <ac:spMkLst>
            <pc:docMk/>
            <pc:sldMk cId="3170474168" sldId="274"/>
            <ac:spMk id="5" creationId="{E8026254-C460-4FDF-B3AB-579A80A43FB2}"/>
          </ac:spMkLst>
        </pc:spChg>
        <pc:picChg chg="del">
          <ac:chgData name="Khomsun Singhirunnusorn" userId="S::singhirunnusorn@ucmo.edu::aefccfd2-0b3b-4987-acb1-6ff977fb50bd" providerId="AD" clId="Web-{43482FE5-DC34-5ED5-8A55-D13FB0613B82}" dt="2021-08-06T17:59:53.418" v="229"/>
          <ac:picMkLst>
            <pc:docMk/>
            <pc:sldMk cId="3170474168" sldId="274"/>
            <ac:picMk id="4" creationId="{DD128057-CD02-42A8-B022-0CF6BC8E580C}"/>
          </ac:picMkLst>
        </pc:picChg>
        <pc:picChg chg="add mod ord">
          <ac:chgData name="Khomsun Singhirunnusorn" userId="S::singhirunnusorn@ucmo.edu::aefccfd2-0b3b-4987-acb1-6ff977fb50bd" providerId="AD" clId="Web-{43482FE5-DC34-5ED5-8A55-D13FB0613B82}" dt="2021-08-06T18:03:59.189" v="257" actId="1076"/>
          <ac:picMkLst>
            <pc:docMk/>
            <pc:sldMk cId="3170474168" sldId="274"/>
            <ac:picMk id="6" creationId="{614D6637-A488-4413-B171-62C16D79C317}"/>
          </ac:picMkLst>
        </pc:picChg>
      </pc:sldChg>
      <pc:sldChg chg="addSp delSp modSp add replId">
        <pc:chgData name="Khomsun Singhirunnusorn" userId="S::singhirunnusorn@ucmo.edu::aefccfd2-0b3b-4987-acb1-6ff977fb50bd" providerId="AD" clId="Web-{43482FE5-DC34-5ED5-8A55-D13FB0613B82}" dt="2021-08-06T18:03:52.158" v="255" actId="1076"/>
        <pc:sldMkLst>
          <pc:docMk/>
          <pc:sldMk cId="1275233806" sldId="275"/>
        </pc:sldMkLst>
        <pc:spChg chg="mod">
          <ac:chgData name="Khomsun Singhirunnusorn" userId="S::singhirunnusorn@ucmo.edu::aefccfd2-0b3b-4987-acb1-6ff977fb50bd" providerId="AD" clId="Web-{43482FE5-DC34-5ED5-8A55-D13FB0613B82}" dt="2021-08-06T18:03:16.907" v="249" actId="20577"/>
          <ac:spMkLst>
            <pc:docMk/>
            <pc:sldMk cId="1275233806" sldId="275"/>
            <ac:spMk id="2" creationId="{476A717E-A23F-470B-BF10-BB97EFB349F2}"/>
          </ac:spMkLst>
        </pc:spChg>
        <pc:spChg chg="add del mod">
          <ac:chgData name="Khomsun Singhirunnusorn" userId="S::singhirunnusorn@ucmo.edu::aefccfd2-0b3b-4987-acb1-6ff977fb50bd" providerId="AD" clId="Web-{43482FE5-DC34-5ED5-8A55-D13FB0613B82}" dt="2021-08-06T18:03:33.532" v="251"/>
          <ac:spMkLst>
            <pc:docMk/>
            <pc:sldMk cId="1275233806" sldId="275"/>
            <ac:spMk id="4" creationId="{A2CF6184-3BF6-4D55-B866-DC06C0425ECB}"/>
          </ac:spMkLst>
        </pc:spChg>
        <pc:picChg chg="add mod ord">
          <ac:chgData name="Khomsun Singhirunnusorn" userId="S::singhirunnusorn@ucmo.edu::aefccfd2-0b3b-4987-acb1-6ff977fb50bd" providerId="AD" clId="Web-{43482FE5-DC34-5ED5-8A55-D13FB0613B82}" dt="2021-08-06T18:03:52.158" v="255" actId="1076"/>
          <ac:picMkLst>
            <pc:docMk/>
            <pc:sldMk cId="1275233806" sldId="275"/>
            <ac:picMk id="5" creationId="{F37AA9DA-00C5-4E2F-8B43-E0B38AB762B5}"/>
          </ac:picMkLst>
        </pc:picChg>
        <pc:picChg chg="del">
          <ac:chgData name="Khomsun Singhirunnusorn" userId="S::singhirunnusorn@ucmo.edu::aefccfd2-0b3b-4987-acb1-6ff977fb50bd" providerId="AD" clId="Web-{43482FE5-DC34-5ED5-8A55-D13FB0613B82}" dt="2021-08-06T18:03:19.360" v="250"/>
          <ac:picMkLst>
            <pc:docMk/>
            <pc:sldMk cId="1275233806" sldId="275"/>
            <ac:picMk id="6" creationId="{614D6637-A488-4413-B171-62C16D79C31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8/5/2022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6783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8/5/2022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5125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8/5/2022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8063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8/5/2022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7413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8/5/2022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73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8/5/2022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8026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8/5/2022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652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8/5/2022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5258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8/5/2022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0456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8/5/2022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5284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8/5/2022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566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8/5/2022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53090570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eas.upenn.edu/~zives/03f/cis550/codd.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53783" y="401840"/>
            <a:ext cx="5657647" cy="2469378"/>
          </a:xfrm>
        </p:spPr>
        <p:txBody>
          <a:bodyPr anchor="t">
            <a:normAutofit fontScale="90000"/>
          </a:bodyPr>
          <a:lstStyle/>
          <a:p>
            <a:pPr algn="l"/>
            <a:r>
              <a:rPr lang="en-US" dirty="0">
                <a:cs typeface="Calibri Light"/>
              </a:rPr>
              <a:t>Advanced Database</a:t>
            </a:r>
            <a:br>
              <a:rPr lang="en-US" dirty="0">
                <a:cs typeface="Calibri Light"/>
              </a:rPr>
            </a:br>
            <a:r>
              <a:rPr lang="en-US" dirty="0">
                <a:cs typeface="Calibri Light"/>
              </a:rPr>
              <a:t>Systems</a:t>
            </a:r>
            <a:br>
              <a:rPr lang="en-US" dirty="0">
                <a:cs typeface="Calibri Light"/>
              </a:rPr>
            </a:br>
            <a:endParaRPr lang="en-US" dirty="0"/>
          </a:p>
        </p:txBody>
      </p:sp>
      <p:sp>
        <p:nvSpPr>
          <p:cNvPr id="3" name="Subtitle 2"/>
          <p:cNvSpPr>
            <a:spLocks noGrp="1"/>
          </p:cNvSpPr>
          <p:nvPr>
            <p:ph type="subTitle" idx="1"/>
          </p:nvPr>
        </p:nvSpPr>
        <p:spPr>
          <a:xfrm>
            <a:off x="553783" y="3879677"/>
            <a:ext cx="7266529" cy="2063924"/>
          </a:xfrm>
        </p:spPr>
        <p:txBody>
          <a:bodyPr vert="horz" lIns="91440" tIns="45720" rIns="91440" bIns="45720" rtlCol="0" anchor="b">
            <a:noAutofit/>
          </a:bodyPr>
          <a:lstStyle/>
          <a:p>
            <a:pPr algn="l"/>
            <a:r>
              <a:rPr lang="en-US" sz="2800" b="1" dirty="0"/>
              <a:t>Introduction to Database Systems </a:t>
            </a:r>
          </a:p>
          <a:p>
            <a:pPr algn="l"/>
            <a:r>
              <a:rPr lang="en-US" sz="2800" b="1" dirty="0"/>
              <a:t>And </a:t>
            </a:r>
          </a:p>
          <a:p>
            <a:pPr algn="l"/>
            <a:r>
              <a:rPr lang="en-US" sz="2800" b="1" dirty="0"/>
              <a:t>History of Databases</a:t>
            </a: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gramming data on computer monitor">
            <a:extLst>
              <a:ext uri="{FF2B5EF4-FFF2-40B4-BE49-F238E27FC236}">
                <a16:creationId xmlns:a16="http://schemas.microsoft.com/office/drawing/2014/main" id="{457D839E-D349-4390-B850-C6860CBADD8C}"/>
              </a:ext>
            </a:extLst>
          </p:cNvPr>
          <p:cNvPicPr>
            <a:picLocks noChangeAspect="1"/>
          </p:cNvPicPr>
          <p:nvPr/>
        </p:nvPicPr>
        <p:blipFill rotWithShape="1">
          <a:blip r:embed="rId2"/>
          <a:srcRect l="39568" r="3131"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a:xfrm>
            <a:off x="457200" y="206974"/>
            <a:ext cx="10722932" cy="1325563"/>
          </a:xfrm>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4324709" y="6052568"/>
            <a:ext cx="4094970" cy="598848"/>
          </a:xfrm>
        </p:spPr>
        <p:txBody>
          <a:bodyPr vert="horz" lIns="91440" tIns="45720" rIns="91440" bIns="45720" rtlCol="0" anchor="t">
            <a:normAutofit/>
          </a:bodyPr>
          <a:lstStyle/>
          <a:p>
            <a:pPr marL="0" indent="0">
              <a:buNone/>
            </a:pPr>
            <a:r>
              <a:rPr lang="en-US" sz="3200"/>
              <a:t>Network Data Model</a:t>
            </a:r>
            <a:endParaRPr lang="en-US" sz="3200" dirty="0"/>
          </a:p>
        </p:txBody>
      </p:sp>
      <p:graphicFrame>
        <p:nvGraphicFramePr>
          <p:cNvPr id="4" name="Table 4">
            <a:extLst>
              <a:ext uri="{FF2B5EF4-FFF2-40B4-BE49-F238E27FC236}">
                <a16:creationId xmlns:a16="http://schemas.microsoft.com/office/drawing/2014/main" id="{6A43B1EB-72AD-4F0F-959E-9E1DFEDB4A80}"/>
              </a:ext>
            </a:extLst>
          </p:cNvPr>
          <p:cNvGraphicFramePr>
            <a:graphicFrameLocks noGrp="1"/>
          </p:cNvGraphicFramePr>
          <p:nvPr>
            <p:extLst>
              <p:ext uri="{D42A27DB-BD31-4B8C-83A1-F6EECF244321}">
                <p14:modId xmlns:p14="http://schemas.microsoft.com/office/powerpoint/2010/main" val="1483147819"/>
              </p:ext>
            </p:extLst>
          </p:nvPr>
        </p:nvGraphicFramePr>
        <p:xfrm>
          <a:off x="760850" y="1628149"/>
          <a:ext cx="4407397" cy="1005840"/>
        </p:xfrm>
        <a:graphic>
          <a:graphicData uri="http://schemas.openxmlformats.org/drawingml/2006/table">
            <a:tbl>
              <a:tblPr firstRow="1" bandRow="1">
                <a:tableStyleId>{5C22544A-7EE6-4342-B048-85BDC9FD1C3A}</a:tableStyleId>
              </a:tblPr>
              <a:tblGrid>
                <a:gridCol w="852713">
                  <a:extLst>
                    <a:ext uri="{9D8B030D-6E8A-4147-A177-3AD203B41FA5}">
                      <a16:colId xmlns:a16="http://schemas.microsoft.com/office/drawing/2014/main" val="30284700"/>
                    </a:ext>
                  </a:extLst>
                </a:gridCol>
                <a:gridCol w="1378857">
                  <a:extLst>
                    <a:ext uri="{9D8B030D-6E8A-4147-A177-3AD203B41FA5}">
                      <a16:colId xmlns:a16="http://schemas.microsoft.com/office/drawing/2014/main" val="2537041640"/>
                    </a:ext>
                  </a:extLst>
                </a:gridCol>
                <a:gridCol w="1136075">
                  <a:extLst>
                    <a:ext uri="{9D8B030D-6E8A-4147-A177-3AD203B41FA5}">
                      <a16:colId xmlns:a16="http://schemas.microsoft.com/office/drawing/2014/main" val="2417585982"/>
                    </a:ext>
                  </a:extLst>
                </a:gridCol>
                <a:gridCol w="1039752">
                  <a:extLst>
                    <a:ext uri="{9D8B030D-6E8A-4147-A177-3AD203B41FA5}">
                      <a16:colId xmlns:a16="http://schemas.microsoft.com/office/drawing/2014/main" val="3077635481"/>
                    </a:ext>
                  </a:extLst>
                </a:gridCol>
              </a:tblGrid>
              <a:tr h="332638">
                <a:tc>
                  <a:txBody>
                    <a:bodyPr/>
                    <a:lstStyle/>
                    <a:p>
                      <a:r>
                        <a:rPr lang="en-US" sz="1600" b="1">
                          <a:solidFill>
                            <a:schemeClr val="tx1"/>
                          </a:solidFill>
                        </a:rPr>
                        <a:t>C_ID</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C_NAME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C_CITY</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C_STATE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001</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dirty="0">
                          <a:solidFill>
                            <a:schemeClr val="tx1"/>
                          </a:solidFill>
                        </a:rPr>
                        <a:t>John </a:t>
                      </a:r>
                      <a:r>
                        <a:rPr lang="en-US" sz="1600" b="1">
                          <a:solidFill>
                            <a:schemeClr val="tx1"/>
                          </a:solidFill>
                        </a:rPr>
                        <a:t>Bars</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Tampa</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FL</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r h="332638">
                <a:tc>
                  <a:txBody>
                    <a:bodyPr/>
                    <a:lstStyle/>
                    <a:p>
                      <a:r>
                        <a:rPr lang="en-US" sz="1600" b="1">
                          <a:solidFill>
                            <a:schemeClr val="tx1"/>
                          </a:solidFill>
                        </a:rPr>
                        <a:t>005</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Tom Smith</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New York</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NY</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70342986"/>
                  </a:ext>
                </a:extLst>
              </a:tr>
            </a:tbl>
          </a:graphicData>
        </a:graphic>
      </p:graphicFrame>
      <p:graphicFrame>
        <p:nvGraphicFramePr>
          <p:cNvPr id="5" name="Table 4">
            <a:extLst>
              <a:ext uri="{FF2B5EF4-FFF2-40B4-BE49-F238E27FC236}">
                <a16:creationId xmlns:a16="http://schemas.microsoft.com/office/drawing/2014/main" id="{23828331-48F1-44FD-B86C-DAF8A01DE587}"/>
              </a:ext>
            </a:extLst>
          </p:cNvPr>
          <p:cNvGraphicFramePr>
            <a:graphicFrameLocks noGrp="1"/>
          </p:cNvGraphicFramePr>
          <p:nvPr>
            <p:extLst>
              <p:ext uri="{D42A27DB-BD31-4B8C-83A1-F6EECF244321}">
                <p14:modId xmlns:p14="http://schemas.microsoft.com/office/powerpoint/2010/main" val="193772037"/>
              </p:ext>
            </p:extLst>
          </p:nvPr>
        </p:nvGraphicFramePr>
        <p:xfrm>
          <a:off x="7518208" y="1628148"/>
          <a:ext cx="3367644" cy="670560"/>
        </p:xfrm>
        <a:graphic>
          <a:graphicData uri="http://schemas.openxmlformats.org/drawingml/2006/table">
            <a:tbl>
              <a:tblPr firstRow="1" bandRow="1">
                <a:tableStyleId>{5C22544A-7EE6-4342-B048-85BDC9FD1C3A}</a:tableStyleId>
              </a:tblPr>
              <a:tblGrid>
                <a:gridCol w="725714">
                  <a:extLst>
                    <a:ext uri="{9D8B030D-6E8A-4147-A177-3AD203B41FA5}">
                      <a16:colId xmlns:a16="http://schemas.microsoft.com/office/drawing/2014/main" val="30284700"/>
                    </a:ext>
                  </a:extLst>
                </a:gridCol>
                <a:gridCol w="1505855">
                  <a:extLst>
                    <a:ext uri="{9D8B030D-6E8A-4147-A177-3AD203B41FA5}">
                      <a16:colId xmlns:a16="http://schemas.microsoft.com/office/drawing/2014/main" val="2537041640"/>
                    </a:ext>
                  </a:extLst>
                </a:gridCol>
                <a:gridCol w="1136075">
                  <a:extLst>
                    <a:ext uri="{9D8B030D-6E8A-4147-A177-3AD203B41FA5}">
                      <a16:colId xmlns:a16="http://schemas.microsoft.com/office/drawing/2014/main" val="2417585982"/>
                    </a:ext>
                  </a:extLst>
                </a:gridCol>
              </a:tblGrid>
              <a:tr h="332638">
                <a:tc>
                  <a:txBody>
                    <a:bodyPr/>
                    <a:lstStyle/>
                    <a:p>
                      <a:r>
                        <a:rPr lang="en-US" sz="1600" b="1">
                          <a:solidFill>
                            <a:schemeClr val="tx1"/>
                          </a:solidFill>
                        </a:rPr>
                        <a:t>P_ID</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P_NAME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P_SIZE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100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COPY </a:t>
                      </a:r>
                      <a:r>
                        <a:rPr lang="en-US" sz="1600" b="1" dirty="0">
                          <a:solidFill>
                            <a:schemeClr val="tx1"/>
                          </a:solidFill>
                        </a:rPr>
                        <a:t>Paper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Large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graphicFrame>
        <p:nvGraphicFramePr>
          <p:cNvPr id="6" name="Table 5">
            <a:extLst>
              <a:ext uri="{FF2B5EF4-FFF2-40B4-BE49-F238E27FC236}">
                <a16:creationId xmlns:a16="http://schemas.microsoft.com/office/drawing/2014/main" id="{CC8F9FA5-7D57-4B13-9993-0B976033772C}"/>
              </a:ext>
            </a:extLst>
          </p:cNvPr>
          <p:cNvGraphicFramePr>
            <a:graphicFrameLocks noGrp="1"/>
          </p:cNvGraphicFramePr>
          <p:nvPr>
            <p:extLst>
              <p:ext uri="{D42A27DB-BD31-4B8C-83A1-F6EECF244321}">
                <p14:modId xmlns:p14="http://schemas.microsoft.com/office/powerpoint/2010/main" val="1084919603"/>
              </p:ext>
            </p:extLst>
          </p:nvPr>
        </p:nvGraphicFramePr>
        <p:xfrm>
          <a:off x="5045303" y="4474864"/>
          <a:ext cx="2648905" cy="1005840"/>
        </p:xfrm>
        <a:graphic>
          <a:graphicData uri="http://schemas.openxmlformats.org/drawingml/2006/table">
            <a:tbl>
              <a:tblPr firstRow="1" bandRow="1">
                <a:tableStyleId>{5C22544A-7EE6-4342-B048-85BDC9FD1C3A}</a:tableStyleId>
              </a:tblPr>
              <a:tblGrid>
                <a:gridCol w="1052285">
                  <a:extLst>
                    <a:ext uri="{9D8B030D-6E8A-4147-A177-3AD203B41FA5}">
                      <a16:colId xmlns:a16="http://schemas.microsoft.com/office/drawing/2014/main" val="30284700"/>
                    </a:ext>
                  </a:extLst>
                </a:gridCol>
                <a:gridCol w="1596620">
                  <a:extLst>
                    <a:ext uri="{9D8B030D-6E8A-4147-A177-3AD203B41FA5}">
                      <a16:colId xmlns:a16="http://schemas.microsoft.com/office/drawing/2014/main" val="2537041640"/>
                    </a:ext>
                  </a:extLst>
                </a:gridCol>
              </a:tblGrid>
              <a:tr h="332638">
                <a:tc>
                  <a:txBody>
                    <a:bodyPr/>
                    <a:lstStyle/>
                    <a:p>
                      <a:r>
                        <a:rPr lang="en-US" sz="1600" b="1">
                          <a:solidFill>
                            <a:schemeClr val="tx1"/>
                          </a:solidFill>
                        </a:rPr>
                        <a:t>B_QTY</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B_PRICE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10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a:solidFill>
                            <a:schemeClr val="tx1"/>
                          </a:solidFill>
                        </a:rPr>
                        <a:t>50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8659836"/>
                  </a:ext>
                </a:extLst>
              </a:tr>
              <a:tr h="332638">
                <a:tc>
                  <a:txBody>
                    <a:bodyPr/>
                    <a:lstStyle/>
                    <a:p>
                      <a:pPr lvl="0">
                        <a:buNone/>
                      </a:pPr>
                      <a:r>
                        <a:rPr lang="en-US" sz="1600" b="1">
                          <a:solidFill>
                            <a:schemeClr val="tx1"/>
                          </a:solidFill>
                        </a:rPr>
                        <a:t>5</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25</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88675478"/>
                  </a:ext>
                </a:extLst>
              </a:tr>
            </a:tbl>
          </a:graphicData>
        </a:graphic>
      </p:graphicFrame>
      <p:graphicFrame>
        <p:nvGraphicFramePr>
          <p:cNvPr id="7" name="Table 6">
            <a:extLst>
              <a:ext uri="{FF2B5EF4-FFF2-40B4-BE49-F238E27FC236}">
                <a16:creationId xmlns:a16="http://schemas.microsoft.com/office/drawing/2014/main" id="{463E64CF-37C3-4123-BB19-C82B0BB65F6A}"/>
              </a:ext>
            </a:extLst>
          </p:cNvPr>
          <p:cNvGraphicFramePr>
            <a:graphicFrameLocks noGrp="1"/>
          </p:cNvGraphicFramePr>
          <p:nvPr>
            <p:extLst>
              <p:ext uri="{D42A27DB-BD31-4B8C-83A1-F6EECF244321}">
                <p14:modId xmlns:p14="http://schemas.microsoft.com/office/powerpoint/2010/main" val="1231279692"/>
              </p:ext>
            </p:extLst>
          </p:nvPr>
        </p:nvGraphicFramePr>
        <p:xfrm>
          <a:off x="1752887" y="3353430"/>
          <a:ext cx="2122747" cy="1005840"/>
        </p:xfrm>
        <a:graphic>
          <a:graphicData uri="http://schemas.openxmlformats.org/drawingml/2006/table">
            <a:tbl>
              <a:tblPr firstRow="1" bandRow="1">
                <a:tableStyleId>{5C22544A-7EE6-4342-B048-85BDC9FD1C3A}</a:tableStyleId>
              </a:tblPr>
              <a:tblGrid>
                <a:gridCol w="1161142">
                  <a:extLst>
                    <a:ext uri="{9D8B030D-6E8A-4147-A177-3AD203B41FA5}">
                      <a16:colId xmlns:a16="http://schemas.microsoft.com/office/drawing/2014/main" val="30284700"/>
                    </a:ext>
                  </a:extLst>
                </a:gridCol>
                <a:gridCol w="961605">
                  <a:extLst>
                    <a:ext uri="{9D8B030D-6E8A-4147-A177-3AD203B41FA5}">
                      <a16:colId xmlns:a16="http://schemas.microsoft.com/office/drawing/2014/main" val="2537041640"/>
                    </a:ext>
                  </a:extLst>
                </a:gridCol>
              </a:tblGrid>
              <a:tr h="332638">
                <a:tc>
                  <a:txBody>
                    <a:bodyPr/>
                    <a:lstStyle/>
                    <a:p>
                      <a:r>
                        <a:rPr lang="en-US" sz="1600" b="1">
                          <a:solidFill>
                            <a:schemeClr val="tx1"/>
                          </a:solidFill>
                        </a:rPr>
                        <a:t>PARENT</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CHILD</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8659836"/>
                  </a:ext>
                </a:extLst>
              </a:tr>
              <a:tr h="332638">
                <a:tc>
                  <a:txBody>
                    <a:bodyPr/>
                    <a:lstStyle/>
                    <a:p>
                      <a:pPr lvl="0">
                        <a:buNone/>
                      </a:pP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88675478"/>
                  </a:ext>
                </a:extLst>
              </a:tr>
            </a:tbl>
          </a:graphicData>
        </a:graphic>
      </p:graphicFrame>
      <p:graphicFrame>
        <p:nvGraphicFramePr>
          <p:cNvPr id="9" name="Table 8">
            <a:extLst>
              <a:ext uri="{FF2B5EF4-FFF2-40B4-BE49-F238E27FC236}">
                <a16:creationId xmlns:a16="http://schemas.microsoft.com/office/drawing/2014/main" id="{1B7D5ECE-9AC9-4041-96C2-6E95D7967AB4}"/>
              </a:ext>
            </a:extLst>
          </p:cNvPr>
          <p:cNvGraphicFramePr>
            <a:graphicFrameLocks noGrp="1"/>
          </p:cNvGraphicFramePr>
          <p:nvPr>
            <p:extLst>
              <p:ext uri="{D42A27DB-BD31-4B8C-83A1-F6EECF244321}">
                <p14:modId xmlns:p14="http://schemas.microsoft.com/office/powerpoint/2010/main" val="2750937303"/>
              </p:ext>
            </p:extLst>
          </p:nvPr>
        </p:nvGraphicFramePr>
        <p:xfrm>
          <a:off x="8265830" y="3195278"/>
          <a:ext cx="2122747" cy="1005840"/>
        </p:xfrm>
        <a:graphic>
          <a:graphicData uri="http://schemas.openxmlformats.org/drawingml/2006/table">
            <a:tbl>
              <a:tblPr firstRow="1" bandRow="1">
                <a:tableStyleId>{5C22544A-7EE6-4342-B048-85BDC9FD1C3A}</a:tableStyleId>
              </a:tblPr>
              <a:tblGrid>
                <a:gridCol w="1161142">
                  <a:extLst>
                    <a:ext uri="{9D8B030D-6E8A-4147-A177-3AD203B41FA5}">
                      <a16:colId xmlns:a16="http://schemas.microsoft.com/office/drawing/2014/main" val="30284700"/>
                    </a:ext>
                  </a:extLst>
                </a:gridCol>
                <a:gridCol w="961605">
                  <a:extLst>
                    <a:ext uri="{9D8B030D-6E8A-4147-A177-3AD203B41FA5}">
                      <a16:colId xmlns:a16="http://schemas.microsoft.com/office/drawing/2014/main" val="2537041640"/>
                    </a:ext>
                  </a:extLst>
                </a:gridCol>
              </a:tblGrid>
              <a:tr h="332638">
                <a:tc>
                  <a:txBody>
                    <a:bodyPr/>
                    <a:lstStyle/>
                    <a:p>
                      <a:r>
                        <a:rPr lang="en-US" sz="1600" b="1">
                          <a:solidFill>
                            <a:schemeClr val="tx1"/>
                          </a:solidFill>
                        </a:rPr>
                        <a:t>PARENT</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CHILD</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8659836"/>
                  </a:ext>
                </a:extLst>
              </a:tr>
              <a:tr h="332638">
                <a:tc>
                  <a:txBody>
                    <a:bodyPr/>
                    <a:lstStyle/>
                    <a:p>
                      <a:pPr lvl="0">
                        <a:buNone/>
                      </a:pP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88675478"/>
                  </a:ext>
                </a:extLst>
              </a:tr>
            </a:tbl>
          </a:graphicData>
        </a:graphic>
      </p:graphicFrame>
      <p:cxnSp>
        <p:nvCxnSpPr>
          <p:cNvPr id="10" name="Straight Arrow Connector 9">
            <a:extLst>
              <a:ext uri="{FF2B5EF4-FFF2-40B4-BE49-F238E27FC236}">
                <a16:creationId xmlns:a16="http://schemas.microsoft.com/office/drawing/2014/main" id="{1B9A26CB-380F-4BD2-97AF-A8CAFFEFCB6C}"/>
              </a:ext>
            </a:extLst>
          </p:cNvPr>
          <p:cNvCxnSpPr/>
          <p:nvPr/>
        </p:nvCxnSpPr>
        <p:spPr>
          <a:xfrm>
            <a:off x="3223404" y="3834442"/>
            <a:ext cx="1805794" cy="11300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6DCCF8B-69A9-453D-8C90-3EA593A2994D}"/>
              </a:ext>
            </a:extLst>
          </p:cNvPr>
          <p:cNvCxnSpPr>
            <a:cxnSpLocks/>
          </p:cNvCxnSpPr>
          <p:nvPr/>
        </p:nvCxnSpPr>
        <p:spPr>
          <a:xfrm>
            <a:off x="3280913" y="4165121"/>
            <a:ext cx="1805794" cy="11300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CE131C-56B1-4D47-8D39-2A9D650A206F}"/>
              </a:ext>
            </a:extLst>
          </p:cNvPr>
          <p:cNvCxnSpPr>
            <a:cxnSpLocks/>
          </p:cNvCxnSpPr>
          <p:nvPr/>
        </p:nvCxnSpPr>
        <p:spPr>
          <a:xfrm flipH="1">
            <a:off x="7689010" y="4050103"/>
            <a:ext cx="2277375" cy="13169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C494E8-E93E-40CF-A993-887F32932516}"/>
              </a:ext>
            </a:extLst>
          </p:cNvPr>
          <p:cNvCxnSpPr>
            <a:cxnSpLocks/>
          </p:cNvCxnSpPr>
          <p:nvPr/>
        </p:nvCxnSpPr>
        <p:spPr>
          <a:xfrm flipH="1">
            <a:off x="7631500" y="3733801"/>
            <a:ext cx="2277375" cy="13169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D6CD152-F99A-411F-94F1-45EA49B7DC63}"/>
              </a:ext>
            </a:extLst>
          </p:cNvPr>
          <p:cNvCxnSpPr>
            <a:cxnSpLocks/>
          </p:cNvCxnSpPr>
          <p:nvPr/>
        </p:nvCxnSpPr>
        <p:spPr>
          <a:xfrm flipH="1" flipV="1">
            <a:off x="8019688" y="2319067"/>
            <a:ext cx="63261" cy="13859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F14298-767F-4BA1-99E4-49B23D4EDD2B}"/>
              </a:ext>
            </a:extLst>
          </p:cNvPr>
          <p:cNvCxnSpPr>
            <a:cxnSpLocks/>
          </p:cNvCxnSpPr>
          <p:nvPr/>
        </p:nvCxnSpPr>
        <p:spPr>
          <a:xfrm flipH="1" flipV="1">
            <a:off x="7660254" y="2319068"/>
            <a:ext cx="5753" cy="16160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6E57C9-2524-4171-BD4A-0A9E63139EE6}"/>
              </a:ext>
            </a:extLst>
          </p:cNvPr>
          <p:cNvCxnSpPr>
            <a:cxnSpLocks/>
          </p:cNvCxnSpPr>
          <p:nvPr/>
        </p:nvCxnSpPr>
        <p:spPr>
          <a:xfrm>
            <a:off x="362307" y="2439837"/>
            <a:ext cx="353682" cy="86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389B10-9D8C-4AEA-9A7A-9847485E49D4}"/>
              </a:ext>
            </a:extLst>
          </p:cNvPr>
          <p:cNvCxnSpPr>
            <a:cxnSpLocks/>
          </p:cNvCxnSpPr>
          <p:nvPr/>
        </p:nvCxnSpPr>
        <p:spPr>
          <a:xfrm>
            <a:off x="204156" y="2152289"/>
            <a:ext cx="511832" cy="230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007491-103C-4F7C-B0FF-A05D0E2D2F9D}"/>
              </a:ext>
            </a:extLst>
          </p:cNvPr>
          <p:cNvCxnSpPr>
            <a:cxnSpLocks/>
          </p:cNvCxnSpPr>
          <p:nvPr/>
        </p:nvCxnSpPr>
        <p:spPr>
          <a:xfrm flipV="1">
            <a:off x="8097325" y="3699293"/>
            <a:ext cx="828135" cy="5751"/>
          </a:xfrm>
          <a:prstGeom prst="straightConnector1">
            <a:avLst/>
          </a:prstGeom>
          <a:ln w="57150">
            <a:solidFill>
              <a:srgbClr val="FF0000"/>
            </a:solidFill>
            <a:headEnd type="none"/>
            <a:tailEnd type="non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860526D-A708-44DF-B0B4-703A4BD79391}"/>
              </a:ext>
            </a:extLst>
          </p:cNvPr>
          <p:cNvCxnSpPr>
            <a:cxnSpLocks/>
          </p:cNvCxnSpPr>
          <p:nvPr/>
        </p:nvCxnSpPr>
        <p:spPr>
          <a:xfrm>
            <a:off x="7651627" y="3963835"/>
            <a:ext cx="1173191" cy="23003"/>
          </a:xfrm>
          <a:prstGeom prst="straightConnector1">
            <a:avLst/>
          </a:prstGeom>
          <a:ln w="57150">
            <a:solidFill>
              <a:srgbClr val="FF0000"/>
            </a:solidFill>
            <a:headEnd type="none"/>
            <a:tailEnd type="non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174076D-3DAC-4609-9FFA-812E3EC23AEF}"/>
              </a:ext>
            </a:extLst>
          </p:cNvPr>
          <p:cNvCxnSpPr>
            <a:cxnSpLocks/>
          </p:cNvCxnSpPr>
          <p:nvPr/>
        </p:nvCxnSpPr>
        <p:spPr>
          <a:xfrm>
            <a:off x="204156" y="4179495"/>
            <a:ext cx="2107718" cy="23003"/>
          </a:xfrm>
          <a:prstGeom prst="straightConnector1">
            <a:avLst/>
          </a:prstGeom>
          <a:ln w="57150">
            <a:solidFill>
              <a:srgbClr val="FF0000"/>
            </a:solidFill>
            <a:headEnd type="none"/>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004FCE0-6960-4AE1-80DD-695BEE2900F3}"/>
              </a:ext>
            </a:extLst>
          </p:cNvPr>
          <p:cNvCxnSpPr>
            <a:cxnSpLocks/>
          </p:cNvCxnSpPr>
          <p:nvPr/>
        </p:nvCxnSpPr>
        <p:spPr>
          <a:xfrm flipV="1">
            <a:off x="405438" y="3771176"/>
            <a:ext cx="1906435" cy="20129"/>
          </a:xfrm>
          <a:prstGeom prst="straightConnector1">
            <a:avLst/>
          </a:prstGeom>
          <a:ln w="57150">
            <a:solidFill>
              <a:srgbClr val="FF0000"/>
            </a:solidFill>
            <a:headEnd type="none"/>
            <a:tailEnd type="non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7BD52D09-7B64-4EBD-94D6-06418CD86B0C}"/>
              </a:ext>
            </a:extLst>
          </p:cNvPr>
          <p:cNvCxnSpPr>
            <a:cxnSpLocks/>
          </p:cNvCxnSpPr>
          <p:nvPr/>
        </p:nvCxnSpPr>
        <p:spPr>
          <a:xfrm flipH="1" flipV="1">
            <a:off x="184025" y="2146536"/>
            <a:ext cx="34509" cy="2032958"/>
          </a:xfrm>
          <a:prstGeom prst="straightConnector1">
            <a:avLst/>
          </a:prstGeom>
          <a:ln w="57150">
            <a:solidFill>
              <a:srgbClr val="FF0000"/>
            </a:solidFill>
            <a:headEnd type="none"/>
            <a:tailEnd type="non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588A84D1-DBD5-4453-8BBA-A5E8A25E37B0}"/>
              </a:ext>
            </a:extLst>
          </p:cNvPr>
          <p:cNvCxnSpPr>
            <a:cxnSpLocks/>
          </p:cNvCxnSpPr>
          <p:nvPr/>
        </p:nvCxnSpPr>
        <p:spPr>
          <a:xfrm flipH="1" flipV="1">
            <a:off x="385306" y="2434082"/>
            <a:ext cx="5755" cy="1371601"/>
          </a:xfrm>
          <a:prstGeom prst="straightConnector1">
            <a:avLst/>
          </a:prstGeom>
          <a:ln w="57150">
            <a:solidFill>
              <a:srgbClr val="FF0000"/>
            </a:solidFill>
            <a:headEnd type="none"/>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726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p:txBody>
          <a:bodyPr vert="horz" lIns="91440" tIns="45720" rIns="91440" bIns="45720" rtlCol="0" anchor="t">
            <a:normAutofit/>
          </a:bodyPr>
          <a:lstStyle/>
          <a:p>
            <a:pPr marL="0" indent="0">
              <a:buNone/>
            </a:pPr>
            <a:r>
              <a:rPr lang="en-US" sz="3200"/>
              <a:t>1960s – IMS (Information Management System)</a:t>
            </a:r>
            <a:endParaRPr lang="en-US" sz="3200" dirty="0"/>
          </a:p>
          <a:p>
            <a:pPr lvl="1">
              <a:buFont typeface="Wingdings" panose="020B0604020202020204" pitchFamily="34" charset="0"/>
              <a:buChar char="Ø"/>
            </a:pPr>
            <a:r>
              <a:rPr lang="en-US" sz="3200" dirty="0"/>
              <a:t>   </a:t>
            </a:r>
            <a:r>
              <a:rPr lang="en-US" sz="3200"/>
              <a:t>Developed by IBM</a:t>
            </a:r>
            <a:endParaRPr lang="en-US" sz="3200" dirty="0"/>
          </a:p>
          <a:p>
            <a:pPr lvl="1">
              <a:buFont typeface="Wingdings" panose="020B0604020202020204" pitchFamily="34" charset="0"/>
              <a:buChar char="Ø"/>
            </a:pPr>
            <a:r>
              <a:rPr lang="en-US" sz="3200"/>
              <a:t>   Hierachical data model</a:t>
            </a:r>
            <a:endParaRPr lang="en-US" sz="3200" dirty="0"/>
          </a:p>
          <a:p>
            <a:pPr lvl="1">
              <a:buFont typeface="Wingdings" panose="020B0604020202020204" pitchFamily="34" charset="0"/>
              <a:buChar char="Ø"/>
            </a:pPr>
            <a:r>
              <a:rPr lang="en-US" sz="3200"/>
              <a:t>   Defined Physical Data Storage</a:t>
            </a:r>
            <a:endParaRPr lang="en-US" sz="3200" dirty="0"/>
          </a:p>
          <a:p>
            <a:pPr lvl="1">
              <a:buFont typeface="Wingdings" panose="020B0604020202020204" pitchFamily="34" charset="0"/>
              <a:buChar char="Ø"/>
            </a:pPr>
            <a:endParaRPr lang="en-US" sz="3200" dirty="0"/>
          </a:p>
        </p:txBody>
      </p:sp>
    </p:spTree>
    <p:extLst>
      <p:ext uri="{BB962C8B-B14F-4D97-AF65-F5344CB8AC3E}">
        <p14:creationId xmlns:p14="http://schemas.microsoft.com/office/powerpoint/2010/main" val="92335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a:xfrm>
            <a:off x="457200" y="206974"/>
            <a:ext cx="10722932" cy="1325563"/>
          </a:xfrm>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3922143" y="6052568"/>
            <a:ext cx="4497536" cy="598848"/>
          </a:xfrm>
        </p:spPr>
        <p:txBody>
          <a:bodyPr vert="horz" lIns="91440" tIns="45720" rIns="91440" bIns="45720" rtlCol="0" anchor="t">
            <a:normAutofit fontScale="92500"/>
          </a:bodyPr>
          <a:lstStyle/>
          <a:p>
            <a:pPr marL="0" indent="0">
              <a:buNone/>
            </a:pPr>
            <a:r>
              <a:rPr lang="en-US" sz="3200"/>
              <a:t> Hierarchical Data Model</a:t>
            </a:r>
          </a:p>
        </p:txBody>
      </p:sp>
      <p:graphicFrame>
        <p:nvGraphicFramePr>
          <p:cNvPr id="4" name="Table 4">
            <a:extLst>
              <a:ext uri="{FF2B5EF4-FFF2-40B4-BE49-F238E27FC236}">
                <a16:creationId xmlns:a16="http://schemas.microsoft.com/office/drawing/2014/main" id="{6A43B1EB-72AD-4F0F-959E-9E1DFEDB4A80}"/>
              </a:ext>
            </a:extLst>
          </p:cNvPr>
          <p:cNvGraphicFramePr>
            <a:graphicFrameLocks noGrp="1"/>
          </p:cNvGraphicFramePr>
          <p:nvPr>
            <p:extLst>
              <p:ext uri="{D42A27DB-BD31-4B8C-83A1-F6EECF244321}">
                <p14:modId xmlns:p14="http://schemas.microsoft.com/office/powerpoint/2010/main" val="3315164031"/>
              </p:ext>
            </p:extLst>
          </p:nvPr>
        </p:nvGraphicFramePr>
        <p:xfrm>
          <a:off x="760850" y="1628149"/>
          <a:ext cx="5483184" cy="1005840"/>
        </p:xfrm>
        <a:graphic>
          <a:graphicData uri="http://schemas.openxmlformats.org/drawingml/2006/table">
            <a:tbl>
              <a:tblPr firstRow="1" bandRow="1">
                <a:tableStyleId>{5C22544A-7EE6-4342-B048-85BDC9FD1C3A}</a:tableStyleId>
              </a:tblPr>
              <a:tblGrid>
                <a:gridCol w="806822">
                  <a:extLst>
                    <a:ext uri="{9D8B030D-6E8A-4147-A177-3AD203B41FA5}">
                      <a16:colId xmlns:a16="http://schemas.microsoft.com/office/drawing/2014/main" val="30284700"/>
                    </a:ext>
                  </a:extLst>
                </a:gridCol>
                <a:gridCol w="1359647">
                  <a:extLst>
                    <a:ext uri="{9D8B030D-6E8A-4147-A177-3AD203B41FA5}">
                      <a16:colId xmlns:a16="http://schemas.microsoft.com/office/drawing/2014/main" val="2537041640"/>
                    </a:ext>
                  </a:extLst>
                </a:gridCol>
                <a:gridCol w="1223454">
                  <a:extLst>
                    <a:ext uri="{9D8B030D-6E8A-4147-A177-3AD203B41FA5}">
                      <a16:colId xmlns:a16="http://schemas.microsoft.com/office/drawing/2014/main" val="2417585982"/>
                    </a:ext>
                  </a:extLst>
                </a:gridCol>
                <a:gridCol w="1355096">
                  <a:extLst>
                    <a:ext uri="{9D8B030D-6E8A-4147-A177-3AD203B41FA5}">
                      <a16:colId xmlns:a16="http://schemas.microsoft.com/office/drawing/2014/main" val="3077635481"/>
                    </a:ext>
                  </a:extLst>
                </a:gridCol>
                <a:gridCol w="738165">
                  <a:extLst>
                    <a:ext uri="{9D8B030D-6E8A-4147-A177-3AD203B41FA5}">
                      <a16:colId xmlns:a16="http://schemas.microsoft.com/office/drawing/2014/main" val="3327593219"/>
                    </a:ext>
                  </a:extLst>
                </a:gridCol>
              </a:tblGrid>
              <a:tr h="332638">
                <a:tc>
                  <a:txBody>
                    <a:bodyPr/>
                    <a:lstStyle/>
                    <a:p>
                      <a:r>
                        <a:rPr lang="en-US" sz="1600" b="1">
                          <a:solidFill>
                            <a:schemeClr val="tx1"/>
                          </a:solidFill>
                        </a:rPr>
                        <a:t>C_ID</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C_NAME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C_CITY</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C_STATE</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PTR</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001</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dirty="0">
                          <a:solidFill>
                            <a:schemeClr val="tx1"/>
                          </a:solidFill>
                        </a:rPr>
                        <a:t>John </a:t>
                      </a:r>
                      <a:r>
                        <a:rPr lang="en-US" sz="1600" b="1">
                          <a:solidFill>
                            <a:schemeClr val="tx1"/>
                          </a:solidFill>
                        </a:rPr>
                        <a:t>Bars</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Tampa</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FL</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r h="332638">
                <a:tc>
                  <a:txBody>
                    <a:bodyPr/>
                    <a:lstStyle/>
                    <a:p>
                      <a:r>
                        <a:rPr lang="en-US" sz="1600" b="1">
                          <a:solidFill>
                            <a:schemeClr val="tx1"/>
                          </a:solidFill>
                        </a:rPr>
                        <a:t>005</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Tom Smith</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New York</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NY</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70342986"/>
                  </a:ext>
                </a:extLst>
              </a:tr>
            </a:tbl>
          </a:graphicData>
        </a:graphic>
      </p:graphicFrame>
      <p:graphicFrame>
        <p:nvGraphicFramePr>
          <p:cNvPr id="5" name="Table 4">
            <a:extLst>
              <a:ext uri="{FF2B5EF4-FFF2-40B4-BE49-F238E27FC236}">
                <a16:creationId xmlns:a16="http://schemas.microsoft.com/office/drawing/2014/main" id="{23828331-48F1-44FD-B86C-DAF8A01DE587}"/>
              </a:ext>
            </a:extLst>
          </p:cNvPr>
          <p:cNvGraphicFramePr>
            <a:graphicFrameLocks noGrp="1"/>
          </p:cNvGraphicFramePr>
          <p:nvPr>
            <p:extLst>
              <p:ext uri="{D42A27DB-BD31-4B8C-83A1-F6EECF244321}">
                <p14:modId xmlns:p14="http://schemas.microsoft.com/office/powerpoint/2010/main" val="1421265195"/>
              </p:ext>
            </p:extLst>
          </p:nvPr>
        </p:nvGraphicFramePr>
        <p:xfrm>
          <a:off x="5865961" y="3191773"/>
          <a:ext cx="6176596" cy="670560"/>
        </p:xfrm>
        <a:graphic>
          <a:graphicData uri="http://schemas.openxmlformats.org/drawingml/2006/table">
            <a:tbl>
              <a:tblPr firstRow="1" bandRow="1">
                <a:tableStyleId>{5C22544A-7EE6-4342-B048-85BDC9FD1C3A}</a:tableStyleId>
              </a:tblPr>
              <a:tblGrid>
                <a:gridCol w="1153542">
                  <a:extLst>
                    <a:ext uri="{9D8B030D-6E8A-4147-A177-3AD203B41FA5}">
                      <a16:colId xmlns:a16="http://schemas.microsoft.com/office/drawing/2014/main" val="30284700"/>
                    </a:ext>
                  </a:extLst>
                </a:gridCol>
                <a:gridCol w="1503103">
                  <a:extLst>
                    <a:ext uri="{9D8B030D-6E8A-4147-A177-3AD203B41FA5}">
                      <a16:colId xmlns:a16="http://schemas.microsoft.com/office/drawing/2014/main" val="2537041640"/>
                    </a:ext>
                  </a:extLst>
                </a:gridCol>
                <a:gridCol w="1258411">
                  <a:extLst>
                    <a:ext uri="{9D8B030D-6E8A-4147-A177-3AD203B41FA5}">
                      <a16:colId xmlns:a16="http://schemas.microsoft.com/office/drawing/2014/main" val="2417585982"/>
                    </a:ext>
                  </a:extLst>
                </a:gridCol>
                <a:gridCol w="1017332">
                  <a:extLst>
                    <a:ext uri="{9D8B030D-6E8A-4147-A177-3AD203B41FA5}">
                      <a16:colId xmlns:a16="http://schemas.microsoft.com/office/drawing/2014/main" val="1491447834"/>
                    </a:ext>
                  </a:extLst>
                </a:gridCol>
                <a:gridCol w="1244208">
                  <a:extLst>
                    <a:ext uri="{9D8B030D-6E8A-4147-A177-3AD203B41FA5}">
                      <a16:colId xmlns:a16="http://schemas.microsoft.com/office/drawing/2014/main" val="3330775878"/>
                    </a:ext>
                  </a:extLst>
                </a:gridCol>
              </a:tblGrid>
              <a:tr h="332638">
                <a:tc>
                  <a:txBody>
                    <a:bodyPr/>
                    <a:lstStyle/>
                    <a:p>
                      <a:r>
                        <a:rPr lang="en-US" sz="1600" b="1">
                          <a:solidFill>
                            <a:schemeClr val="tx1"/>
                          </a:solidFill>
                        </a:rPr>
                        <a:t>P_ID</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P_NAME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P_SIZE</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B_QTY</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B_PRICE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100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COPY </a:t>
                      </a:r>
                      <a:r>
                        <a:rPr lang="en-US" sz="1600" b="1" dirty="0">
                          <a:solidFill>
                            <a:schemeClr val="tx1"/>
                          </a:solidFill>
                        </a:rPr>
                        <a:t>Paper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Large</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5</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25</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cxnSp>
        <p:nvCxnSpPr>
          <p:cNvPr id="13" name="Straight Arrow Connector 12">
            <a:extLst>
              <a:ext uri="{FF2B5EF4-FFF2-40B4-BE49-F238E27FC236}">
                <a16:creationId xmlns:a16="http://schemas.microsoft.com/office/drawing/2014/main" id="{FAC494E8-E93E-40CF-A993-887F32932516}"/>
              </a:ext>
            </a:extLst>
          </p:cNvPr>
          <p:cNvCxnSpPr>
            <a:cxnSpLocks/>
          </p:cNvCxnSpPr>
          <p:nvPr/>
        </p:nvCxnSpPr>
        <p:spPr>
          <a:xfrm>
            <a:off x="5897592" y="2109160"/>
            <a:ext cx="483077" cy="11300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F14298-767F-4BA1-99E4-49B23D4EDD2B}"/>
              </a:ext>
            </a:extLst>
          </p:cNvPr>
          <p:cNvCxnSpPr>
            <a:cxnSpLocks/>
          </p:cNvCxnSpPr>
          <p:nvPr/>
        </p:nvCxnSpPr>
        <p:spPr>
          <a:xfrm flipH="1">
            <a:off x="3117009" y="2511724"/>
            <a:ext cx="2694319" cy="20789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CE8D814B-CB5B-40B7-A2D9-AC32E263AA9B}"/>
              </a:ext>
            </a:extLst>
          </p:cNvPr>
          <p:cNvGraphicFramePr>
            <a:graphicFrameLocks noGrp="1"/>
          </p:cNvGraphicFramePr>
          <p:nvPr>
            <p:extLst>
              <p:ext uri="{D42A27DB-BD31-4B8C-83A1-F6EECF244321}">
                <p14:modId xmlns:p14="http://schemas.microsoft.com/office/powerpoint/2010/main" val="2553130084"/>
              </p:ext>
            </p:extLst>
          </p:nvPr>
        </p:nvGraphicFramePr>
        <p:xfrm>
          <a:off x="2731697" y="4600754"/>
          <a:ext cx="6176596" cy="723750"/>
        </p:xfrm>
        <a:graphic>
          <a:graphicData uri="http://schemas.openxmlformats.org/drawingml/2006/table">
            <a:tbl>
              <a:tblPr firstRow="1" bandRow="1">
                <a:tableStyleId>{5C22544A-7EE6-4342-B048-85BDC9FD1C3A}</a:tableStyleId>
              </a:tblPr>
              <a:tblGrid>
                <a:gridCol w="1153542">
                  <a:extLst>
                    <a:ext uri="{9D8B030D-6E8A-4147-A177-3AD203B41FA5}">
                      <a16:colId xmlns:a16="http://schemas.microsoft.com/office/drawing/2014/main" val="30284700"/>
                    </a:ext>
                  </a:extLst>
                </a:gridCol>
                <a:gridCol w="1503103">
                  <a:extLst>
                    <a:ext uri="{9D8B030D-6E8A-4147-A177-3AD203B41FA5}">
                      <a16:colId xmlns:a16="http://schemas.microsoft.com/office/drawing/2014/main" val="2537041640"/>
                    </a:ext>
                  </a:extLst>
                </a:gridCol>
                <a:gridCol w="1258411">
                  <a:extLst>
                    <a:ext uri="{9D8B030D-6E8A-4147-A177-3AD203B41FA5}">
                      <a16:colId xmlns:a16="http://schemas.microsoft.com/office/drawing/2014/main" val="2417585982"/>
                    </a:ext>
                  </a:extLst>
                </a:gridCol>
                <a:gridCol w="1017332">
                  <a:extLst>
                    <a:ext uri="{9D8B030D-6E8A-4147-A177-3AD203B41FA5}">
                      <a16:colId xmlns:a16="http://schemas.microsoft.com/office/drawing/2014/main" val="1491447834"/>
                    </a:ext>
                  </a:extLst>
                </a:gridCol>
                <a:gridCol w="1244208">
                  <a:extLst>
                    <a:ext uri="{9D8B030D-6E8A-4147-A177-3AD203B41FA5}">
                      <a16:colId xmlns:a16="http://schemas.microsoft.com/office/drawing/2014/main" val="3330775878"/>
                    </a:ext>
                  </a:extLst>
                </a:gridCol>
              </a:tblGrid>
              <a:tr h="388470">
                <a:tc>
                  <a:txBody>
                    <a:bodyPr/>
                    <a:lstStyle/>
                    <a:p>
                      <a:r>
                        <a:rPr lang="en-US" sz="1600" b="1">
                          <a:solidFill>
                            <a:schemeClr val="tx1"/>
                          </a:solidFill>
                        </a:rPr>
                        <a:t>P_ID</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P_NAME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P_SIZE</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B_QTY</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B_PRICE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100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COPY </a:t>
                      </a:r>
                      <a:r>
                        <a:rPr lang="en-US" sz="1600" b="1" dirty="0">
                          <a:solidFill>
                            <a:schemeClr val="tx1"/>
                          </a:solidFill>
                        </a:rPr>
                        <a:t>Paper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Large</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10</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50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spTree>
    <p:extLst>
      <p:ext uri="{BB962C8B-B14F-4D97-AF65-F5344CB8AC3E}">
        <p14:creationId xmlns:p14="http://schemas.microsoft.com/office/powerpoint/2010/main" val="1235209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p:txBody>
          <a:bodyPr vert="horz" lIns="91440" tIns="45720" rIns="91440" bIns="45720" rtlCol="0" anchor="t">
            <a:normAutofit/>
          </a:bodyPr>
          <a:lstStyle/>
          <a:p>
            <a:pPr marL="0" indent="0">
              <a:buNone/>
            </a:pPr>
            <a:r>
              <a:rPr lang="en-US" sz="3200"/>
              <a:t>1970s – Relational Data Model </a:t>
            </a:r>
            <a:endParaRPr lang="en-US" sz="3200" dirty="0"/>
          </a:p>
          <a:p>
            <a:pPr lvl="1">
              <a:buFont typeface="Wingdings" panose="020B0604020202020204" pitchFamily="34" charset="0"/>
              <a:buChar char="Ø"/>
            </a:pPr>
            <a:r>
              <a:rPr lang="en-US" sz="3200"/>
              <a:t>   Invented by Ted Codd</a:t>
            </a:r>
            <a:endParaRPr lang="en-US" sz="3200" dirty="0"/>
          </a:p>
          <a:p>
            <a:pPr lvl="1">
              <a:buFont typeface="Wingdings" panose="020B0604020202020204" pitchFamily="34" charset="0"/>
              <a:buChar char="Ø"/>
            </a:pPr>
            <a:r>
              <a:rPr lang="en-US" sz="3200"/>
              <a:t>   Table Based Data Model</a:t>
            </a:r>
            <a:endParaRPr lang="en-US" sz="3200" dirty="0"/>
          </a:p>
          <a:p>
            <a:pPr lvl="1">
              <a:buFont typeface="Wingdings" panose="020B0604020202020204" pitchFamily="34" charset="0"/>
              <a:buChar char="Ø"/>
            </a:pPr>
            <a:r>
              <a:rPr lang="en-US" sz="3200"/>
              <a:t>   Database Abstraction</a:t>
            </a:r>
            <a:endParaRPr lang="en-US" sz="3200" dirty="0"/>
          </a:p>
          <a:p>
            <a:pPr lvl="1">
              <a:buFont typeface="Wingdings" panose="020B0604020202020204" pitchFamily="34" charset="0"/>
              <a:buChar char="Ø"/>
            </a:pPr>
            <a:r>
              <a:rPr lang="en-US" sz="3200"/>
              <a:t>   Paper: </a:t>
            </a:r>
            <a:r>
              <a:rPr lang="en-US" sz="3200" dirty="0">
                <a:solidFill>
                  <a:srgbClr val="FF0000"/>
                </a:solidFill>
                <a:hlinkClick r:id="rId2">
                  <a:extLst>
                    <a:ext uri="{A12FA001-AC4F-418D-AE19-62706E023703}">
                      <ahyp:hlinkClr xmlns:ahyp="http://schemas.microsoft.com/office/drawing/2018/hyperlinkcolor" val="tx"/>
                    </a:ext>
                  </a:extLst>
                </a:hlinkClick>
              </a:rPr>
              <a:t>A Relational Model of Data for Large Shared Data Banks</a:t>
            </a:r>
            <a:r>
              <a:rPr lang="en-US" sz="3200"/>
              <a:t> by E. F. Codd</a:t>
            </a:r>
            <a:endParaRPr lang="en-US" sz="3200" dirty="0"/>
          </a:p>
          <a:p>
            <a:pPr lvl="1">
              <a:buFont typeface="Wingdings" panose="020B0604020202020204" pitchFamily="34" charset="0"/>
              <a:buChar char="Ø"/>
            </a:pPr>
            <a:endParaRPr lang="en-US" sz="3200" dirty="0"/>
          </a:p>
        </p:txBody>
      </p:sp>
    </p:spTree>
    <p:extLst>
      <p:ext uri="{BB962C8B-B14F-4D97-AF65-F5344CB8AC3E}">
        <p14:creationId xmlns:p14="http://schemas.microsoft.com/office/powerpoint/2010/main" val="2806656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a:xfrm>
            <a:off x="457200" y="206974"/>
            <a:ext cx="10722932" cy="1325563"/>
          </a:xfrm>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3692106" y="6052568"/>
            <a:ext cx="4727573" cy="598848"/>
          </a:xfrm>
        </p:spPr>
        <p:txBody>
          <a:bodyPr vert="horz" lIns="91440" tIns="45720" rIns="91440" bIns="45720" rtlCol="0" anchor="t">
            <a:normAutofit/>
          </a:bodyPr>
          <a:lstStyle/>
          <a:p>
            <a:pPr marL="0" indent="0">
              <a:buNone/>
            </a:pPr>
            <a:r>
              <a:rPr lang="en-US" sz="3200"/>
              <a:t> Relational Data Model</a:t>
            </a:r>
          </a:p>
        </p:txBody>
      </p:sp>
      <p:graphicFrame>
        <p:nvGraphicFramePr>
          <p:cNvPr id="4" name="Table 4">
            <a:extLst>
              <a:ext uri="{FF2B5EF4-FFF2-40B4-BE49-F238E27FC236}">
                <a16:creationId xmlns:a16="http://schemas.microsoft.com/office/drawing/2014/main" id="{6A43B1EB-72AD-4F0F-959E-9E1DFEDB4A80}"/>
              </a:ext>
            </a:extLst>
          </p:cNvPr>
          <p:cNvGraphicFramePr>
            <a:graphicFrameLocks noGrp="1"/>
          </p:cNvGraphicFramePr>
          <p:nvPr>
            <p:extLst>
              <p:ext uri="{D42A27DB-BD31-4B8C-83A1-F6EECF244321}">
                <p14:modId xmlns:p14="http://schemas.microsoft.com/office/powerpoint/2010/main" val="138701399"/>
              </p:ext>
            </p:extLst>
          </p:nvPr>
        </p:nvGraphicFramePr>
        <p:xfrm>
          <a:off x="645831" y="1901319"/>
          <a:ext cx="4810825" cy="1005840"/>
        </p:xfrm>
        <a:graphic>
          <a:graphicData uri="http://schemas.openxmlformats.org/drawingml/2006/table">
            <a:tbl>
              <a:tblPr firstRow="1" bandRow="1">
                <a:tableStyleId>{5C22544A-7EE6-4342-B048-85BDC9FD1C3A}</a:tableStyleId>
              </a:tblPr>
              <a:tblGrid>
                <a:gridCol w="930765">
                  <a:extLst>
                    <a:ext uri="{9D8B030D-6E8A-4147-A177-3AD203B41FA5}">
                      <a16:colId xmlns:a16="http://schemas.microsoft.com/office/drawing/2014/main" val="30284700"/>
                    </a:ext>
                  </a:extLst>
                </a:gridCol>
                <a:gridCol w="1505070">
                  <a:extLst>
                    <a:ext uri="{9D8B030D-6E8A-4147-A177-3AD203B41FA5}">
                      <a16:colId xmlns:a16="http://schemas.microsoft.com/office/drawing/2014/main" val="2537041640"/>
                    </a:ext>
                  </a:extLst>
                </a:gridCol>
                <a:gridCol w="1240065">
                  <a:extLst>
                    <a:ext uri="{9D8B030D-6E8A-4147-A177-3AD203B41FA5}">
                      <a16:colId xmlns:a16="http://schemas.microsoft.com/office/drawing/2014/main" val="2417585982"/>
                    </a:ext>
                  </a:extLst>
                </a:gridCol>
                <a:gridCol w="1134925">
                  <a:extLst>
                    <a:ext uri="{9D8B030D-6E8A-4147-A177-3AD203B41FA5}">
                      <a16:colId xmlns:a16="http://schemas.microsoft.com/office/drawing/2014/main" val="3077635481"/>
                    </a:ext>
                  </a:extLst>
                </a:gridCol>
              </a:tblGrid>
              <a:tr h="332638">
                <a:tc>
                  <a:txBody>
                    <a:bodyPr/>
                    <a:lstStyle/>
                    <a:p>
                      <a:r>
                        <a:rPr lang="en-US" sz="1600" b="1">
                          <a:solidFill>
                            <a:srgbClr val="FF0000"/>
                          </a:solidFill>
                        </a:rPr>
                        <a:t>C_ID</a:t>
                      </a:r>
                      <a:endParaRPr lang="en-US" sz="1600" b="1" dirty="0">
                        <a:solidFill>
                          <a:srgbClr val="FF0000"/>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C_NAME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C_CITY</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C_STATE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001</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dirty="0">
                          <a:solidFill>
                            <a:schemeClr val="tx1"/>
                          </a:solidFill>
                        </a:rPr>
                        <a:t>John </a:t>
                      </a:r>
                      <a:r>
                        <a:rPr lang="en-US" sz="1600" b="1">
                          <a:solidFill>
                            <a:schemeClr val="tx1"/>
                          </a:solidFill>
                        </a:rPr>
                        <a:t>Bars</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Tampa</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FL</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r h="332638">
                <a:tc>
                  <a:txBody>
                    <a:bodyPr/>
                    <a:lstStyle/>
                    <a:p>
                      <a:r>
                        <a:rPr lang="en-US" sz="1600" b="1">
                          <a:solidFill>
                            <a:schemeClr val="tx1"/>
                          </a:solidFill>
                        </a:rPr>
                        <a:t>005</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Tom Smith</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New York</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NY</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370342986"/>
                  </a:ext>
                </a:extLst>
              </a:tr>
            </a:tbl>
          </a:graphicData>
        </a:graphic>
      </p:graphicFrame>
      <p:graphicFrame>
        <p:nvGraphicFramePr>
          <p:cNvPr id="5" name="Table 4">
            <a:extLst>
              <a:ext uri="{FF2B5EF4-FFF2-40B4-BE49-F238E27FC236}">
                <a16:creationId xmlns:a16="http://schemas.microsoft.com/office/drawing/2014/main" id="{23828331-48F1-44FD-B86C-DAF8A01DE587}"/>
              </a:ext>
            </a:extLst>
          </p:cNvPr>
          <p:cNvGraphicFramePr>
            <a:graphicFrameLocks noGrp="1"/>
          </p:cNvGraphicFramePr>
          <p:nvPr>
            <p:extLst>
              <p:ext uri="{D42A27DB-BD31-4B8C-83A1-F6EECF244321}">
                <p14:modId xmlns:p14="http://schemas.microsoft.com/office/powerpoint/2010/main" val="3901662334"/>
              </p:ext>
            </p:extLst>
          </p:nvPr>
        </p:nvGraphicFramePr>
        <p:xfrm>
          <a:off x="7546963" y="1944450"/>
          <a:ext cx="3367644" cy="670560"/>
        </p:xfrm>
        <a:graphic>
          <a:graphicData uri="http://schemas.openxmlformats.org/drawingml/2006/table">
            <a:tbl>
              <a:tblPr firstRow="1" bandRow="1">
                <a:tableStyleId>{5C22544A-7EE6-4342-B048-85BDC9FD1C3A}</a:tableStyleId>
              </a:tblPr>
              <a:tblGrid>
                <a:gridCol w="725714">
                  <a:extLst>
                    <a:ext uri="{9D8B030D-6E8A-4147-A177-3AD203B41FA5}">
                      <a16:colId xmlns:a16="http://schemas.microsoft.com/office/drawing/2014/main" val="30284700"/>
                    </a:ext>
                  </a:extLst>
                </a:gridCol>
                <a:gridCol w="1505855">
                  <a:extLst>
                    <a:ext uri="{9D8B030D-6E8A-4147-A177-3AD203B41FA5}">
                      <a16:colId xmlns:a16="http://schemas.microsoft.com/office/drawing/2014/main" val="2537041640"/>
                    </a:ext>
                  </a:extLst>
                </a:gridCol>
                <a:gridCol w="1136075">
                  <a:extLst>
                    <a:ext uri="{9D8B030D-6E8A-4147-A177-3AD203B41FA5}">
                      <a16:colId xmlns:a16="http://schemas.microsoft.com/office/drawing/2014/main" val="2417585982"/>
                    </a:ext>
                  </a:extLst>
                </a:gridCol>
              </a:tblGrid>
              <a:tr h="332638">
                <a:tc>
                  <a:txBody>
                    <a:bodyPr/>
                    <a:lstStyle/>
                    <a:p>
                      <a:r>
                        <a:rPr lang="en-US" sz="1600" b="1">
                          <a:solidFill>
                            <a:srgbClr val="FF0000"/>
                          </a:solidFill>
                        </a:rPr>
                        <a:t>P_ID</a:t>
                      </a:r>
                      <a:endParaRPr lang="en-US" sz="1600" b="1" dirty="0">
                        <a:solidFill>
                          <a:srgbClr val="FF0000"/>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P_NAME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P_SIZE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2638">
                <a:tc>
                  <a:txBody>
                    <a:bodyPr/>
                    <a:lstStyle/>
                    <a:p>
                      <a:r>
                        <a:rPr lang="en-US" sz="1600" b="1">
                          <a:solidFill>
                            <a:schemeClr val="tx1"/>
                          </a:solidFill>
                        </a:rPr>
                        <a:t>100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COPY </a:t>
                      </a:r>
                      <a:r>
                        <a:rPr lang="en-US" sz="1600" b="1" dirty="0">
                          <a:solidFill>
                            <a:schemeClr val="tx1"/>
                          </a:solidFill>
                        </a:rPr>
                        <a:t>Paper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1600" b="1">
                          <a:solidFill>
                            <a:schemeClr val="tx1"/>
                          </a:solidFill>
                        </a:rPr>
                        <a:t>Large</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graphicFrame>
        <p:nvGraphicFramePr>
          <p:cNvPr id="6" name="Table 5">
            <a:extLst>
              <a:ext uri="{FF2B5EF4-FFF2-40B4-BE49-F238E27FC236}">
                <a16:creationId xmlns:a16="http://schemas.microsoft.com/office/drawing/2014/main" id="{CC8F9FA5-7D57-4B13-9993-0B976033772C}"/>
              </a:ext>
            </a:extLst>
          </p:cNvPr>
          <p:cNvGraphicFramePr>
            <a:graphicFrameLocks noGrp="1"/>
          </p:cNvGraphicFramePr>
          <p:nvPr>
            <p:extLst>
              <p:ext uri="{D42A27DB-BD31-4B8C-83A1-F6EECF244321}">
                <p14:modId xmlns:p14="http://schemas.microsoft.com/office/powerpoint/2010/main" val="1677112059"/>
              </p:ext>
            </p:extLst>
          </p:nvPr>
        </p:nvGraphicFramePr>
        <p:xfrm>
          <a:off x="2817962" y="4313207"/>
          <a:ext cx="5712748" cy="1005840"/>
        </p:xfrm>
        <a:graphic>
          <a:graphicData uri="http://schemas.openxmlformats.org/drawingml/2006/table">
            <a:tbl>
              <a:tblPr firstRow="1" bandRow="1">
                <a:tableStyleId>{5C22544A-7EE6-4342-B048-85BDC9FD1C3A}</a:tableStyleId>
              </a:tblPr>
              <a:tblGrid>
                <a:gridCol w="968642">
                  <a:extLst>
                    <a:ext uri="{9D8B030D-6E8A-4147-A177-3AD203B41FA5}">
                      <a16:colId xmlns:a16="http://schemas.microsoft.com/office/drawing/2014/main" val="2075291210"/>
                    </a:ext>
                  </a:extLst>
                </a:gridCol>
                <a:gridCol w="983543">
                  <a:extLst>
                    <a:ext uri="{9D8B030D-6E8A-4147-A177-3AD203B41FA5}">
                      <a16:colId xmlns:a16="http://schemas.microsoft.com/office/drawing/2014/main" val="3429541399"/>
                    </a:ext>
                  </a:extLst>
                </a:gridCol>
                <a:gridCol w="1251783">
                  <a:extLst>
                    <a:ext uri="{9D8B030D-6E8A-4147-A177-3AD203B41FA5}">
                      <a16:colId xmlns:a16="http://schemas.microsoft.com/office/drawing/2014/main" val="2537041640"/>
                    </a:ext>
                  </a:extLst>
                </a:gridCol>
                <a:gridCol w="1069902">
                  <a:extLst>
                    <a:ext uri="{9D8B030D-6E8A-4147-A177-3AD203B41FA5}">
                      <a16:colId xmlns:a16="http://schemas.microsoft.com/office/drawing/2014/main" val="3231471442"/>
                    </a:ext>
                  </a:extLst>
                </a:gridCol>
                <a:gridCol w="1438878">
                  <a:extLst>
                    <a:ext uri="{9D8B030D-6E8A-4147-A177-3AD203B41FA5}">
                      <a16:colId xmlns:a16="http://schemas.microsoft.com/office/drawing/2014/main" val="2589977447"/>
                    </a:ext>
                  </a:extLst>
                </a:gridCol>
              </a:tblGrid>
              <a:tr h="333630">
                <a:tc>
                  <a:txBody>
                    <a:bodyPr/>
                    <a:lstStyle/>
                    <a:p>
                      <a:pPr lvl="0">
                        <a:buNone/>
                      </a:pPr>
                      <a:r>
                        <a:rPr lang="en-US" sz="1600" b="1">
                          <a:solidFill>
                            <a:srgbClr val="FF0000"/>
                          </a:solidFill>
                        </a:rPr>
                        <a:t>B_ID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B_QTY</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a:solidFill>
                            <a:schemeClr val="tx1"/>
                          </a:solidFill>
                        </a:rPr>
                        <a:t>B_PRICE</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rgbClr val="FF0000"/>
                          </a:solidFill>
                        </a:rPr>
                        <a:t>C_ID</a:t>
                      </a:r>
                      <a:endParaRPr lang="en-US" sz="1600" b="1" dirty="0">
                        <a:solidFill>
                          <a:srgbClr val="FF0000"/>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rgbClr val="FF0000"/>
                          </a:solidFill>
                        </a:rPr>
                        <a:t>P_ID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60399585"/>
                  </a:ext>
                </a:extLst>
              </a:tr>
              <a:tr h="333630">
                <a:tc>
                  <a:txBody>
                    <a:bodyPr/>
                    <a:lstStyle/>
                    <a:p>
                      <a:pPr lvl="0">
                        <a:buNone/>
                      </a:pPr>
                      <a:r>
                        <a:rPr lang="en-US" sz="1600" b="1">
                          <a:solidFill>
                            <a:schemeClr val="tx1"/>
                          </a:solidFill>
                        </a:rPr>
                        <a:t>1001</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10</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a:solidFill>
                            <a:schemeClr val="tx1"/>
                          </a:solidFill>
                        </a:rPr>
                        <a:t>50</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600" b="1">
                          <a:solidFill>
                            <a:schemeClr val="tx1"/>
                          </a:solidFill>
                        </a:rPr>
                        <a:t>001</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100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r h="333630">
                <a:tc>
                  <a:txBody>
                    <a:bodyPr/>
                    <a:lstStyle/>
                    <a:p>
                      <a:pPr lvl="0">
                        <a:buNone/>
                      </a:pPr>
                      <a:r>
                        <a:rPr lang="en-US" sz="1600" b="1">
                          <a:solidFill>
                            <a:schemeClr val="tx1"/>
                          </a:solidFill>
                        </a:rPr>
                        <a:t>1002</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5</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buNone/>
                      </a:pPr>
                      <a:r>
                        <a:rPr lang="en-US" sz="1600" b="1">
                          <a:solidFill>
                            <a:schemeClr val="tx1"/>
                          </a:solidFill>
                        </a:rPr>
                        <a:t>25</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005</a:t>
                      </a:r>
                      <a:endParaRPr lang="en-US" sz="16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en-US" sz="1600" b="1">
                          <a:solidFill>
                            <a:schemeClr val="tx1"/>
                          </a:solidFill>
                        </a:rPr>
                        <a:t>100</a:t>
                      </a:r>
                      <a:endParaRPr lang="en-US" sz="1600" b="1"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88675478"/>
                  </a:ext>
                </a:extLst>
              </a:tr>
            </a:tbl>
          </a:graphicData>
        </a:graphic>
      </p:graphicFrame>
    </p:spTree>
    <p:extLst>
      <p:ext uri="{BB962C8B-B14F-4D97-AF65-F5344CB8AC3E}">
        <p14:creationId xmlns:p14="http://schemas.microsoft.com/office/powerpoint/2010/main" val="191984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457200" y="1696229"/>
            <a:ext cx="11499308" cy="4667639"/>
          </a:xfrm>
        </p:spPr>
        <p:txBody>
          <a:bodyPr vert="horz" lIns="91440" tIns="45720" rIns="91440" bIns="45720" rtlCol="0" anchor="t">
            <a:normAutofit lnSpcReduction="10000"/>
          </a:bodyPr>
          <a:lstStyle/>
          <a:p>
            <a:pPr marL="0" indent="0">
              <a:buNone/>
            </a:pPr>
            <a:r>
              <a:rPr lang="en-US" sz="3200"/>
              <a:t>1980s – Relational Data Model</a:t>
            </a:r>
            <a:endParaRPr lang="en-US" sz="3200" dirty="0"/>
          </a:p>
          <a:p>
            <a:pPr lvl="1">
              <a:buFont typeface="Wingdings" panose="020B0604020202020204" pitchFamily="34" charset="0"/>
              <a:buChar char="Ø"/>
            </a:pPr>
            <a:r>
              <a:rPr lang="en-US" sz="3200"/>
              <a:t>   Early Relational DBMSs : System R, INGRES, Oracle</a:t>
            </a:r>
            <a:endParaRPr lang="en-US" sz="3200" dirty="0"/>
          </a:p>
          <a:p>
            <a:pPr lvl="1">
              <a:buFont typeface="Wingdings" panose="020B0604020202020204" pitchFamily="34" charset="0"/>
              <a:buChar char="Ø"/>
            </a:pPr>
            <a:r>
              <a:rPr lang="en-US" sz="3200"/>
              <a:t>   IBM lauched DB2 in 1983</a:t>
            </a:r>
            <a:endParaRPr lang="en-US" sz="3200" dirty="0"/>
          </a:p>
          <a:p>
            <a:pPr lvl="1">
              <a:buFont typeface="Wingdings" panose="020B0604020202020204" pitchFamily="34" charset="0"/>
              <a:buChar char="Ø"/>
            </a:pPr>
            <a:r>
              <a:rPr lang="en-US" sz="3200"/>
              <a:t>   "SEQUEL" became standard SQL</a:t>
            </a:r>
            <a:endParaRPr lang="en-US" sz="3200" dirty="0"/>
          </a:p>
          <a:p>
            <a:pPr marL="0" indent="0">
              <a:buNone/>
            </a:pPr>
            <a:r>
              <a:rPr lang="en-US" sz="3200">
                <a:ea typeface="+mn-lt"/>
                <a:cs typeface="+mn-lt"/>
              </a:rPr>
              <a:t>1980s – Object Oriented Data Model</a:t>
            </a:r>
          </a:p>
          <a:p>
            <a:pPr lvl="1">
              <a:buFont typeface="Wingdings,Sans-Serif" panose="020B0604020202020204" pitchFamily="34" charset="0"/>
              <a:buChar char="Ø"/>
            </a:pPr>
            <a:r>
              <a:rPr lang="en-US" sz="3200">
                <a:ea typeface="+mn-lt"/>
                <a:cs typeface="+mn-lt"/>
              </a:rPr>
              <a:t>   Tightly coupling objects and database</a:t>
            </a:r>
          </a:p>
          <a:p>
            <a:pPr lvl="1">
              <a:buFont typeface="Wingdings,Sans-Serif" panose="020B0604020202020204" pitchFamily="34" charset="0"/>
              <a:buChar char="Ø"/>
            </a:pPr>
            <a:r>
              <a:rPr lang="en-US" sz="3200">
                <a:ea typeface="+mn-lt"/>
                <a:cs typeface="+mn-lt"/>
              </a:rPr>
              <a:t>   Object Oriented DBMSs : Versant, Object Store, </a:t>
            </a:r>
          </a:p>
          <a:p>
            <a:pPr marL="0" lvl="1" indent="0">
              <a:buNone/>
            </a:pPr>
            <a:r>
              <a:rPr lang="en-US" sz="3200">
                <a:ea typeface="+mn-lt"/>
                <a:cs typeface="+mn-lt"/>
              </a:rPr>
              <a:t>Mark Logic</a:t>
            </a:r>
            <a:endParaRPr lang="en-US"/>
          </a:p>
          <a:p>
            <a:pPr lvl="1">
              <a:buFont typeface="Wingdings" panose="020B0604020202020204" pitchFamily="34" charset="0"/>
              <a:buChar char="Ø"/>
            </a:pPr>
            <a:endParaRPr lang="en-US" sz="3200" dirty="0">
              <a:ea typeface="+mn-lt"/>
              <a:cs typeface="+mn-lt"/>
            </a:endParaRPr>
          </a:p>
        </p:txBody>
      </p:sp>
    </p:spTree>
    <p:extLst>
      <p:ext uri="{BB962C8B-B14F-4D97-AF65-F5344CB8AC3E}">
        <p14:creationId xmlns:p14="http://schemas.microsoft.com/office/powerpoint/2010/main" val="381748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a:xfrm>
            <a:off x="457200" y="206974"/>
            <a:ext cx="10722932" cy="1325563"/>
          </a:xfrm>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6668220" y="6181964"/>
            <a:ext cx="5518327" cy="598848"/>
          </a:xfrm>
        </p:spPr>
        <p:txBody>
          <a:bodyPr vert="horz" lIns="91440" tIns="45720" rIns="91440" bIns="45720" rtlCol="0" anchor="t">
            <a:normAutofit fontScale="92500"/>
          </a:bodyPr>
          <a:lstStyle/>
          <a:p>
            <a:pPr marL="0" indent="0">
              <a:buNone/>
            </a:pPr>
            <a:r>
              <a:rPr lang="en-US" sz="3200"/>
              <a:t> Object-Oriented Data Model</a:t>
            </a:r>
          </a:p>
        </p:txBody>
      </p:sp>
      <p:graphicFrame>
        <p:nvGraphicFramePr>
          <p:cNvPr id="4" name="Table 4">
            <a:extLst>
              <a:ext uri="{FF2B5EF4-FFF2-40B4-BE49-F238E27FC236}">
                <a16:creationId xmlns:a16="http://schemas.microsoft.com/office/drawing/2014/main" id="{6A43B1EB-72AD-4F0F-959E-9E1DFEDB4A80}"/>
              </a:ext>
            </a:extLst>
          </p:cNvPr>
          <p:cNvGraphicFramePr>
            <a:graphicFrameLocks noGrp="1"/>
          </p:cNvGraphicFramePr>
          <p:nvPr>
            <p:extLst>
              <p:ext uri="{D42A27DB-BD31-4B8C-83A1-F6EECF244321}">
                <p14:modId xmlns:p14="http://schemas.microsoft.com/office/powerpoint/2010/main" val="1206053184"/>
              </p:ext>
            </p:extLst>
          </p:nvPr>
        </p:nvGraphicFramePr>
        <p:xfrm>
          <a:off x="617076" y="1369356"/>
          <a:ext cx="4502511" cy="2651760"/>
        </p:xfrm>
        <a:graphic>
          <a:graphicData uri="http://schemas.openxmlformats.org/drawingml/2006/table">
            <a:tbl>
              <a:tblPr firstRow="1" bandRow="1">
                <a:tableStyleId>{5C22544A-7EE6-4342-B048-85BDC9FD1C3A}</a:tableStyleId>
              </a:tblPr>
              <a:tblGrid>
                <a:gridCol w="4502511">
                  <a:extLst>
                    <a:ext uri="{9D8B030D-6E8A-4147-A177-3AD203B41FA5}">
                      <a16:colId xmlns:a16="http://schemas.microsoft.com/office/drawing/2014/main" val="30284700"/>
                    </a:ext>
                  </a:extLst>
                </a:gridCol>
              </a:tblGrid>
              <a:tr h="838384">
                <a:tc>
                  <a:txBody>
                    <a:bodyPr/>
                    <a:lstStyle/>
                    <a:p>
                      <a:r>
                        <a:rPr lang="en-US" sz="2400" b="1">
                          <a:solidFill>
                            <a:schemeClr val="tx1"/>
                          </a:solidFill>
                        </a:rPr>
                        <a:t>class  Customer { </a:t>
                      </a:r>
                    </a:p>
                    <a:p>
                      <a:pPr lvl="0">
                        <a:buNone/>
                      </a:pPr>
                      <a:r>
                        <a:rPr lang="en-US" sz="2400" b="1">
                          <a:solidFill>
                            <a:schemeClr val="tx1"/>
                          </a:solidFill>
                        </a:rPr>
                        <a:t>         int  C_ID,</a:t>
                      </a:r>
                    </a:p>
                    <a:p>
                      <a:pPr lvl="0">
                        <a:buNone/>
                      </a:pPr>
                      <a:r>
                        <a:rPr lang="en-US" sz="2400" b="1">
                          <a:solidFill>
                            <a:schemeClr val="tx1"/>
                          </a:solidFill>
                        </a:rPr>
                        <a:t>         String  C_NAME, </a:t>
                      </a:r>
                    </a:p>
                    <a:p>
                      <a:pPr lvl="0">
                        <a:buNone/>
                      </a:pPr>
                      <a:r>
                        <a:rPr lang="en-US" sz="2400" b="1">
                          <a:solidFill>
                            <a:schemeClr val="tx1"/>
                          </a:solidFill>
                        </a:rPr>
                        <a:t>         String  C_CITY,</a:t>
                      </a:r>
                      <a:endParaRPr lang="en-US" sz="2400"/>
                    </a:p>
                    <a:p>
                      <a:pPr lvl="0">
                        <a:buNone/>
                      </a:pPr>
                      <a:r>
                        <a:rPr lang="en-US" sz="2400" b="1">
                          <a:solidFill>
                            <a:schemeClr val="tx1"/>
                          </a:solidFill>
                        </a:rPr>
                        <a:t>         String  C_STATE,</a:t>
                      </a:r>
                      <a:endParaRPr lang="en-US" sz="2400"/>
                    </a:p>
                    <a:p>
                      <a:pPr lvl="0">
                        <a:buNone/>
                      </a:pPr>
                      <a:r>
                        <a:rPr lang="en-US" sz="2400" b="1">
                          <a:solidFill>
                            <a:schemeClr val="tx1"/>
                          </a:solidFill>
                        </a:rPr>
                        <a:t>         String  PHONE [] </a:t>
                      </a:r>
                      <a:endParaRPr lang="en-US" sz="2400"/>
                    </a:p>
                    <a:p>
                      <a:pPr lvl="0">
                        <a:buNone/>
                      </a:pPr>
                      <a:r>
                        <a:rPr lang="en-US" sz="2400" b="1">
                          <a:solidFill>
                            <a:schemeClr val="tx1"/>
                          </a:solidFill>
                        </a:rPr>
                        <a:t>}</a:t>
                      </a:r>
                      <a:endParaRPr lang="en-US" sz="240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graphicFrame>
        <p:nvGraphicFramePr>
          <p:cNvPr id="7" name="Table 4">
            <a:extLst>
              <a:ext uri="{FF2B5EF4-FFF2-40B4-BE49-F238E27FC236}">
                <a16:creationId xmlns:a16="http://schemas.microsoft.com/office/drawing/2014/main" id="{26180BA5-7B39-41A1-97A4-D0630A5C1F24}"/>
              </a:ext>
            </a:extLst>
          </p:cNvPr>
          <p:cNvGraphicFramePr>
            <a:graphicFrameLocks noGrp="1"/>
          </p:cNvGraphicFramePr>
          <p:nvPr>
            <p:extLst>
              <p:ext uri="{D42A27DB-BD31-4B8C-83A1-F6EECF244321}">
                <p14:modId xmlns:p14="http://schemas.microsoft.com/office/powerpoint/2010/main" val="3321834328"/>
              </p:ext>
            </p:extLst>
          </p:nvPr>
        </p:nvGraphicFramePr>
        <p:xfrm>
          <a:off x="7503830" y="1225581"/>
          <a:ext cx="2769302" cy="866529"/>
        </p:xfrm>
        <a:graphic>
          <a:graphicData uri="http://schemas.openxmlformats.org/drawingml/2006/table">
            <a:tbl>
              <a:tblPr firstRow="1" bandRow="1">
                <a:tableStyleId>{5C22544A-7EE6-4342-B048-85BDC9FD1C3A}</a:tableStyleId>
              </a:tblPr>
              <a:tblGrid>
                <a:gridCol w="2769302">
                  <a:extLst>
                    <a:ext uri="{9D8B030D-6E8A-4147-A177-3AD203B41FA5}">
                      <a16:colId xmlns:a16="http://schemas.microsoft.com/office/drawing/2014/main" val="30284700"/>
                    </a:ext>
                  </a:extLst>
                </a:gridCol>
              </a:tblGrid>
              <a:tr h="866529">
                <a:tc>
                  <a:txBody>
                    <a:bodyPr/>
                    <a:lstStyle/>
                    <a:p>
                      <a:pPr algn="ctr"/>
                      <a:r>
                        <a:rPr lang="en-US" sz="2400" b="1">
                          <a:solidFill>
                            <a:schemeClr val="tx1"/>
                          </a:solidFill>
                        </a:rPr>
                        <a:t>Customer </a:t>
                      </a:r>
                      <a:endParaRPr lang="en-US"/>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graphicFrame>
        <p:nvGraphicFramePr>
          <p:cNvPr id="9" name="Table 4">
            <a:extLst>
              <a:ext uri="{FF2B5EF4-FFF2-40B4-BE49-F238E27FC236}">
                <a16:creationId xmlns:a16="http://schemas.microsoft.com/office/drawing/2014/main" id="{A5664A64-0570-47E0-BBB8-62F835347566}"/>
              </a:ext>
            </a:extLst>
          </p:cNvPr>
          <p:cNvGraphicFramePr>
            <a:graphicFrameLocks noGrp="1"/>
          </p:cNvGraphicFramePr>
          <p:nvPr>
            <p:extLst>
              <p:ext uri="{D42A27DB-BD31-4B8C-83A1-F6EECF244321}">
                <p14:modId xmlns:p14="http://schemas.microsoft.com/office/powerpoint/2010/main" val="3563053684"/>
              </p:ext>
            </p:extLst>
          </p:nvPr>
        </p:nvGraphicFramePr>
        <p:xfrm>
          <a:off x="7518207" y="2965240"/>
          <a:ext cx="2769302" cy="866529"/>
        </p:xfrm>
        <a:graphic>
          <a:graphicData uri="http://schemas.openxmlformats.org/drawingml/2006/table">
            <a:tbl>
              <a:tblPr firstRow="1" bandRow="1">
                <a:tableStyleId>{5C22544A-7EE6-4342-B048-85BDC9FD1C3A}</a:tableStyleId>
              </a:tblPr>
              <a:tblGrid>
                <a:gridCol w="2769302">
                  <a:extLst>
                    <a:ext uri="{9D8B030D-6E8A-4147-A177-3AD203B41FA5}">
                      <a16:colId xmlns:a16="http://schemas.microsoft.com/office/drawing/2014/main" val="30284700"/>
                    </a:ext>
                  </a:extLst>
                </a:gridCol>
              </a:tblGrid>
              <a:tr h="866529">
                <a:tc>
                  <a:txBody>
                    <a:bodyPr/>
                    <a:lstStyle/>
                    <a:p>
                      <a:pPr algn="ctr"/>
                      <a:r>
                        <a:rPr lang="en-US" sz="2400" b="1">
                          <a:solidFill>
                            <a:schemeClr val="tx1"/>
                          </a:solidFill>
                        </a:rPr>
                        <a:t>Phone</a:t>
                      </a:r>
                      <a:endParaRPr lang="en-US" sz="2400" b="1" dirty="0">
                        <a:solidFill>
                          <a:schemeClr val="tx1"/>
                        </a:solidFill>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cxnSp>
        <p:nvCxnSpPr>
          <p:cNvPr id="10" name="Straight Arrow Connector 9">
            <a:extLst>
              <a:ext uri="{FF2B5EF4-FFF2-40B4-BE49-F238E27FC236}">
                <a16:creationId xmlns:a16="http://schemas.microsoft.com/office/drawing/2014/main" id="{D1253A77-3846-479F-866E-B9CCDDA03755}"/>
              </a:ext>
            </a:extLst>
          </p:cNvPr>
          <p:cNvCxnSpPr/>
          <p:nvPr/>
        </p:nvCxnSpPr>
        <p:spPr>
          <a:xfrm flipH="1">
            <a:off x="8781692" y="2094781"/>
            <a:ext cx="5750" cy="87126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4">
            <a:extLst>
              <a:ext uri="{FF2B5EF4-FFF2-40B4-BE49-F238E27FC236}">
                <a16:creationId xmlns:a16="http://schemas.microsoft.com/office/drawing/2014/main" id="{39BD61D3-F370-4649-A6C0-CF45979BB122}"/>
              </a:ext>
            </a:extLst>
          </p:cNvPr>
          <p:cNvGraphicFramePr>
            <a:graphicFrameLocks noGrp="1"/>
          </p:cNvGraphicFramePr>
          <p:nvPr>
            <p:extLst>
              <p:ext uri="{D42A27DB-BD31-4B8C-83A1-F6EECF244321}">
                <p14:modId xmlns:p14="http://schemas.microsoft.com/office/powerpoint/2010/main" val="671839599"/>
              </p:ext>
            </p:extLst>
          </p:nvPr>
        </p:nvGraphicFramePr>
        <p:xfrm>
          <a:off x="602698" y="4043543"/>
          <a:ext cx="5533466" cy="2834640"/>
        </p:xfrm>
        <a:graphic>
          <a:graphicData uri="http://schemas.openxmlformats.org/drawingml/2006/table">
            <a:tbl>
              <a:tblPr firstRow="1" bandRow="1">
                <a:tableStyleId>{5C22544A-7EE6-4342-B048-85BDC9FD1C3A}</a:tableStyleId>
              </a:tblPr>
              <a:tblGrid>
                <a:gridCol w="5533466">
                  <a:extLst>
                    <a:ext uri="{9D8B030D-6E8A-4147-A177-3AD203B41FA5}">
                      <a16:colId xmlns:a16="http://schemas.microsoft.com/office/drawing/2014/main" val="30284700"/>
                    </a:ext>
                  </a:extLst>
                </a:gridCol>
              </a:tblGrid>
              <a:tr h="1897807">
                <a:tc>
                  <a:txBody>
                    <a:bodyPr/>
                    <a:lstStyle/>
                    <a:p>
                      <a:pPr algn="l"/>
                      <a:r>
                        <a:rPr lang="en-US" sz="2000" b="1">
                          <a:solidFill>
                            <a:schemeClr val="tx1"/>
                          </a:solidFill>
                        </a:rPr>
                        <a:t>{      </a:t>
                      </a:r>
                      <a:endParaRPr lang="en-US" sz="2000"/>
                    </a:p>
                    <a:p>
                      <a:pPr lvl="0" algn="l">
                        <a:buNone/>
                      </a:pPr>
                      <a:r>
                        <a:rPr lang="en-US" sz="2000" b="1">
                          <a:solidFill>
                            <a:schemeClr val="tx1"/>
                          </a:solidFill>
                        </a:rPr>
                        <a:t>      C_ID :  "001",</a:t>
                      </a:r>
                    </a:p>
                    <a:p>
                      <a:pPr lvl="0" algn="l">
                        <a:buNone/>
                      </a:pPr>
                      <a:r>
                        <a:rPr lang="en-US" sz="2000" b="1">
                          <a:solidFill>
                            <a:schemeClr val="tx1"/>
                          </a:solidFill>
                        </a:rPr>
                        <a:t>      C_NAME : "John Bars", </a:t>
                      </a:r>
                      <a:endParaRPr lang="en-US" sz="2000"/>
                    </a:p>
                    <a:p>
                      <a:pPr lvl="0" algn="l">
                        <a:buNone/>
                      </a:pPr>
                      <a:r>
                        <a:rPr lang="en-US" sz="2000" b="1">
                          <a:solidFill>
                            <a:schemeClr val="tx1"/>
                          </a:solidFill>
                        </a:rPr>
                        <a:t>      C_CITY : "Tampa",</a:t>
                      </a:r>
                      <a:endParaRPr lang="en-US" sz="2000"/>
                    </a:p>
                    <a:p>
                      <a:pPr lvl="0" algn="l">
                        <a:buNone/>
                      </a:pPr>
                      <a:r>
                        <a:rPr lang="en-US" sz="2000" b="1">
                          <a:solidFill>
                            <a:schemeClr val="tx1"/>
                          </a:solidFill>
                        </a:rPr>
                        <a:t>      C_STATE: "FL",</a:t>
                      </a:r>
                      <a:endParaRPr lang="en-US" sz="2000"/>
                    </a:p>
                    <a:p>
                      <a:pPr lvl="0" algn="l">
                        <a:buNone/>
                      </a:pPr>
                      <a:r>
                        <a:rPr lang="en-US" sz="2000" b="1">
                          <a:solidFill>
                            <a:schemeClr val="tx1"/>
                          </a:solidFill>
                        </a:rPr>
                        <a:t>      PHONE: [  "234-0933" , </a:t>
                      </a:r>
                      <a:endParaRPr lang="en-US" sz="2000"/>
                    </a:p>
                    <a:p>
                      <a:pPr lvl="0" algn="l">
                        <a:buNone/>
                      </a:pPr>
                      <a:r>
                        <a:rPr lang="en-US" sz="2000" b="1">
                          <a:solidFill>
                            <a:schemeClr val="tx1"/>
                          </a:solidFill>
                        </a:rPr>
                        <a:t>             "425-0988"</a:t>
                      </a:r>
                      <a:endParaRPr lang="en-US" sz="2000"/>
                    </a:p>
                    <a:p>
                      <a:pPr lvl="0" algn="l">
                        <a:buNone/>
                      </a:pPr>
                      <a:r>
                        <a:rPr lang="en-US" sz="2000" b="1">
                          <a:solidFill>
                            <a:schemeClr val="tx1"/>
                          </a:solidFill>
                        </a:rPr>
                        <a:t>      ]      </a:t>
                      </a:r>
                      <a:endParaRPr lang="en-US" sz="2000"/>
                    </a:p>
                    <a:p>
                      <a:pPr lvl="0" algn="l">
                        <a:buNone/>
                      </a:pPr>
                      <a:r>
                        <a:rPr lang="en-US" sz="2000" b="1">
                          <a:solidFill>
                            <a:schemeClr val="tx1"/>
                          </a:solidFill>
                        </a:rPr>
                        <a:t>}</a:t>
                      </a:r>
                      <a:r>
                        <a:rPr lang="en-US" sz="1800" b="1">
                          <a:solidFill>
                            <a:schemeClr val="tx1"/>
                          </a:solidFill>
                        </a:rPr>
                        <a:t> </a:t>
                      </a:r>
                      <a:endParaRPr lang="en-US" sz="1800"/>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38659836"/>
                  </a:ext>
                </a:extLst>
              </a:tr>
            </a:tbl>
          </a:graphicData>
        </a:graphic>
      </p:graphicFrame>
    </p:spTree>
    <p:extLst>
      <p:ext uri="{BB962C8B-B14F-4D97-AF65-F5344CB8AC3E}">
        <p14:creationId xmlns:p14="http://schemas.microsoft.com/office/powerpoint/2010/main" val="134863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457200" y="1696229"/>
            <a:ext cx="11499308" cy="4667639"/>
          </a:xfrm>
        </p:spPr>
        <p:txBody>
          <a:bodyPr vert="horz" lIns="91440" tIns="45720" rIns="91440" bIns="45720" rtlCol="0" anchor="t">
            <a:normAutofit lnSpcReduction="10000"/>
          </a:bodyPr>
          <a:lstStyle/>
          <a:p>
            <a:pPr marL="0" indent="0">
              <a:buNone/>
            </a:pPr>
            <a:r>
              <a:rPr lang="en-US" sz="3200" dirty="0"/>
              <a:t>1990s – No major advancements in Database Systems</a:t>
            </a:r>
          </a:p>
          <a:p>
            <a:pPr lvl="1">
              <a:buFont typeface="Wingdings" panose="020B0604020202020204" pitchFamily="34" charset="0"/>
              <a:buChar char="Ø"/>
            </a:pPr>
            <a:r>
              <a:rPr lang="en-US" sz="3200" dirty="0"/>
              <a:t>   Microsoft introduced SQL Server</a:t>
            </a:r>
          </a:p>
          <a:p>
            <a:pPr lvl="1">
              <a:buFont typeface="Wingdings" panose="020B0604020202020204" pitchFamily="34" charset="0"/>
              <a:buChar char="Ø"/>
            </a:pPr>
            <a:r>
              <a:rPr lang="en-US" sz="3200" dirty="0"/>
              <a:t>   MySQL is a replacement of </a:t>
            </a:r>
            <a:r>
              <a:rPr lang="en-US" sz="3200" dirty="0" err="1"/>
              <a:t>mSQL</a:t>
            </a:r>
            <a:endParaRPr lang="en-US" sz="3200"/>
          </a:p>
          <a:p>
            <a:pPr lvl="1">
              <a:buFont typeface="Wingdings" panose="020B0604020202020204" pitchFamily="34" charset="0"/>
              <a:buChar char="Ø"/>
            </a:pPr>
            <a:r>
              <a:rPr lang="en-US" sz="3200" dirty="0"/>
              <a:t>   Postgres gets SQL Supports</a:t>
            </a:r>
          </a:p>
          <a:p>
            <a:pPr lvl="1">
              <a:buFont typeface="Wingdings" panose="020B0604020202020204" pitchFamily="34" charset="0"/>
              <a:buChar char="Ø"/>
            </a:pPr>
            <a:r>
              <a:rPr lang="en-US" sz="3200" dirty="0">
                <a:ea typeface="+mn-lt"/>
                <a:cs typeface="+mn-lt"/>
              </a:rPr>
              <a:t>   SQLite originated in early 2000s.</a:t>
            </a:r>
          </a:p>
          <a:p>
            <a:pPr marL="0" indent="0">
              <a:buNone/>
            </a:pPr>
            <a:r>
              <a:rPr lang="en-US" sz="3200" dirty="0">
                <a:ea typeface="+mn-lt"/>
                <a:cs typeface="+mn-lt"/>
              </a:rPr>
              <a:t>2000s – Data Warehouse and OLAP Database</a:t>
            </a:r>
          </a:p>
          <a:p>
            <a:pPr marL="457200" indent="-457200">
              <a:buFont typeface="Wingdings" panose="020B0604020202020204" pitchFamily="34" charset="0"/>
              <a:buChar char="Ø"/>
            </a:pPr>
            <a:r>
              <a:rPr lang="en-US" dirty="0">
                <a:ea typeface="+mn-lt"/>
                <a:cs typeface="+mn-lt"/>
              </a:rPr>
              <a:t>Star and Snow Flask Models</a:t>
            </a:r>
          </a:p>
          <a:p>
            <a:pPr marL="457200" indent="-457200">
              <a:buFont typeface="Wingdings" panose="020B0604020202020204" pitchFamily="34" charset="0"/>
              <a:buChar char="Ø"/>
            </a:pPr>
            <a:r>
              <a:rPr lang="en-US" dirty="0"/>
              <a:t>DBMSs: Greenplum, </a:t>
            </a:r>
            <a:r>
              <a:rPr lang="en-US" dirty="0" err="1"/>
              <a:t>Praccel</a:t>
            </a:r>
            <a:r>
              <a:rPr lang="en-US" dirty="0"/>
              <a:t>, </a:t>
            </a:r>
            <a:r>
              <a:rPr lang="en-US" dirty="0" err="1"/>
              <a:t>MonetDB</a:t>
            </a:r>
            <a:r>
              <a:rPr lang="en-US" dirty="0"/>
              <a:t>, etc.</a:t>
            </a:r>
          </a:p>
          <a:p>
            <a:pPr marL="457200" indent="-457200">
              <a:buFont typeface="Wingdings" panose="020B0604020202020204" pitchFamily="34" charset="0"/>
              <a:buChar char="Ø"/>
            </a:pPr>
            <a:endParaRPr lang="en-US" dirty="0"/>
          </a:p>
          <a:p>
            <a:pPr marL="0" indent="0">
              <a:buNone/>
            </a:pPr>
            <a:endParaRPr lang="en-US" dirty="0"/>
          </a:p>
        </p:txBody>
      </p:sp>
    </p:spTree>
    <p:extLst>
      <p:ext uri="{BB962C8B-B14F-4D97-AF65-F5344CB8AC3E}">
        <p14:creationId xmlns:p14="http://schemas.microsoft.com/office/powerpoint/2010/main" val="189139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457200" y="1624343"/>
            <a:ext cx="11499308" cy="4782657"/>
          </a:xfrm>
        </p:spPr>
        <p:txBody>
          <a:bodyPr vert="horz" lIns="91440" tIns="45720" rIns="91440" bIns="45720" rtlCol="0" anchor="t">
            <a:normAutofit lnSpcReduction="10000"/>
          </a:bodyPr>
          <a:lstStyle/>
          <a:p>
            <a:pPr marL="0" indent="0">
              <a:buNone/>
            </a:pPr>
            <a:r>
              <a:rPr lang="en-US" sz="3200" dirty="0"/>
              <a:t>2000s – NoSQL Database Models</a:t>
            </a:r>
          </a:p>
          <a:p>
            <a:pPr lvl="1">
              <a:buFont typeface="Wingdings" panose="020B0604020202020204" pitchFamily="34" charset="0"/>
              <a:buChar char="Ø"/>
            </a:pPr>
            <a:r>
              <a:rPr lang="en-US" sz="3200" dirty="0"/>
              <a:t>   Non-relational Data Models</a:t>
            </a:r>
          </a:p>
          <a:p>
            <a:pPr lvl="1">
              <a:buFont typeface="Wingdings" panose="020B0604020202020204" pitchFamily="34" charset="0"/>
              <a:buChar char="Ø"/>
            </a:pPr>
            <a:r>
              <a:rPr lang="en-US" sz="3200" dirty="0"/>
              <a:t>   High-Availability &amp; High-Scalability</a:t>
            </a:r>
          </a:p>
          <a:p>
            <a:pPr lvl="1">
              <a:buFont typeface="Wingdings" panose="020B0604020202020204" pitchFamily="34" charset="0"/>
              <a:buChar char="Ø"/>
            </a:pPr>
            <a:r>
              <a:rPr lang="en-US" sz="3200" dirty="0">
                <a:ea typeface="+mn-lt"/>
                <a:cs typeface="+mn-lt"/>
              </a:rPr>
              <a:t>   DBMSs: MongoDB, Redis, Cassandra, Neo4J, DynamoDB, </a:t>
            </a:r>
            <a:endParaRPr lang="en-US" dirty="0"/>
          </a:p>
          <a:p>
            <a:pPr marL="0" lvl="1" indent="0">
              <a:buNone/>
            </a:pPr>
            <a:r>
              <a:rPr lang="en-US" sz="3200" dirty="0">
                <a:ea typeface="+mn-lt"/>
                <a:cs typeface="+mn-lt"/>
              </a:rPr>
              <a:t>HBASE, etc.</a:t>
            </a:r>
          </a:p>
          <a:p>
            <a:pPr marL="0" indent="0">
              <a:buNone/>
            </a:pPr>
            <a:r>
              <a:rPr lang="en-US" sz="3200" dirty="0">
                <a:ea typeface="+mn-lt"/>
                <a:cs typeface="+mn-lt"/>
              </a:rPr>
              <a:t>2010s – New SQL </a:t>
            </a:r>
          </a:p>
          <a:p>
            <a:pPr>
              <a:buFont typeface="Wingdings" panose="020B0604020202020204" pitchFamily="34" charset="0"/>
              <a:buChar char="Ø"/>
            </a:pPr>
            <a:r>
              <a:rPr lang="en-US" sz="3200" dirty="0">
                <a:ea typeface="+mn-lt"/>
                <a:cs typeface="+mn-lt"/>
              </a:rPr>
              <a:t>  OLTP performed same as NoSQL </a:t>
            </a:r>
          </a:p>
          <a:p>
            <a:pPr>
              <a:buFont typeface="Wingdings" panose="020B0604020202020204" pitchFamily="34" charset="0"/>
              <a:buChar char="Ø"/>
            </a:pPr>
            <a:r>
              <a:rPr lang="en-US" sz="3200" dirty="0"/>
              <a:t>  DBMSs: Google Spanner, MEMSQL, H-Store, VOLT DB, etc.</a:t>
            </a:r>
          </a:p>
        </p:txBody>
      </p:sp>
    </p:spTree>
    <p:extLst>
      <p:ext uri="{BB962C8B-B14F-4D97-AF65-F5344CB8AC3E}">
        <p14:creationId xmlns:p14="http://schemas.microsoft.com/office/powerpoint/2010/main" val="400282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457200" y="1624343"/>
            <a:ext cx="11499308" cy="4782657"/>
          </a:xfrm>
        </p:spPr>
        <p:txBody>
          <a:bodyPr vert="horz" lIns="91440" tIns="45720" rIns="91440" bIns="45720" rtlCol="0" anchor="t">
            <a:normAutofit lnSpcReduction="10000"/>
          </a:bodyPr>
          <a:lstStyle/>
          <a:p>
            <a:pPr marL="0" indent="0">
              <a:buNone/>
            </a:pPr>
            <a:r>
              <a:rPr lang="en-US" sz="3200" dirty="0"/>
              <a:t>2010s – Hybrid Systems</a:t>
            </a:r>
          </a:p>
          <a:p>
            <a:pPr lvl="1">
              <a:buFont typeface="Wingdings" panose="020B0604020202020204" pitchFamily="34" charset="0"/>
              <a:buChar char="Ø"/>
            </a:pPr>
            <a:r>
              <a:rPr lang="en-US" sz="3200" dirty="0"/>
              <a:t>  HTAP (Hybrid Transactional-Analytical Processing) </a:t>
            </a:r>
            <a:endParaRPr lang="en-US" sz="3200">
              <a:ea typeface="+mn-lt"/>
              <a:cs typeface="+mn-lt"/>
            </a:endParaRPr>
          </a:p>
          <a:p>
            <a:pPr lvl="1">
              <a:buFont typeface="Wingdings" panose="020B0604020202020204" pitchFamily="34" charset="0"/>
              <a:buChar char="Ø"/>
            </a:pPr>
            <a:r>
              <a:rPr lang="en-US" sz="3200" dirty="0"/>
              <a:t>  Execute OLTP and Complex OLAP </a:t>
            </a:r>
          </a:p>
          <a:p>
            <a:pPr lvl="1">
              <a:buFont typeface="Wingdings" panose="020B0604020202020204" pitchFamily="34" charset="0"/>
              <a:buChar char="Ø"/>
            </a:pPr>
            <a:r>
              <a:rPr lang="en-US" sz="3200" dirty="0">
                <a:ea typeface="+mn-lt"/>
                <a:cs typeface="+mn-lt"/>
              </a:rPr>
              <a:t>  DBMSs: MEMSQL, Hyper, SAP/HANA, etc.</a:t>
            </a:r>
            <a:endParaRPr lang="en-US" dirty="0">
              <a:ea typeface="+mn-lt"/>
              <a:cs typeface="+mn-lt"/>
            </a:endParaRPr>
          </a:p>
          <a:p>
            <a:pPr marL="0" indent="0">
              <a:buNone/>
            </a:pPr>
            <a:r>
              <a:rPr lang="en-US" sz="3200" dirty="0">
                <a:ea typeface="+mn-lt"/>
                <a:cs typeface="+mn-lt"/>
              </a:rPr>
              <a:t>2010s – Cloud Systems</a:t>
            </a:r>
          </a:p>
          <a:p>
            <a:pPr>
              <a:buFont typeface="Wingdings" panose="020B0604020202020204" pitchFamily="34" charset="0"/>
              <a:buChar char="Ø"/>
            </a:pPr>
            <a:r>
              <a:rPr lang="en-US" sz="3200" dirty="0">
                <a:ea typeface="+mn-lt"/>
                <a:cs typeface="+mn-lt"/>
              </a:rPr>
              <a:t>  Database-as-a-service (DBaaS)</a:t>
            </a:r>
          </a:p>
          <a:p>
            <a:pPr>
              <a:buFont typeface="Wingdings" panose="020B0604020202020204" pitchFamily="34" charset="0"/>
              <a:buChar char="Ø"/>
            </a:pPr>
            <a:r>
              <a:rPr lang="en-US" sz="3200" dirty="0"/>
              <a:t>  DBMSs: Google Spanner, Snowflake, Aurora, DynamoDB, etc.</a:t>
            </a:r>
            <a:endParaRPr lang="en-US" dirty="0"/>
          </a:p>
        </p:txBody>
      </p:sp>
    </p:spTree>
    <p:extLst>
      <p:ext uri="{BB962C8B-B14F-4D97-AF65-F5344CB8AC3E}">
        <p14:creationId xmlns:p14="http://schemas.microsoft.com/office/powerpoint/2010/main" val="50237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Database Systems</a:t>
            </a: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457200" y="1552455"/>
            <a:ext cx="11125498" cy="4667639"/>
          </a:xfrm>
        </p:spPr>
        <p:txBody>
          <a:bodyPr vert="horz" lIns="91440" tIns="45720" rIns="91440" bIns="45720" rtlCol="0" anchor="t">
            <a:normAutofit fontScale="92500"/>
          </a:bodyPr>
          <a:lstStyle/>
          <a:p>
            <a:pPr marL="0" indent="0">
              <a:buNone/>
            </a:pPr>
            <a:r>
              <a:rPr lang="en-US" sz="3600" dirty="0">
                <a:ea typeface="+mn-lt"/>
                <a:cs typeface="+mn-lt"/>
              </a:rPr>
              <a:t>A database is an organized collection of inter-related data that models some aspect of the real-world. </a:t>
            </a:r>
          </a:p>
          <a:p>
            <a:pPr marL="0" indent="0">
              <a:buNone/>
            </a:pPr>
            <a:endParaRPr lang="en-US" sz="3600" dirty="0">
              <a:ea typeface="+mn-lt"/>
              <a:cs typeface="+mn-lt"/>
            </a:endParaRPr>
          </a:p>
          <a:p>
            <a:pPr marL="0" indent="0">
              <a:buNone/>
            </a:pPr>
            <a:r>
              <a:rPr lang="en-US" sz="3600" dirty="0">
                <a:ea typeface="+mn-lt"/>
                <a:cs typeface="+mn-lt"/>
              </a:rPr>
              <a:t>A database is an organized collection of structured information, or data, typically stored electronically in a computer system. A database is usually controlled by a database management system(DBMS).</a:t>
            </a:r>
            <a:endParaRPr lang="en-US" sz="3600" dirty="0"/>
          </a:p>
        </p:txBody>
      </p:sp>
    </p:spTree>
    <p:extLst>
      <p:ext uri="{BB962C8B-B14F-4D97-AF65-F5344CB8AC3E}">
        <p14:creationId xmlns:p14="http://schemas.microsoft.com/office/powerpoint/2010/main" val="40377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342181" y="1595588"/>
            <a:ext cx="11700591" cy="5142090"/>
          </a:xfrm>
        </p:spPr>
        <p:txBody>
          <a:bodyPr vert="horz" lIns="91440" tIns="45720" rIns="91440" bIns="45720" rtlCol="0" anchor="t">
            <a:normAutofit fontScale="92500" lnSpcReduction="10000"/>
          </a:bodyPr>
          <a:lstStyle/>
          <a:p>
            <a:pPr marL="0" indent="0">
              <a:buNone/>
            </a:pPr>
            <a:r>
              <a:rPr lang="en-US" sz="3200" dirty="0"/>
              <a:t>2010s – Shared-Disk Engines</a:t>
            </a:r>
            <a:endParaRPr lang="en-US" sz="3200"/>
          </a:p>
          <a:p>
            <a:pPr lvl="1">
              <a:buFont typeface="Wingdings" panose="020B0604020202020204" pitchFamily="34" charset="0"/>
              <a:buChar char="Ø"/>
            </a:pPr>
            <a:r>
              <a:rPr lang="en-US" sz="3200" dirty="0"/>
              <a:t>  Distributed Database Models </a:t>
            </a:r>
            <a:endParaRPr lang="en-US" sz="3200" dirty="0">
              <a:ea typeface="+mn-lt"/>
              <a:cs typeface="+mn-lt"/>
            </a:endParaRPr>
          </a:p>
          <a:p>
            <a:pPr lvl="1">
              <a:buFont typeface="Wingdings" panose="020B0604020202020204" pitchFamily="34" charset="0"/>
              <a:buChar char="Ø"/>
            </a:pPr>
            <a:r>
              <a:rPr lang="en-US" sz="3200" dirty="0"/>
              <a:t>  Data Lake </a:t>
            </a:r>
            <a:endParaRPr lang="en-US" sz="3200"/>
          </a:p>
          <a:p>
            <a:pPr lvl="1">
              <a:buFont typeface="Wingdings" panose="020B0604020202020204" pitchFamily="34" charset="0"/>
              <a:buChar char="Ø"/>
            </a:pPr>
            <a:r>
              <a:rPr lang="en-US" sz="3200" dirty="0">
                <a:ea typeface="+mn-lt"/>
                <a:cs typeface="+mn-lt"/>
              </a:rPr>
              <a:t>  DBMSs: Spark, Snowflake, RedShift, etc.</a:t>
            </a:r>
            <a:endParaRPr lang="en-US" sz="3200">
              <a:ea typeface="+mn-lt"/>
              <a:cs typeface="+mn-lt"/>
            </a:endParaRPr>
          </a:p>
          <a:p>
            <a:pPr marL="0" indent="0">
              <a:buNone/>
            </a:pPr>
            <a:r>
              <a:rPr lang="en-US" sz="3200" dirty="0">
                <a:ea typeface="+mn-lt"/>
                <a:cs typeface="+mn-lt"/>
              </a:rPr>
              <a:t>2010s – Graph Systems</a:t>
            </a:r>
            <a:endParaRPr lang="en-US" sz="3200">
              <a:ea typeface="+mn-lt"/>
              <a:cs typeface="+mn-lt"/>
            </a:endParaRPr>
          </a:p>
          <a:p>
            <a:pPr>
              <a:buFont typeface="Wingdings" panose="020B0604020202020204" pitchFamily="34" charset="0"/>
              <a:buChar char="Ø"/>
            </a:pPr>
            <a:r>
              <a:rPr lang="en-US" sz="3200" dirty="0">
                <a:ea typeface="+mn-lt"/>
                <a:cs typeface="+mn-lt"/>
              </a:rPr>
              <a:t>  </a:t>
            </a:r>
            <a:r>
              <a:rPr lang="en-US" sz="3200" dirty="0"/>
              <a:t>DBMSs: </a:t>
            </a:r>
            <a:r>
              <a:rPr lang="en-US" sz="3200" dirty="0" err="1"/>
              <a:t>Dgraph</a:t>
            </a:r>
            <a:r>
              <a:rPr lang="en-US" sz="3200" dirty="0"/>
              <a:t>, Neo4J, </a:t>
            </a:r>
            <a:r>
              <a:rPr lang="en-US" sz="3200" dirty="0" err="1"/>
              <a:t>MEMGraph</a:t>
            </a:r>
            <a:r>
              <a:rPr lang="en-US" sz="3200" dirty="0"/>
              <a:t>, Apache GIRAPH, etc.</a:t>
            </a:r>
            <a:endParaRPr lang="en-US" sz="3200"/>
          </a:p>
          <a:p>
            <a:pPr marL="0" indent="0">
              <a:buNone/>
            </a:pPr>
            <a:r>
              <a:rPr lang="en-US" sz="3200" dirty="0">
                <a:ea typeface="+mn-lt"/>
                <a:cs typeface="+mn-lt"/>
              </a:rPr>
              <a:t>2010s – Time Series Systems</a:t>
            </a:r>
            <a:endParaRPr lang="en-US" sz="3200">
              <a:ea typeface="+mn-lt"/>
              <a:cs typeface="+mn-lt"/>
            </a:endParaRPr>
          </a:p>
          <a:p>
            <a:pPr>
              <a:buFont typeface="Wingdings" panose="020B0604020202020204" pitchFamily="34" charset="0"/>
              <a:buChar char="Ø"/>
            </a:pPr>
            <a:r>
              <a:rPr lang="en-US" sz="3200" dirty="0">
                <a:ea typeface="+mn-lt"/>
                <a:cs typeface="+mn-lt"/>
              </a:rPr>
              <a:t>  DBMSs: M3, TIMESCALE, </a:t>
            </a:r>
            <a:r>
              <a:rPr lang="en-US" sz="3200" dirty="0" err="1">
                <a:ea typeface="+mn-lt"/>
                <a:cs typeface="+mn-lt"/>
              </a:rPr>
              <a:t>influxDB</a:t>
            </a:r>
            <a:r>
              <a:rPr lang="en-US" sz="3200" dirty="0">
                <a:ea typeface="+mn-lt"/>
                <a:cs typeface="+mn-lt"/>
              </a:rPr>
              <a:t>, etc.</a:t>
            </a:r>
            <a:endParaRPr lang="en-US" sz="3200">
              <a:ea typeface="+mn-lt"/>
              <a:cs typeface="+mn-lt"/>
            </a:endParaRPr>
          </a:p>
          <a:p>
            <a:pPr marL="0" indent="0">
              <a:buNone/>
            </a:pPr>
            <a:r>
              <a:rPr lang="en-US" sz="3200" dirty="0"/>
              <a:t>2010s – Specialized Systems</a:t>
            </a:r>
            <a:endParaRPr lang="en-US" sz="3200"/>
          </a:p>
        </p:txBody>
      </p:sp>
    </p:spTree>
    <p:extLst>
      <p:ext uri="{BB962C8B-B14F-4D97-AF65-F5344CB8AC3E}">
        <p14:creationId xmlns:p14="http://schemas.microsoft.com/office/powerpoint/2010/main" val="1859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fontScale="90000"/>
          </a:bodyPr>
          <a:lstStyle/>
          <a:p>
            <a:r>
              <a:rPr lang="en-US" sz="4800" dirty="0">
                <a:cs typeface="Posterama"/>
              </a:rPr>
              <a:t>Database Management System(DBMS)</a:t>
            </a: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342181" y="1538078"/>
            <a:ext cx="11513686" cy="4667639"/>
          </a:xfrm>
        </p:spPr>
        <p:txBody>
          <a:bodyPr vert="horz" lIns="91440" tIns="45720" rIns="91440" bIns="45720" rtlCol="0" anchor="t">
            <a:normAutofit/>
          </a:bodyPr>
          <a:lstStyle/>
          <a:p>
            <a:pPr>
              <a:buNone/>
            </a:pPr>
            <a:r>
              <a:rPr lang="en-US" sz="3600" dirty="0">
                <a:ea typeface="+mn-lt"/>
                <a:cs typeface="+mn-lt"/>
              </a:rPr>
              <a:t>  DBMS serves as an interface between the database and its end users or programs, allowing users to retrieve, update, and manage how the information is organized and optimized.</a:t>
            </a:r>
            <a:r>
              <a:rPr lang="en-US" sz="3000" i="1" dirty="0">
                <a:ea typeface="+mn-lt"/>
                <a:cs typeface="+mn-lt"/>
              </a:rPr>
              <a:t>-www.oracle.com</a:t>
            </a:r>
          </a:p>
          <a:p>
            <a:pPr>
              <a:buNone/>
            </a:pPr>
            <a:endParaRPr lang="en-US" sz="3600" dirty="0">
              <a:ea typeface="+mn-lt"/>
              <a:cs typeface="+mn-lt"/>
            </a:endParaRPr>
          </a:p>
          <a:p>
            <a:pPr>
              <a:buNone/>
            </a:pPr>
            <a:r>
              <a:rPr lang="en-US" sz="3600" dirty="0">
                <a:ea typeface="+mn-lt"/>
                <a:cs typeface="+mn-lt"/>
              </a:rPr>
              <a:t>  DBMS is the software that manages a database.</a:t>
            </a:r>
            <a:endParaRPr lang="en-US" sz="3600" dirty="0"/>
          </a:p>
          <a:p>
            <a:pPr marL="0" indent="0">
              <a:buNone/>
            </a:pPr>
            <a:endParaRPr lang="en-US" sz="3000" i="1" dirty="0"/>
          </a:p>
        </p:txBody>
      </p:sp>
    </p:spTree>
    <p:extLst>
      <p:ext uri="{BB962C8B-B14F-4D97-AF65-F5344CB8AC3E}">
        <p14:creationId xmlns:p14="http://schemas.microsoft.com/office/powerpoint/2010/main" val="31072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Data File and File Processing</a:t>
            </a: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a:xfrm>
            <a:off x="342181" y="1538078"/>
            <a:ext cx="11513686" cy="4667639"/>
          </a:xfrm>
        </p:spPr>
        <p:txBody>
          <a:bodyPr vert="horz" lIns="91440" tIns="45720" rIns="91440" bIns="45720" rtlCol="0" anchor="t">
            <a:normAutofit/>
          </a:bodyPr>
          <a:lstStyle/>
          <a:p>
            <a:pPr marL="0" indent="0">
              <a:buNone/>
            </a:pPr>
            <a:r>
              <a:rPr lang="en-US" sz="3600" dirty="0">
                <a:ea typeface="+mn-lt"/>
                <a:cs typeface="+mn-lt"/>
              </a:rPr>
              <a:t>Data is stored as comma-separated value (CSV) file or any data file structures. Each entity will be stored in its own file. The application has to parse files each time it wants to read or update records. </a:t>
            </a:r>
          </a:p>
          <a:p>
            <a:pPr marL="571500" lvl="3" indent="-571500">
              <a:buFont typeface="Wingdings" panose="020B0604020202020204" pitchFamily="34" charset="0"/>
              <a:buChar char="§"/>
            </a:pPr>
            <a:r>
              <a:rPr lang="en-US" sz="3200" dirty="0"/>
              <a:t>Sequential File</a:t>
            </a:r>
          </a:p>
          <a:p>
            <a:pPr marL="571500" lvl="3" indent="-571500">
              <a:buFont typeface="Wingdings" panose="020B0604020202020204" pitchFamily="34" charset="0"/>
              <a:buChar char="§"/>
            </a:pPr>
            <a:r>
              <a:rPr lang="en-US" sz="3200" dirty="0"/>
              <a:t>Random File</a:t>
            </a:r>
          </a:p>
          <a:p>
            <a:pPr marL="571500" lvl="3" indent="-571500">
              <a:buFont typeface="Wingdings" panose="020B0604020202020204" pitchFamily="34" charset="0"/>
              <a:buChar char="§"/>
            </a:pPr>
            <a:r>
              <a:rPr lang="en-US" sz="3200" dirty="0"/>
              <a:t>Index Sequential File</a:t>
            </a:r>
          </a:p>
        </p:txBody>
      </p:sp>
    </p:spTree>
    <p:extLst>
      <p:ext uri="{BB962C8B-B14F-4D97-AF65-F5344CB8AC3E}">
        <p14:creationId xmlns:p14="http://schemas.microsoft.com/office/powerpoint/2010/main" val="163414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Data File and File Processing</a:t>
            </a:r>
          </a:p>
        </p:txBody>
      </p:sp>
      <p:pic>
        <p:nvPicPr>
          <p:cNvPr id="4" name="Picture 4" descr="A picture containing text, sign, different, several&#10;&#10;Description automatically generated">
            <a:extLst>
              <a:ext uri="{FF2B5EF4-FFF2-40B4-BE49-F238E27FC236}">
                <a16:creationId xmlns:a16="http://schemas.microsoft.com/office/drawing/2014/main" id="{DD128057-CD02-42A8-B022-0CF6BC8E580C}"/>
              </a:ext>
            </a:extLst>
          </p:cNvPr>
          <p:cNvPicPr>
            <a:picLocks noGrp="1" noChangeAspect="1"/>
          </p:cNvPicPr>
          <p:nvPr>
            <p:ph idx="1"/>
          </p:nvPr>
        </p:nvPicPr>
        <p:blipFill>
          <a:blip r:embed="rId2"/>
          <a:stretch>
            <a:fillRect/>
          </a:stretch>
        </p:blipFill>
        <p:spPr>
          <a:xfrm>
            <a:off x="1015729" y="1871288"/>
            <a:ext cx="9275193" cy="4446916"/>
          </a:xfrm>
        </p:spPr>
      </p:pic>
    </p:spTree>
    <p:extLst>
      <p:ext uri="{BB962C8B-B14F-4D97-AF65-F5344CB8AC3E}">
        <p14:creationId xmlns:p14="http://schemas.microsoft.com/office/powerpoint/2010/main" val="3053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a:xfrm>
            <a:off x="471577" y="149465"/>
            <a:ext cx="11254894" cy="1354317"/>
          </a:xfrm>
        </p:spPr>
        <p:txBody>
          <a:bodyPr>
            <a:normAutofit/>
          </a:bodyPr>
          <a:lstStyle/>
          <a:p>
            <a:r>
              <a:rPr lang="en-US" sz="4800">
                <a:cs typeface="Posterama"/>
              </a:rPr>
              <a:t>File Processing Vs. Database System </a:t>
            </a:r>
          </a:p>
        </p:txBody>
      </p:sp>
      <p:pic>
        <p:nvPicPr>
          <p:cNvPr id="6" name="Picture 6" descr="Graphical user interface&#10;&#10;Description automatically generated">
            <a:extLst>
              <a:ext uri="{FF2B5EF4-FFF2-40B4-BE49-F238E27FC236}">
                <a16:creationId xmlns:a16="http://schemas.microsoft.com/office/drawing/2014/main" id="{614D6637-A488-4413-B171-62C16D79C317}"/>
              </a:ext>
            </a:extLst>
          </p:cNvPr>
          <p:cNvPicPr>
            <a:picLocks noGrp="1" noChangeAspect="1"/>
          </p:cNvPicPr>
          <p:nvPr>
            <p:ph idx="1"/>
          </p:nvPr>
        </p:nvPicPr>
        <p:blipFill>
          <a:blip r:embed="rId2"/>
          <a:stretch>
            <a:fillRect/>
          </a:stretch>
        </p:blipFill>
        <p:spPr>
          <a:xfrm>
            <a:off x="2689178" y="1509323"/>
            <a:ext cx="6992217" cy="5055828"/>
          </a:xfrm>
        </p:spPr>
      </p:pic>
    </p:spTree>
    <p:extLst>
      <p:ext uri="{BB962C8B-B14F-4D97-AF65-F5344CB8AC3E}">
        <p14:creationId xmlns:p14="http://schemas.microsoft.com/office/powerpoint/2010/main" val="317047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a:xfrm>
            <a:off x="457200" y="365125"/>
            <a:ext cx="11254894" cy="1354317"/>
          </a:xfrm>
        </p:spPr>
        <p:txBody>
          <a:bodyPr>
            <a:normAutofit/>
          </a:bodyPr>
          <a:lstStyle/>
          <a:p>
            <a:r>
              <a:rPr lang="en-US" sz="4800">
                <a:cs typeface="Posterama"/>
              </a:rPr>
              <a:t>Database System Environment</a:t>
            </a:r>
          </a:p>
        </p:txBody>
      </p:sp>
      <p:pic>
        <p:nvPicPr>
          <p:cNvPr id="5" name="Picture 6" descr="Diagram&#10;&#10;Description automatically generated">
            <a:extLst>
              <a:ext uri="{FF2B5EF4-FFF2-40B4-BE49-F238E27FC236}">
                <a16:creationId xmlns:a16="http://schemas.microsoft.com/office/drawing/2014/main" id="{F37AA9DA-00C5-4E2F-8B43-E0B38AB762B5}"/>
              </a:ext>
            </a:extLst>
          </p:cNvPr>
          <p:cNvPicPr>
            <a:picLocks noGrp="1" noChangeAspect="1"/>
          </p:cNvPicPr>
          <p:nvPr>
            <p:ph idx="1"/>
          </p:nvPr>
        </p:nvPicPr>
        <p:blipFill>
          <a:blip r:embed="rId2"/>
          <a:stretch>
            <a:fillRect/>
          </a:stretch>
        </p:blipFill>
        <p:spPr>
          <a:xfrm>
            <a:off x="1657768" y="1555616"/>
            <a:ext cx="8753114" cy="4876979"/>
          </a:xfrm>
        </p:spPr>
      </p:pic>
    </p:spTree>
    <p:extLst>
      <p:ext uri="{BB962C8B-B14F-4D97-AF65-F5344CB8AC3E}">
        <p14:creationId xmlns:p14="http://schemas.microsoft.com/office/powerpoint/2010/main" val="127523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p:txBody>
          <a:bodyPr vert="horz" lIns="91440" tIns="45720" rIns="91440" bIns="45720" rtlCol="0" anchor="t">
            <a:normAutofit/>
          </a:bodyPr>
          <a:lstStyle/>
          <a:p>
            <a:pPr marL="0" indent="0">
              <a:buNone/>
            </a:pPr>
            <a:r>
              <a:rPr lang="en-US" sz="3600" dirty="0"/>
              <a:t>Hot Topic Debate in Databases</a:t>
            </a:r>
          </a:p>
          <a:p>
            <a:pPr lvl="1">
              <a:buFont typeface="Wingdings" panose="020B0604020202020204" pitchFamily="34" charset="0"/>
              <a:buChar char="Ø"/>
            </a:pPr>
            <a:r>
              <a:rPr lang="en-US" sz="3200"/>
              <a:t>   SQL  Vs.  NoSQL                     (Today)</a:t>
            </a:r>
          </a:p>
          <a:p>
            <a:pPr lvl="1">
              <a:buFont typeface="Wingdings" panose="020B0604020202020204" pitchFamily="34" charset="0"/>
              <a:buChar char="Ø"/>
            </a:pPr>
            <a:r>
              <a:rPr lang="en-US" sz="3200"/>
              <a:t>   Relational   Vs.   CODASYL   (1970)</a:t>
            </a:r>
          </a:p>
          <a:p>
            <a:pPr lvl="1">
              <a:buFont typeface="Wingdings" panose="020B0604020202020204" pitchFamily="34" charset="0"/>
              <a:buChar char="Ø"/>
            </a:pPr>
            <a:endParaRPr lang="en-US" sz="3200" dirty="0"/>
          </a:p>
          <a:p>
            <a:pPr marL="0" lvl="1" indent="0">
              <a:buNone/>
            </a:pPr>
            <a:r>
              <a:rPr lang="en-US" sz="3200" b="1" dirty="0"/>
              <a:t>CODASYL: Conference</a:t>
            </a:r>
            <a:r>
              <a:rPr lang="en-US" sz="3200" b="1" dirty="0">
                <a:ea typeface="+mn-lt"/>
                <a:cs typeface="+mn-lt"/>
              </a:rPr>
              <a:t>/Committee on Data Systems Languages</a:t>
            </a:r>
            <a:endParaRPr lang="en-US" sz="3200" dirty="0"/>
          </a:p>
        </p:txBody>
      </p:sp>
    </p:spTree>
    <p:extLst>
      <p:ext uri="{BB962C8B-B14F-4D97-AF65-F5344CB8AC3E}">
        <p14:creationId xmlns:p14="http://schemas.microsoft.com/office/powerpoint/2010/main" val="163540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17E-A23F-470B-BF10-BB97EFB349F2}"/>
              </a:ext>
            </a:extLst>
          </p:cNvPr>
          <p:cNvSpPr>
            <a:spLocks noGrp="1"/>
          </p:cNvSpPr>
          <p:nvPr>
            <p:ph type="title"/>
          </p:nvPr>
        </p:nvSpPr>
        <p:spPr/>
        <p:txBody>
          <a:bodyPr>
            <a:normAutofit/>
          </a:bodyPr>
          <a:lstStyle/>
          <a:p>
            <a:r>
              <a:rPr lang="en-US" sz="4800" dirty="0">
                <a:cs typeface="Posterama"/>
              </a:rPr>
              <a:t>History of Databases</a:t>
            </a:r>
            <a:endParaRPr lang="en-US" sz="4800">
              <a:cs typeface="Posterama"/>
            </a:endParaRPr>
          </a:p>
        </p:txBody>
      </p:sp>
      <p:sp>
        <p:nvSpPr>
          <p:cNvPr id="3" name="Content Placeholder 2">
            <a:extLst>
              <a:ext uri="{FF2B5EF4-FFF2-40B4-BE49-F238E27FC236}">
                <a16:creationId xmlns:a16="http://schemas.microsoft.com/office/drawing/2014/main" id="{1153E0F0-DB92-405F-B4C8-90C1AC5069D4}"/>
              </a:ext>
            </a:extLst>
          </p:cNvPr>
          <p:cNvSpPr>
            <a:spLocks noGrp="1"/>
          </p:cNvSpPr>
          <p:nvPr>
            <p:ph idx="1"/>
          </p:nvPr>
        </p:nvSpPr>
        <p:spPr/>
        <p:txBody>
          <a:bodyPr vert="horz" lIns="91440" tIns="45720" rIns="91440" bIns="45720" rtlCol="0" anchor="t">
            <a:normAutofit/>
          </a:bodyPr>
          <a:lstStyle/>
          <a:p>
            <a:pPr marL="0" indent="0">
              <a:buNone/>
            </a:pPr>
            <a:r>
              <a:rPr lang="en-US" sz="3200"/>
              <a:t>1960s – IDS (Integrated Data Store)</a:t>
            </a:r>
            <a:endParaRPr lang="en-US" sz="3200" dirty="0"/>
          </a:p>
          <a:p>
            <a:pPr lvl="1">
              <a:buFont typeface="Wingdings" panose="020B0604020202020204" pitchFamily="34" charset="0"/>
              <a:buChar char="Ø"/>
            </a:pPr>
            <a:r>
              <a:rPr lang="en-US" sz="3200"/>
              <a:t>   Developed at GE</a:t>
            </a:r>
            <a:endParaRPr lang="en-US" sz="3200" dirty="0"/>
          </a:p>
          <a:p>
            <a:pPr lvl="1">
              <a:buFont typeface="Wingdings" panose="020B0604020202020204" pitchFamily="34" charset="0"/>
              <a:buChar char="Ø"/>
            </a:pPr>
            <a:r>
              <a:rPr lang="en-US" sz="3200" dirty="0"/>
              <a:t>   </a:t>
            </a:r>
            <a:r>
              <a:rPr lang="en-US" sz="3200"/>
              <a:t>Network data model</a:t>
            </a:r>
            <a:endParaRPr lang="en-US" sz="3200" dirty="0"/>
          </a:p>
          <a:p>
            <a:pPr lvl="1">
              <a:buFont typeface="Wingdings" panose="020B0604020202020204" pitchFamily="34" charset="0"/>
              <a:buChar char="Ø"/>
            </a:pPr>
            <a:r>
              <a:rPr lang="en-US" sz="3200" dirty="0"/>
              <a:t>   </a:t>
            </a:r>
            <a:r>
              <a:rPr lang="en-US" sz="3200"/>
              <a:t>One of the first DBMSs</a:t>
            </a:r>
            <a:endParaRPr lang="en-US" sz="3200" dirty="0"/>
          </a:p>
          <a:p>
            <a:pPr marL="0" indent="0">
              <a:buNone/>
            </a:pPr>
            <a:r>
              <a:rPr lang="en-US" sz="3200">
                <a:ea typeface="+mn-lt"/>
                <a:cs typeface="+mn-lt"/>
              </a:rPr>
              <a:t>1960s – CODASYL </a:t>
            </a:r>
          </a:p>
          <a:p>
            <a:pPr lvl="1">
              <a:buFont typeface="Wingdings,Sans-Serif" panose="020B0604020202020204" pitchFamily="34" charset="0"/>
              <a:buChar char="Ø"/>
            </a:pPr>
            <a:r>
              <a:rPr lang="en-US" sz="3200">
                <a:ea typeface="+mn-lt"/>
                <a:cs typeface="+mn-lt"/>
              </a:rPr>
              <a:t>   Formed in 1959 by COBOL Programmer</a:t>
            </a:r>
          </a:p>
          <a:p>
            <a:pPr lvl="1">
              <a:buFont typeface="Wingdings,Sans-Serif" panose="020B0604020202020204" pitchFamily="34" charset="0"/>
              <a:buChar char="Ø"/>
            </a:pPr>
            <a:r>
              <a:rPr lang="en-US" sz="3200">
                <a:ea typeface="+mn-lt"/>
                <a:cs typeface="+mn-lt"/>
              </a:rPr>
              <a:t>   Leaded by Charles Bachman</a:t>
            </a:r>
          </a:p>
          <a:p>
            <a:pPr lvl="1">
              <a:buFont typeface="Wingdings" panose="020B0604020202020204" pitchFamily="34" charset="0"/>
              <a:buChar char="Ø"/>
            </a:pPr>
            <a:endParaRPr lang="en-US" sz="3200" dirty="0"/>
          </a:p>
        </p:txBody>
      </p:sp>
    </p:spTree>
    <p:extLst>
      <p:ext uri="{BB962C8B-B14F-4D97-AF65-F5344CB8AC3E}">
        <p14:creationId xmlns:p14="http://schemas.microsoft.com/office/powerpoint/2010/main" val="2340300053"/>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1C2431"/>
      </a:dk2>
      <a:lt2>
        <a:srgbClr val="F1F3F0"/>
      </a:lt2>
      <a:accent1>
        <a:srgbClr val="CC2BE5"/>
      </a:accent1>
      <a:accent2>
        <a:srgbClr val="6E1BD4"/>
      </a:accent2>
      <a:accent3>
        <a:srgbClr val="312BE5"/>
      </a:accent3>
      <a:accent4>
        <a:srgbClr val="1961D3"/>
      </a:accent4>
      <a:accent5>
        <a:srgbClr val="29BADE"/>
      </a:accent5>
      <a:accent6>
        <a:srgbClr val="17C29D"/>
      </a:accent6>
      <a:hlink>
        <a:srgbClr val="3F90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902</Words>
  <Application>Microsoft Office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Posterama</vt:lpstr>
      <vt:lpstr>Wingdings</vt:lpstr>
      <vt:lpstr>Wingdings,Sans-Serif</vt:lpstr>
      <vt:lpstr>SineVTI</vt:lpstr>
      <vt:lpstr>Advanced Database Systems </vt:lpstr>
      <vt:lpstr>Database Systems</vt:lpstr>
      <vt:lpstr>Database Management System(DBMS)</vt:lpstr>
      <vt:lpstr>Data File and File Processing</vt:lpstr>
      <vt:lpstr>Data File and File Processing</vt:lpstr>
      <vt:lpstr>File Processing Vs. Database System </vt:lpstr>
      <vt:lpstr>Database System Environment</vt:lpstr>
      <vt:lpstr>History of Databases</vt:lpstr>
      <vt:lpstr>History of Databases</vt:lpstr>
      <vt:lpstr>History of Databases</vt:lpstr>
      <vt:lpstr>History of Databases</vt:lpstr>
      <vt:lpstr>History of Databases</vt:lpstr>
      <vt:lpstr>History of Databases</vt:lpstr>
      <vt:lpstr>History of Databases</vt:lpstr>
      <vt:lpstr>History of Databases</vt:lpstr>
      <vt:lpstr>History of Databases</vt:lpstr>
      <vt:lpstr>History of Databases</vt:lpstr>
      <vt:lpstr>History of Databases</vt:lpstr>
      <vt:lpstr>History of Databases</vt:lpstr>
      <vt:lpstr>History of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Khomsun Singhirunnusorn</cp:lastModifiedBy>
  <cp:revision>828</cp:revision>
  <dcterms:created xsi:type="dcterms:W3CDTF">2021-08-03T23:44:44Z</dcterms:created>
  <dcterms:modified xsi:type="dcterms:W3CDTF">2022-08-05T19:36:16Z</dcterms:modified>
</cp:coreProperties>
</file>