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54"/>
  </p:notesMasterIdLst>
  <p:handoutMasterIdLst>
    <p:handoutMasterId r:id="rId55"/>
  </p:handoutMasterIdLst>
  <p:sldIdLst>
    <p:sldId id="346" r:id="rId2"/>
    <p:sldId id="257" r:id="rId3"/>
    <p:sldId id="258" r:id="rId4"/>
    <p:sldId id="259" r:id="rId5"/>
    <p:sldId id="335" r:id="rId6"/>
    <p:sldId id="262" r:id="rId7"/>
    <p:sldId id="354" r:id="rId8"/>
    <p:sldId id="348" r:id="rId9"/>
    <p:sldId id="263" r:id="rId10"/>
    <p:sldId id="268" r:id="rId11"/>
    <p:sldId id="350" r:id="rId12"/>
    <p:sldId id="270" r:id="rId13"/>
    <p:sldId id="271" r:id="rId14"/>
    <p:sldId id="272" r:id="rId15"/>
    <p:sldId id="362" r:id="rId16"/>
    <p:sldId id="275" r:id="rId17"/>
    <p:sldId id="277" r:id="rId18"/>
    <p:sldId id="276" r:id="rId19"/>
    <p:sldId id="364" r:id="rId20"/>
    <p:sldId id="278" r:id="rId21"/>
    <p:sldId id="334" r:id="rId22"/>
    <p:sldId id="344" r:id="rId23"/>
    <p:sldId id="279" r:id="rId24"/>
    <p:sldId id="284" r:id="rId25"/>
    <p:sldId id="285" r:id="rId26"/>
    <p:sldId id="286" r:id="rId27"/>
    <p:sldId id="290" r:id="rId28"/>
    <p:sldId id="287" r:id="rId29"/>
    <p:sldId id="264" r:id="rId30"/>
    <p:sldId id="365" r:id="rId31"/>
    <p:sldId id="289" r:id="rId32"/>
    <p:sldId id="291" r:id="rId33"/>
    <p:sldId id="293" r:id="rId34"/>
    <p:sldId id="292" r:id="rId35"/>
    <p:sldId id="294" r:id="rId36"/>
    <p:sldId id="295" r:id="rId37"/>
    <p:sldId id="336" r:id="rId38"/>
    <p:sldId id="296" r:id="rId39"/>
    <p:sldId id="297" r:id="rId40"/>
    <p:sldId id="298" r:id="rId41"/>
    <p:sldId id="337" r:id="rId42"/>
    <p:sldId id="305" r:id="rId43"/>
    <p:sldId id="338" r:id="rId44"/>
    <p:sldId id="306" r:id="rId45"/>
    <p:sldId id="339" r:id="rId46"/>
    <p:sldId id="340" r:id="rId47"/>
    <p:sldId id="357" r:id="rId48"/>
    <p:sldId id="358" r:id="rId49"/>
    <p:sldId id="341" r:id="rId50"/>
    <p:sldId id="359" r:id="rId51"/>
    <p:sldId id="360" r:id="rId52"/>
    <p:sldId id="361" r:id="rId5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151B1-727A-9D4C-AED0-4D9346045344}" v="20" dt="2021-08-11T15:29:22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8"/>
  </p:normalViewPr>
  <p:slideViewPr>
    <p:cSldViewPr snapToGrid="0">
      <p:cViewPr varScale="1">
        <p:scale>
          <a:sx n="99" d="100"/>
          <a:sy n="99" d="100"/>
        </p:scale>
        <p:origin x="1264" y="184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msun Singhirunnusorn" userId="aefccfd2-0b3b-4987-acb1-6ff977fb50bd" providerId="ADAL" clId="{6AB151B1-727A-9D4C-AED0-4D9346045344}"/>
    <pc:docChg chg="delSld modSld">
      <pc:chgData name="Khomsun Singhirunnusorn" userId="aefccfd2-0b3b-4987-acb1-6ff977fb50bd" providerId="ADAL" clId="{6AB151B1-727A-9D4C-AED0-4D9346045344}" dt="2021-08-11T22:51:46.614" v="54" actId="2696"/>
      <pc:docMkLst>
        <pc:docMk/>
      </pc:docMkLst>
      <pc:sldChg chg="del">
        <pc:chgData name="Khomsun Singhirunnusorn" userId="aefccfd2-0b3b-4987-acb1-6ff977fb50bd" providerId="ADAL" clId="{6AB151B1-727A-9D4C-AED0-4D9346045344}" dt="2021-08-11T22:48:07.177" v="45" actId="2696"/>
        <pc:sldMkLst>
          <pc:docMk/>
          <pc:sldMk cId="0" sldId="256"/>
        </pc:sldMkLst>
      </pc:sldChg>
      <pc:sldChg chg="modSp mod">
        <pc:chgData name="Khomsun Singhirunnusorn" userId="aefccfd2-0b3b-4987-acb1-6ff977fb50bd" providerId="ADAL" clId="{6AB151B1-727A-9D4C-AED0-4D9346045344}" dt="2021-08-11T15:16:14.399" v="13" actId="20577"/>
        <pc:sldMkLst>
          <pc:docMk/>
          <pc:sldMk cId="0" sldId="258"/>
        </pc:sldMkLst>
        <pc:spChg chg="mod">
          <ac:chgData name="Khomsun Singhirunnusorn" userId="aefccfd2-0b3b-4987-acb1-6ff977fb50bd" providerId="ADAL" clId="{6AB151B1-727A-9D4C-AED0-4D9346045344}" dt="2021-08-11T15:16:14.399" v="13" actId="20577"/>
          <ac:spMkLst>
            <pc:docMk/>
            <pc:sldMk cId="0" sldId="258"/>
            <ac:spMk id="11267" creationId="{6428F809-F71E-403F-A785-3D6B01E4DD03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16:38.593" v="15" actId="1076"/>
        <pc:sldMkLst>
          <pc:docMk/>
          <pc:sldMk cId="0" sldId="262"/>
        </pc:sldMkLst>
        <pc:spChg chg="mod">
          <ac:chgData name="Khomsun Singhirunnusorn" userId="aefccfd2-0b3b-4987-acb1-6ff977fb50bd" providerId="ADAL" clId="{6AB151B1-727A-9D4C-AED0-4D9346045344}" dt="2021-08-11T15:16:38.593" v="15" actId="1076"/>
          <ac:spMkLst>
            <pc:docMk/>
            <pc:sldMk cId="0" sldId="262"/>
            <ac:spMk id="17411" creationId="{519F3437-04AB-4B6A-B938-BC4ED1610D52}"/>
          </ac:spMkLst>
        </pc:spChg>
      </pc:sldChg>
      <pc:sldChg chg="modSp">
        <pc:chgData name="Khomsun Singhirunnusorn" userId="aefccfd2-0b3b-4987-acb1-6ff977fb50bd" providerId="ADAL" clId="{6AB151B1-727A-9D4C-AED0-4D9346045344}" dt="2021-08-11T15:17:34.668" v="23" actId="14100"/>
        <pc:sldMkLst>
          <pc:docMk/>
          <pc:sldMk cId="0" sldId="263"/>
        </pc:sldMkLst>
        <pc:spChg chg="mod">
          <ac:chgData name="Khomsun Singhirunnusorn" userId="aefccfd2-0b3b-4987-acb1-6ff977fb50bd" providerId="ADAL" clId="{6AB151B1-727A-9D4C-AED0-4D9346045344}" dt="2021-08-11T15:17:34.668" v="23" actId="14100"/>
          <ac:spMkLst>
            <pc:docMk/>
            <pc:sldMk cId="0" sldId="263"/>
            <ac:spMk id="33794" creationId="{A0F4E0A7-8F2E-443D-9EC7-D2F1BB3BAF9F}"/>
          </ac:spMkLst>
        </pc:spChg>
      </pc:sldChg>
      <pc:sldChg chg="modSp">
        <pc:chgData name="Khomsun Singhirunnusorn" userId="aefccfd2-0b3b-4987-acb1-6ff977fb50bd" providerId="ADAL" clId="{6AB151B1-727A-9D4C-AED0-4D9346045344}" dt="2021-08-11T15:17:47.487" v="24" actId="255"/>
        <pc:sldMkLst>
          <pc:docMk/>
          <pc:sldMk cId="0" sldId="268"/>
        </pc:sldMkLst>
        <pc:spChg chg="mod">
          <ac:chgData name="Khomsun Singhirunnusorn" userId="aefccfd2-0b3b-4987-acb1-6ff977fb50bd" providerId="ADAL" clId="{6AB151B1-727A-9D4C-AED0-4D9346045344}" dt="2021-08-11T15:17:47.487" v="24" actId="255"/>
          <ac:spMkLst>
            <pc:docMk/>
            <pc:sldMk cId="0" sldId="268"/>
            <ac:spMk id="316419" creationId="{69273CB8-BC00-402F-AF16-C1D9F91D07A6}"/>
          </ac:spMkLst>
        </pc:spChg>
      </pc:sldChg>
      <pc:sldChg chg="modSp">
        <pc:chgData name="Khomsun Singhirunnusorn" userId="aefccfd2-0b3b-4987-acb1-6ff977fb50bd" providerId="ADAL" clId="{6AB151B1-727A-9D4C-AED0-4D9346045344}" dt="2021-08-11T15:26:33.700" v="29" actId="1076"/>
        <pc:sldMkLst>
          <pc:docMk/>
          <pc:sldMk cId="0" sldId="270"/>
        </pc:sldMkLst>
        <pc:spChg chg="mod">
          <ac:chgData name="Khomsun Singhirunnusorn" userId="aefccfd2-0b3b-4987-acb1-6ff977fb50bd" providerId="ADAL" clId="{6AB151B1-727A-9D4C-AED0-4D9346045344}" dt="2021-08-11T15:26:33.700" v="29" actId="1076"/>
          <ac:spMkLst>
            <pc:docMk/>
            <pc:sldMk cId="0" sldId="270"/>
            <ac:spMk id="318467" creationId="{C20946C2-54EF-43A4-BEEE-FF0078C6C2CB}"/>
          </ac:spMkLst>
        </pc:spChg>
      </pc:sldChg>
      <pc:sldChg chg="modSp">
        <pc:chgData name="Khomsun Singhirunnusorn" userId="aefccfd2-0b3b-4987-acb1-6ff977fb50bd" providerId="ADAL" clId="{6AB151B1-727A-9D4C-AED0-4D9346045344}" dt="2021-08-11T15:26:46.872" v="31" actId="1076"/>
        <pc:sldMkLst>
          <pc:docMk/>
          <pc:sldMk cId="0" sldId="271"/>
        </pc:sldMkLst>
        <pc:spChg chg="mod">
          <ac:chgData name="Khomsun Singhirunnusorn" userId="aefccfd2-0b3b-4987-acb1-6ff977fb50bd" providerId="ADAL" clId="{6AB151B1-727A-9D4C-AED0-4D9346045344}" dt="2021-08-11T15:26:46.872" v="31" actId="1076"/>
          <ac:spMkLst>
            <pc:docMk/>
            <pc:sldMk cId="0" sldId="271"/>
            <ac:spMk id="319491" creationId="{BB2B64C1-1D3F-4E22-A3D1-7315FFB6625A}"/>
          </ac:spMkLst>
        </pc:spChg>
      </pc:sldChg>
      <pc:sldChg chg="modSp">
        <pc:chgData name="Khomsun Singhirunnusorn" userId="aefccfd2-0b3b-4987-acb1-6ff977fb50bd" providerId="ADAL" clId="{6AB151B1-727A-9D4C-AED0-4D9346045344}" dt="2021-08-11T15:26:58.395" v="32" actId="255"/>
        <pc:sldMkLst>
          <pc:docMk/>
          <pc:sldMk cId="0" sldId="272"/>
        </pc:sldMkLst>
        <pc:spChg chg="mod">
          <ac:chgData name="Khomsun Singhirunnusorn" userId="aefccfd2-0b3b-4987-acb1-6ff977fb50bd" providerId="ADAL" clId="{6AB151B1-727A-9D4C-AED0-4D9346045344}" dt="2021-08-11T15:26:58.395" v="32" actId="255"/>
          <ac:spMkLst>
            <pc:docMk/>
            <pc:sldMk cId="0" sldId="272"/>
            <ac:spMk id="320515" creationId="{855EF866-759B-4729-84CD-6D98CCFE5699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27:20.773" v="34" actId="255"/>
        <pc:sldMkLst>
          <pc:docMk/>
          <pc:sldMk cId="0" sldId="275"/>
        </pc:sldMkLst>
        <pc:spChg chg="mod">
          <ac:chgData name="Khomsun Singhirunnusorn" userId="aefccfd2-0b3b-4987-acb1-6ff977fb50bd" providerId="ADAL" clId="{6AB151B1-727A-9D4C-AED0-4D9346045344}" dt="2021-08-11T15:27:20.773" v="34" actId="255"/>
          <ac:spMkLst>
            <pc:docMk/>
            <pc:sldMk cId="0" sldId="275"/>
            <ac:spMk id="35843" creationId="{363E5989-E98B-420C-AFB3-5AD92AE20EC1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28:00.793" v="35" actId="255"/>
        <pc:sldMkLst>
          <pc:docMk/>
          <pc:sldMk cId="0" sldId="278"/>
        </pc:sldMkLst>
        <pc:spChg chg="mod">
          <ac:chgData name="Khomsun Singhirunnusorn" userId="aefccfd2-0b3b-4987-acb1-6ff977fb50bd" providerId="ADAL" clId="{6AB151B1-727A-9D4C-AED0-4D9346045344}" dt="2021-08-11T15:28:00.793" v="35" actId="255"/>
          <ac:spMkLst>
            <pc:docMk/>
            <pc:sldMk cId="0" sldId="278"/>
            <ac:spMk id="44035" creationId="{08BC4BBE-E990-4F52-8483-E23470A741FA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28:44.997" v="39" actId="14100"/>
        <pc:sldMkLst>
          <pc:docMk/>
          <pc:sldMk cId="0" sldId="279"/>
        </pc:sldMkLst>
        <pc:spChg chg="mod">
          <ac:chgData name="Khomsun Singhirunnusorn" userId="aefccfd2-0b3b-4987-acb1-6ff977fb50bd" providerId="ADAL" clId="{6AB151B1-727A-9D4C-AED0-4D9346045344}" dt="2021-08-11T15:28:44.997" v="39" actId="14100"/>
          <ac:spMkLst>
            <pc:docMk/>
            <pc:sldMk cId="0" sldId="279"/>
            <ac:spMk id="50179" creationId="{229C29A8-5587-4BF6-ABF6-F0C97C489FAE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28:59.355" v="41" actId="14100"/>
        <pc:sldMkLst>
          <pc:docMk/>
          <pc:sldMk cId="0" sldId="284"/>
        </pc:sldMkLst>
        <pc:spChg chg="mod">
          <ac:chgData name="Khomsun Singhirunnusorn" userId="aefccfd2-0b3b-4987-acb1-6ff977fb50bd" providerId="ADAL" clId="{6AB151B1-727A-9D4C-AED0-4D9346045344}" dt="2021-08-11T15:28:59.355" v="41" actId="14100"/>
          <ac:spMkLst>
            <pc:docMk/>
            <pc:sldMk cId="0" sldId="284"/>
            <ac:spMk id="52227" creationId="{D21FCF93-DB51-4923-B080-101A70BED1CC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29:22.225" v="43" actId="1076"/>
        <pc:sldMkLst>
          <pc:docMk/>
          <pc:sldMk cId="0" sldId="285"/>
        </pc:sldMkLst>
        <pc:spChg chg="mod">
          <ac:chgData name="Khomsun Singhirunnusorn" userId="aefccfd2-0b3b-4987-acb1-6ff977fb50bd" providerId="ADAL" clId="{6AB151B1-727A-9D4C-AED0-4D9346045344}" dt="2021-08-11T15:29:22.225" v="43" actId="1076"/>
          <ac:spMkLst>
            <pc:docMk/>
            <pc:sldMk cId="0" sldId="285"/>
            <ac:spMk id="54275" creationId="{F91C2E64-0FB9-436E-9F23-CCE048FE2E75}"/>
          </ac:spMkLst>
        </pc:spChg>
      </pc:sldChg>
      <pc:sldChg chg="del">
        <pc:chgData name="Khomsun Singhirunnusorn" userId="aefccfd2-0b3b-4987-acb1-6ff977fb50bd" providerId="ADAL" clId="{6AB151B1-727A-9D4C-AED0-4D9346045344}" dt="2021-08-11T22:51:39.209" v="46" actId="2696"/>
        <pc:sldMkLst>
          <pc:docMk/>
          <pc:sldMk cId="0" sldId="299"/>
        </pc:sldMkLst>
      </pc:sldChg>
      <pc:sldChg chg="del">
        <pc:chgData name="Khomsun Singhirunnusorn" userId="aefccfd2-0b3b-4987-acb1-6ff977fb50bd" providerId="ADAL" clId="{6AB151B1-727A-9D4C-AED0-4D9346045344}" dt="2021-08-11T22:51:41.194" v="48" actId="2696"/>
        <pc:sldMkLst>
          <pc:docMk/>
          <pc:sldMk cId="0" sldId="301"/>
        </pc:sldMkLst>
      </pc:sldChg>
      <pc:sldChg chg="del">
        <pc:chgData name="Khomsun Singhirunnusorn" userId="aefccfd2-0b3b-4987-acb1-6ff977fb50bd" providerId="ADAL" clId="{6AB151B1-727A-9D4C-AED0-4D9346045344}" dt="2021-08-11T22:51:41.999" v="49" actId="2696"/>
        <pc:sldMkLst>
          <pc:docMk/>
          <pc:sldMk cId="0" sldId="302"/>
        </pc:sldMkLst>
      </pc:sldChg>
      <pc:sldChg chg="modSp mod">
        <pc:chgData name="Khomsun Singhirunnusorn" userId="aefccfd2-0b3b-4987-acb1-6ff977fb50bd" providerId="ADAL" clId="{6AB151B1-727A-9D4C-AED0-4D9346045344}" dt="2021-08-11T15:28:15.072" v="36" actId="255"/>
        <pc:sldMkLst>
          <pc:docMk/>
          <pc:sldMk cId="0" sldId="334"/>
        </pc:sldMkLst>
        <pc:spChg chg="mod">
          <ac:chgData name="Khomsun Singhirunnusorn" userId="aefccfd2-0b3b-4987-acb1-6ff977fb50bd" providerId="ADAL" clId="{6AB151B1-727A-9D4C-AED0-4D9346045344}" dt="2021-08-11T15:28:15.072" v="36" actId="255"/>
          <ac:spMkLst>
            <pc:docMk/>
            <pc:sldMk cId="0" sldId="334"/>
            <ac:spMk id="46083" creationId="{DE302D56-8B04-422C-8D1F-3315935AFB94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28:27.303" v="37" actId="255"/>
        <pc:sldMkLst>
          <pc:docMk/>
          <pc:sldMk cId="0" sldId="344"/>
        </pc:sldMkLst>
        <pc:spChg chg="mod">
          <ac:chgData name="Khomsun Singhirunnusorn" userId="aefccfd2-0b3b-4987-acb1-6ff977fb50bd" providerId="ADAL" clId="{6AB151B1-727A-9D4C-AED0-4D9346045344}" dt="2021-08-11T15:28:27.303" v="37" actId="255"/>
          <ac:spMkLst>
            <pc:docMk/>
            <pc:sldMk cId="0" sldId="344"/>
            <ac:spMk id="48131" creationId="{00ABE10F-E8EA-413F-AB31-270B5A8638C8}"/>
          </ac:spMkLst>
        </pc:spChg>
      </pc:sldChg>
      <pc:sldChg chg="modSp mod">
        <pc:chgData name="Khomsun Singhirunnusorn" userId="aefccfd2-0b3b-4987-acb1-6ff977fb50bd" providerId="ADAL" clId="{6AB151B1-727A-9D4C-AED0-4D9346045344}" dt="2021-08-11T15:17:17.445" v="20" actId="14100"/>
        <pc:sldMkLst>
          <pc:docMk/>
          <pc:sldMk cId="0" sldId="348"/>
        </pc:sldMkLst>
        <pc:spChg chg="mod">
          <ac:chgData name="Khomsun Singhirunnusorn" userId="aefccfd2-0b3b-4987-acb1-6ff977fb50bd" providerId="ADAL" clId="{6AB151B1-727A-9D4C-AED0-4D9346045344}" dt="2021-08-11T15:17:17.445" v="20" actId="14100"/>
          <ac:spMkLst>
            <pc:docMk/>
            <pc:sldMk cId="0" sldId="348"/>
            <ac:spMk id="21507" creationId="{B3CCAC2C-F516-42ED-A047-876AE173F073}"/>
          </ac:spMkLst>
        </pc:spChg>
      </pc:sldChg>
      <pc:sldChg chg="modSp">
        <pc:chgData name="Khomsun Singhirunnusorn" userId="aefccfd2-0b3b-4987-acb1-6ff977fb50bd" providerId="ADAL" clId="{6AB151B1-727A-9D4C-AED0-4D9346045344}" dt="2021-08-11T15:26:02.892" v="25" actId="255"/>
        <pc:sldMkLst>
          <pc:docMk/>
          <pc:sldMk cId="0" sldId="350"/>
        </pc:sldMkLst>
        <pc:spChg chg="mod">
          <ac:chgData name="Khomsun Singhirunnusorn" userId="aefccfd2-0b3b-4987-acb1-6ff977fb50bd" providerId="ADAL" clId="{6AB151B1-727A-9D4C-AED0-4D9346045344}" dt="2021-08-11T15:26:02.892" v="25" actId="255"/>
          <ac:spMkLst>
            <pc:docMk/>
            <pc:sldMk cId="0" sldId="350"/>
            <ac:spMk id="316419" creationId="{7DB53E9F-8A74-4C7D-8CBA-255265F636D5}"/>
          </ac:spMkLst>
        </pc:spChg>
      </pc:sldChg>
      <pc:sldChg chg="del">
        <pc:chgData name="Khomsun Singhirunnusorn" userId="aefccfd2-0b3b-4987-acb1-6ff977fb50bd" providerId="ADAL" clId="{6AB151B1-727A-9D4C-AED0-4D9346045344}" dt="2021-08-11T22:51:46.614" v="54" actId="2696"/>
        <pc:sldMkLst>
          <pc:docMk/>
          <pc:sldMk cId="0" sldId="352"/>
        </pc:sldMkLst>
      </pc:sldChg>
      <pc:sldChg chg="del">
        <pc:chgData name="Khomsun Singhirunnusorn" userId="aefccfd2-0b3b-4987-acb1-6ff977fb50bd" providerId="ADAL" clId="{6AB151B1-727A-9D4C-AED0-4D9346045344}" dt="2021-08-11T22:51:45.442" v="53" actId="2696"/>
        <pc:sldMkLst>
          <pc:docMk/>
          <pc:sldMk cId="0" sldId="353"/>
        </pc:sldMkLst>
      </pc:sldChg>
      <pc:sldChg chg="modSp mod">
        <pc:chgData name="Khomsun Singhirunnusorn" userId="aefccfd2-0b3b-4987-acb1-6ff977fb50bd" providerId="ADAL" clId="{6AB151B1-727A-9D4C-AED0-4D9346045344}" dt="2021-08-11T15:17:00.666" v="18" actId="14100"/>
        <pc:sldMkLst>
          <pc:docMk/>
          <pc:sldMk cId="870827722" sldId="354"/>
        </pc:sldMkLst>
        <pc:spChg chg="mod">
          <ac:chgData name="Khomsun Singhirunnusorn" userId="aefccfd2-0b3b-4987-acb1-6ff977fb50bd" providerId="ADAL" clId="{6AB151B1-727A-9D4C-AED0-4D9346045344}" dt="2021-08-11T15:17:00.666" v="18" actId="14100"/>
          <ac:spMkLst>
            <pc:docMk/>
            <pc:sldMk cId="870827722" sldId="354"/>
            <ac:spMk id="17411" creationId="{519F3437-04AB-4B6A-B938-BC4ED1610D52}"/>
          </ac:spMkLst>
        </pc:spChg>
      </pc:sldChg>
      <pc:sldChg chg="del">
        <pc:chgData name="Khomsun Singhirunnusorn" userId="aefccfd2-0b3b-4987-acb1-6ff977fb50bd" providerId="ADAL" clId="{6AB151B1-727A-9D4C-AED0-4D9346045344}" dt="2021-08-11T22:51:40.423" v="47" actId="2696"/>
        <pc:sldMkLst>
          <pc:docMk/>
          <pc:sldMk cId="3986504523" sldId="355"/>
        </pc:sldMkLst>
      </pc:sldChg>
      <pc:sldChg chg="del">
        <pc:chgData name="Khomsun Singhirunnusorn" userId="aefccfd2-0b3b-4987-acb1-6ff977fb50bd" providerId="ADAL" clId="{6AB151B1-727A-9D4C-AED0-4D9346045344}" dt="2021-08-11T22:51:44.658" v="52" actId="2696"/>
        <pc:sldMkLst>
          <pc:docMk/>
          <pc:sldMk cId="3510430482" sldId="356"/>
        </pc:sldMkLst>
      </pc:sldChg>
      <pc:sldChg chg="modSp">
        <pc:chgData name="Khomsun Singhirunnusorn" userId="aefccfd2-0b3b-4987-acb1-6ff977fb50bd" providerId="ADAL" clId="{6AB151B1-727A-9D4C-AED0-4D9346045344}" dt="2021-08-11T15:27:10.128" v="33" actId="255"/>
        <pc:sldMkLst>
          <pc:docMk/>
          <pc:sldMk cId="3895074931" sldId="362"/>
        </pc:sldMkLst>
        <pc:spChg chg="mod">
          <ac:chgData name="Khomsun Singhirunnusorn" userId="aefccfd2-0b3b-4987-acb1-6ff977fb50bd" providerId="ADAL" clId="{6AB151B1-727A-9D4C-AED0-4D9346045344}" dt="2021-08-11T15:27:10.128" v="33" actId="255"/>
          <ac:spMkLst>
            <pc:docMk/>
            <pc:sldMk cId="3895074931" sldId="362"/>
            <ac:spMk id="320515" creationId="{855EF866-759B-4729-84CD-6D98CCFE5699}"/>
          </ac:spMkLst>
        </pc:spChg>
      </pc:sldChg>
      <pc:sldChg chg="del">
        <pc:chgData name="Khomsun Singhirunnusorn" userId="aefccfd2-0b3b-4987-acb1-6ff977fb50bd" providerId="ADAL" clId="{6AB151B1-727A-9D4C-AED0-4D9346045344}" dt="2021-08-11T15:31:37.142" v="44" actId="2696"/>
        <pc:sldMkLst>
          <pc:docMk/>
          <pc:sldMk cId="0" sldId="363"/>
        </pc:sldMkLst>
      </pc:sldChg>
      <pc:sldChg chg="del">
        <pc:chgData name="Khomsun Singhirunnusorn" userId="aefccfd2-0b3b-4987-acb1-6ff977fb50bd" providerId="ADAL" clId="{6AB151B1-727A-9D4C-AED0-4D9346045344}" dt="2021-08-11T22:51:42.708" v="50" actId="2696"/>
        <pc:sldMkLst>
          <pc:docMk/>
          <pc:sldMk cId="224056194" sldId="366"/>
        </pc:sldMkLst>
      </pc:sldChg>
      <pc:sldChg chg="del">
        <pc:chgData name="Khomsun Singhirunnusorn" userId="aefccfd2-0b3b-4987-acb1-6ff977fb50bd" providerId="ADAL" clId="{6AB151B1-727A-9D4C-AED0-4D9346045344}" dt="2021-08-11T22:51:43.415" v="51" actId="2696"/>
        <pc:sldMkLst>
          <pc:docMk/>
          <pc:sldMk cId="1395029869" sldId="367"/>
        </pc:sldMkLst>
      </pc:sldChg>
      <pc:sldMasterChg chg="delSldLayout">
        <pc:chgData name="Khomsun Singhirunnusorn" userId="aefccfd2-0b3b-4987-acb1-6ff977fb50bd" providerId="ADAL" clId="{6AB151B1-727A-9D4C-AED0-4D9346045344}" dt="2021-08-11T15:31:37.142" v="44" actId="2696"/>
        <pc:sldMasterMkLst>
          <pc:docMk/>
          <pc:sldMasterMk cId="2490040320" sldId="2147483721"/>
        </pc:sldMasterMkLst>
        <pc:sldLayoutChg chg="del">
          <pc:chgData name="Khomsun Singhirunnusorn" userId="aefccfd2-0b3b-4987-acb1-6ff977fb50bd" providerId="ADAL" clId="{6AB151B1-727A-9D4C-AED0-4D9346045344}" dt="2021-08-11T15:31:37.142" v="44" actId="2696"/>
          <pc:sldLayoutMkLst>
            <pc:docMk/>
            <pc:sldMasterMk cId="2490040320" sldId="2147483721"/>
            <pc:sldLayoutMk cId="2422825673" sldId="2147483735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97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0365CAA-984C-4D5A-8917-E4657D9DB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4BD6879-3B1A-4164-A8A5-4F223FB72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4D6EF25-97D7-4168-982F-CC5359FC6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1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8042581-1980-4B12-A9F3-07484395D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5DD8C8-9D07-4212-8097-6DF934C34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1CDDFF4-AC53-4860-9138-DCD6819BE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820A2E4-B987-4EA5-B8FB-1D3DE01E4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4B9858F-DA21-428E-83D3-353EE3F15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367EC13-7DE2-4B5B-8D33-AB15B9A7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186B664-24D4-47FE-9BA7-BB2E13D2A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C0D0BE4-6FD3-417D-9A1D-5D9F86A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F60DFE1-B1A8-411A-A468-19A545E4C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D93E615-994D-4A37-82DE-F08F13E8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62C56-9F03-4061-93F2-0924767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0E3782E-4DA0-4575-BE2D-D9C584ED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56A1349-140A-4CD0-8290-0C85EC64B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C72631A-11CF-4A9F-9276-90C504DE0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41B2CCA-6AB4-45BC-A730-EE771BA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30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2A0F754-33C5-4C0A-B518-576CF71D4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C6D0380-CE7D-4DCC-A871-D153A3DC6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6D12600-61F5-4F10-A72D-B27075AD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A579BEF-3A24-4B50-889B-A595EFD4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3F9ACA6-3F1E-4CEC-B741-656C2F9A5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9FC99F-9019-4083-A1D8-FA9D7FC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51F700A-7B2B-4836-88B1-F9CACD8E5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B231B14-6D7F-47FC-8278-5EDCD36CE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5287FC9-2084-42BE-9146-A9C0EAD4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661E089-8628-442E-ACBE-9D54FD07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349231C-8B31-41F8-897F-ABC2DFA6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B9608B6-72A7-4DBD-9892-0B473920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16D6A6B-3D6A-4502-86D4-1C5C10FE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489731F-BC84-422E-B581-3B4768EC5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3066965-8C02-4467-BCC4-3BB0E0A0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6A39A31-1CC5-4EEF-B14A-A3A647425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6C85EC2-1C14-4D55-8F48-98B0119F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5456B7D-F458-49BC-BEE4-37E1A290D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2B0230E-BEFC-41CE-A486-77D294D17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E1AC8FC-7F54-4A19-9F22-F3C3BC31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A796A79-55B5-4143-923C-B07D0891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0F19A0C-FBFC-4C79-A811-E80C0E4F5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6FBE16-B02E-423E-9C2C-71B5C960A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6309900-9CF6-4CFD-9B33-E31B7F9E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70BF573-6002-434F-A566-42B8E64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BE3CDFB-CD8F-478A-8EC1-8D3DCC6A3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65815F9-10A0-4280-8ED5-97E491BD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A4245A-8ADB-4BFE-B4F4-6D18B81D7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F8507F1-E132-4067-B6FF-099BA76E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C34C685-9185-4A3E-90A3-CAC4AF3C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2110E80-B291-467E-B6C9-4151025D1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63D960F-547C-4311-9DFB-F0B9B7184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D7C663-09D8-4E58-BD41-5E440BEEA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BD00E35-2581-4360-932D-5853D7956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  <a:pPr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9D6BDB9-42C5-4D74-8C9B-2BB1DD909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DE81651-BE6A-402F-AC40-628067C7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99F3B-60C3-EB49-A47D-E2170762FCF8}"/>
              </a:ext>
            </a:extLst>
          </p:cNvPr>
          <p:cNvSpPr txBox="1"/>
          <p:nvPr/>
        </p:nvSpPr>
        <p:spPr>
          <a:xfrm>
            <a:off x="2815750" y="3886201"/>
            <a:ext cx="3844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Modified </a:t>
            </a:r>
          </a:p>
          <a:p>
            <a:r>
              <a:rPr lang="en-US" sz="2200" b="1" dirty="0"/>
              <a:t>By </a:t>
            </a:r>
          </a:p>
          <a:p>
            <a:r>
              <a:rPr lang="en-US" sz="2200" b="1" dirty="0"/>
              <a:t>Khomsun Singhirunnusorn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sz="2000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A2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sz="2000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A3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sz="2000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of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Cost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sz="2000" dirty="0">
                <a:ea typeface="MS PGothic" panose="020B0600070205080204" pitchFamily="34" charset="-128"/>
              </a:rPr>
              <a:t>Can be very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889" y="958895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sz="1900" b="1" dirty="0">
                <a:ea typeface="MS PGothic" panose="020B0600070205080204" pitchFamily="34" charset="-128"/>
              </a:rPr>
              <a:t>A5</a:t>
            </a:r>
            <a:r>
              <a:rPr lang="en-US" altLang="en-US" sz="1900" dirty="0">
                <a:ea typeface="MS PGothic" panose="020B0600070205080204" pitchFamily="34" charset="-128"/>
              </a:rPr>
              <a:t> (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1900" dirty="0">
                <a:ea typeface="MS PGothic" panose="020B0600070205080204" pitchFamily="34" charset="-128"/>
              </a:rPr>
              <a:t>)</a:t>
            </a:r>
            <a:r>
              <a:rPr lang="en-US" altLang="en-US" sz="1900" i="1" dirty="0">
                <a:ea typeface="MS PGothic" panose="020B0600070205080204" pitchFamily="34" charset="-128"/>
              </a:rPr>
              <a:t>.</a:t>
            </a:r>
            <a:r>
              <a:rPr lang="en-US" altLang="en-US" sz="1900" dirty="0">
                <a:ea typeface="MS PGothic" panose="020B0600070205080204" pitchFamily="34" charset="-128"/>
              </a:rPr>
              <a:t> (Relation is sorted on A)</a:t>
            </a:r>
            <a:endParaRPr lang="en-US" altLang="en-US" sz="19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sz="19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b="1" dirty="0">
                <a:ea typeface="MS PGothic" panose="020B0600070205080204" pitchFamily="34" charset="-128"/>
              </a:rPr>
              <a:t>A6</a:t>
            </a:r>
            <a:r>
              <a:rPr lang="en-US" altLang="en-US" sz="1900" dirty="0">
                <a:ea typeface="MS PGothic" panose="020B0600070205080204" pitchFamily="34" charset="-128"/>
              </a:rPr>
              <a:t> (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1900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19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2">
              <a:lnSpc>
                <a:spcPct val="90000"/>
              </a:lnSpc>
            </a:pPr>
            <a:r>
              <a:rPr kumimoji="0"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sz="1900" dirty="0">
                <a:ea typeface="MS PGothic" panose="020B0600070205080204" pitchFamily="34" charset="-128"/>
              </a:rPr>
              <a:t> Linear file scan may be cheaper!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31" y="916264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sz="1900" b="1" dirty="0">
                <a:ea typeface="MS PGothic" panose="020B0600070205080204" pitchFamily="34" charset="-128"/>
              </a:rPr>
              <a:t>A7</a:t>
            </a:r>
            <a:r>
              <a:rPr lang="en-US" altLang="en-US" sz="1900" dirty="0">
                <a:ea typeface="MS PGothic" panose="020B0600070205080204" pitchFamily="34" charset="-128"/>
              </a:rPr>
              <a:t> (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sz="1900" dirty="0">
                <a:ea typeface="MS PGothic" panose="020B0600070205080204" pitchFamily="34" charset="-128"/>
              </a:rPr>
              <a:t>).</a:t>
            </a:r>
            <a:r>
              <a:rPr lang="en-US" altLang="en-US" sz="1900" i="1" dirty="0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sz="19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38950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For relations that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fit in memory, </a:t>
            </a:r>
            <a:r>
              <a:rPr lang="en-US" altLang="ja-JP" sz="2000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sz="2000" dirty="0">
                <a:ea typeface="MS PGothic" panose="020B0600070205080204" pitchFamily="34" charset="-128"/>
              </a:rPr>
              <a:t>is a good choice.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6CCD75-942C-439D-82FA-FF88628B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  </a:t>
            </a:r>
            <a:r>
              <a:rPr lang="en-US" altLang="en-US" b="1" dirty="0">
                <a:ea typeface="MS PGothic" panose="020B0600070205080204" pitchFamily="34" charset="-128"/>
              </a:rPr>
              <a:t>Create sorted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dirty="0">
                <a:ea typeface="MS PGothic" panose="020B0600070205080204" pitchFamily="34" charset="-128"/>
              </a:rPr>
              <a:t>.  Let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be 0 initially.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(a)  Read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; increment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br>
              <a:rPr lang="en-US" altLang="en-US" i="1" dirty="0">
                <a:ea typeface="MS PGothic" panose="020B0600070205080204" pitchFamily="34" charset="-128"/>
              </a:rPr>
            </a:br>
            <a:r>
              <a:rPr lang="en-US" altLang="en-US" sz="800" i="1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Let the final value of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  </a:t>
            </a:r>
            <a:r>
              <a:rPr lang="en-US" altLang="en-US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9586A7C-CFE1-4107-AB21-0043BE6F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Let </a:t>
            </a:r>
            <a:r>
              <a:rPr kumimoji="0" lang="en-US" altLang="en-US" sz="1700" i="1" dirty="0"/>
              <a:t>M</a:t>
            </a:r>
            <a:r>
              <a:rPr kumimoji="0" lang="en-US" altLang="en-US" sz="1700" dirty="0"/>
              <a:t> denote memory size (in pages).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B455E99A-6E33-4D71-AC5E-6946BAEB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55E9DD6-1995-4144-A54F-C000727D8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&lt;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dirty="0">
                <a:ea typeface="MS PGothic" panose="020B0600070205080204" pitchFamily="34" charset="-128"/>
              </a:rPr>
              <a:t>	Use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If</a:t>
            </a:r>
            <a:r>
              <a:rPr lang="en-US" altLang="en-US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b="1" dirty="0">
                <a:ea typeface="MS PGothic" panose="020B0600070205080204" pitchFamily="34" charset="-128"/>
              </a:rPr>
              <a:t>then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b="1" dirty="0">
                <a:ea typeface="MS PGothic" panose="020B0600070205080204" pitchFamily="34" charset="-128"/>
              </a:rPr>
              <a:t>    until</a:t>
            </a:r>
            <a:r>
              <a:rPr lang="en-US" altLang="en-US" dirty="0">
                <a:ea typeface="MS PGothic" panose="020B0600070205080204" pitchFamily="34" charset="-128"/>
              </a:rPr>
              <a:t>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15207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2145"/>
            <a:ext cx="6227251" cy="373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7F8477BF-A00E-4926-BD0B-683BCBA00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BC4BBE-E990-4F52-8483-E23470A74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If </a:t>
            </a:r>
            <a:r>
              <a:rPr lang="en-US" altLang="en-US" sz="1900" i="1" dirty="0">
                <a:ea typeface="MS PGothic" panose="020B0600070205080204" pitchFamily="34" charset="-128"/>
              </a:rPr>
              <a:t>N</a:t>
            </a:r>
            <a:r>
              <a:rPr lang="en-US" altLang="en-US" sz="1900" dirty="0">
                <a:ea typeface="MS PGothic" panose="020B0600070205080204" pitchFamily="34" charset="-128"/>
              </a:rPr>
              <a:t>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sz="1900" i="1" dirty="0">
                <a:ea typeface="MS PGothic" panose="020B0600070205080204" pitchFamily="34" charset="-128"/>
              </a:rPr>
              <a:t>M </a:t>
            </a:r>
            <a:r>
              <a:rPr lang="en-US" altLang="en-US" sz="1900" dirty="0">
                <a:ea typeface="MS PGothic" panose="020B0600070205080204" pitchFamily="34" charset="-128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sz="1900" i="1" dirty="0">
                <a:ea typeface="MS PGothic" panose="020B0600070205080204" pitchFamily="34" charset="-128"/>
              </a:rPr>
              <a:t>M</a:t>
            </a:r>
            <a:r>
              <a:rPr lang="en-US" altLang="en-US" sz="1900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>
            <a:extLst>
              <a:ext uri="{FF2B5EF4-FFF2-40B4-BE49-F238E27FC236}">
                <a16:creationId xmlns:a16="http://schemas.microsoft.com/office/drawing/2014/main" id="{DFC73E65-9AFD-4ECD-9AF3-77E9B19E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DE302D56-8B04-422C-8D1F-3315935AF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0625"/>
            <a:ext cx="7510508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Instead use </a:t>
            </a:r>
            <a:r>
              <a:rPr lang="en-US" altLang="en-US" sz="1900" i="1" dirty="0">
                <a:ea typeface="MS PGothic" panose="020B0600070205080204" pitchFamily="34" charset="-128"/>
              </a:rPr>
              <a:t>b</a:t>
            </a:r>
            <a:r>
              <a:rPr lang="en-US" altLang="en-US" sz="1900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sz="1900" dirty="0">
                <a:ea typeface="MS PGothic" panose="020B0600070205080204" pitchFamily="34" charset="-128"/>
              </a:rPr>
              <a:t> buffer blocks per run</a:t>
            </a:r>
            <a:endParaRPr lang="en-US" altLang="en-US" sz="1900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900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Can merge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sz="19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sz="1900" i="1" dirty="0">
                <a:ea typeface="MS PGothic" panose="020B0600070205080204" pitchFamily="34" charset="-128"/>
              </a:rPr>
              <a:t>b</a:t>
            </a:r>
            <a:r>
              <a:rPr lang="en-US" altLang="en-US" sz="1900" i="1" baseline="-25000" dirty="0">
                <a:ea typeface="MS PGothic" panose="020B0600070205080204" pitchFamily="34" charset="-128"/>
              </a:rPr>
              <a:t>r</a:t>
            </a:r>
            <a:endParaRPr lang="en-US" altLang="en-US" sz="19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for final pass, we don</a:t>
            </a:r>
            <a:r>
              <a:rPr lang="ja-JP" altLang="en-US" sz="1900" dirty="0">
                <a:ea typeface="MS PGothic" panose="020B0600070205080204" pitchFamily="34" charset="-128"/>
              </a:rPr>
              <a:t>’</a:t>
            </a:r>
            <a:r>
              <a:rPr lang="en-US" altLang="ja-JP" sz="1900" dirty="0">
                <a:ea typeface="MS PGothic" panose="020B0600070205080204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sz="1900" dirty="0">
                <a:ea typeface="MS PGothic" panose="020B0600070205080204" pitchFamily="34" charset="-128"/>
              </a:rPr>
            </a:br>
            <a:r>
              <a:rPr lang="en-US" altLang="en-US" sz="1900" dirty="0">
                <a:ea typeface="MS PGothic" panose="020B0600070205080204" pitchFamily="34" charset="-128"/>
              </a:rPr>
              <a:t>		</a:t>
            </a:r>
            <a:r>
              <a:rPr lang="en-US" altLang="en-US" sz="1900" i="1" dirty="0" err="1">
                <a:ea typeface="MS PGothic" panose="020B0600070205080204" pitchFamily="34" charset="-128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</a:rPr>
              <a:t>( 2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 + 1) 	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37F47688-C60A-4B93-A080-91044678D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0ABE10F-E8EA-413F-AB31-270B5A863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sz="1900" dirty="0">
                <a:ea typeface="MS PGothic" panose="020B0600070205080204" pitchFamily="34" charset="-128"/>
              </a:rPr>
              <a:t>Cost of seeks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en-US" sz="1900" i="1" dirty="0">
                <a:ea typeface="MS PGothic" panose="020B0600070205080204" pitchFamily="34" charset="-128"/>
              </a:rPr>
              <a:t> 2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sz="1900" i="1" dirty="0">
                <a:ea typeface="MS PGothic" panose="020B0600070205080204" pitchFamily="34" charset="-128"/>
              </a:rPr>
              <a:t>2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</a:p>
          <a:p>
            <a:pPr lvl="3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</a:p>
          <a:p>
            <a:pPr lvl="2"/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sz="1900" i="1" dirty="0">
                <a:ea typeface="MS PGothic" panose="020B0600070205080204" pitchFamily="34" charset="-128"/>
              </a:rPr>
              <a:t>2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sz="1900" i="1" dirty="0">
                <a:ea typeface="MS PGothic" panose="020B0600070205080204" pitchFamily="34" charset="-128"/>
              </a:rPr>
              <a:t>2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9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19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4"/>
            <a:ext cx="7542632" cy="4423357"/>
          </a:xfrm>
        </p:spPr>
        <p:txBody>
          <a:bodyPr/>
          <a:lstStyle/>
          <a:p>
            <a:r>
              <a:rPr lang="en-US" altLang="en-US" sz="1900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sz="1900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sz="1900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Number of records of </a:t>
            </a:r>
            <a:r>
              <a:rPr lang="en-US" altLang="en-US" sz="1900" i="1" dirty="0">
                <a:ea typeface="MS PGothic" panose="020B0600070205080204" pitchFamily="34" charset="-128"/>
              </a:rPr>
              <a:t>student</a:t>
            </a:r>
            <a:r>
              <a:rPr lang="en-US" altLang="en-US" sz="1900" dirty="0">
                <a:ea typeface="MS PGothic" panose="020B0600070205080204" pitchFamily="34" charset="-128"/>
              </a:rPr>
              <a:t>:  5,000     </a:t>
            </a:r>
            <a:r>
              <a:rPr lang="en-US" altLang="en-US" sz="1900" i="1" dirty="0">
                <a:ea typeface="MS PGothic" panose="020B0600070205080204" pitchFamily="34" charset="-128"/>
              </a:rPr>
              <a:t>takes</a:t>
            </a:r>
            <a:r>
              <a:rPr lang="en-US" altLang="en-US" sz="1900" dirty="0">
                <a:ea typeface="MS PGothic" panose="020B0600070205080204" pitchFamily="34" charset="-128"/>
              </a:rPr>
              <a:t>: 10,000</a:t>
            </a:r>
          </a:p>
          <a:p>
            <a:pPr lvl="1"/>
            <a:r>
              <a:rPr lang="en-US" altLang="en-US" sz="1900" dirty="0">
                <a:ea typeface="MS PGothic" panose="020B0600070205080204" pitchFamily="34" charset="-128"/>
              </a:rPr>
              <a:t>Number of blocks of   </a:t>
            </a:r>
            <a:r>
              <a:rPr lang="en-US" altLang="en-US" sz="1900" i="1" dirty="0">
                <a:ea typeface="MS PGothic" panose="020B0600070205080204" pitchFamily="34" charset="-128"/>
              </a:rPr>
              <a:t>student</a:t>
            </a:r>
            <a:r>
              <a:rPr lang="en-US" altLang="en-US" sz="1900" dirty="0">
                <a:ea typeface="MS PGothic" panose="020B0600070205080204" pitchFamily="34" charset="-128"/>
              </a:rPr>
              <a:t>:     100     </a:t>
            </a:r>
            <a:r>
              <a:rPr lang="en-US" altLang="en-US" sz="1900" i="1" dirty="0">
                <a:ea typeface="MS PGothic" panose="020B0600070205080204" pitchFamily="34" charset="-128"/>
              </a:rPr>
              <a:t>takes</a:t>
            </a:r>
            <a:r>
              <a:rPr lang="en-US" altLang="en-US" sz="1900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729413" cy="3983726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900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sz="1900" i="1" dirty="0">
                <a:ea typeface="MS PGothic" panose="020B0600070205080204" pitchFamily="34" charset="-128"/>
              </a:rPr>
              <a:t>r</a:t>
            </a:r>
            <a:r>
              <a:rPr lang="en-US" altLang="en-US" sz="1900" dirty="0">
                <a:ea typeface="MS PGothic" panose="020B0600070205080204" pitchFamily="34" charset="-128"/>
              </a:rPr>
              <a:t> </a:t>
            </a:r>
            <a:r>
              <a:rPr lang="en-IN" altLang="en-US" sz="1900" dirty="0">
                <a:ea typeface="MS PGothic" panose="020B0600070205080204" pitchFamily="34" charset="-128"/>
              </a:rPr>
              <a:t>⨝</a:t>
            </a:r>
            <a:r>
              <a:rPr lang="en-US" altLang="en-US" sz="1900" i="1" dirty="0">
                <a:ea typeface="MS PGothic" panose="020B0600070205080204" pitchFamily="34" charset="-128"/>
              </a:rPr>
              <a:t> 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19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900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9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sz="19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sz="19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1900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1900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sz="1900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sz="19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sz="19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sz="19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sz="19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sz="19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sz="19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9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3061" y="827087"/>
            <a:ext cx="7567778" cy="5203825"/>
          </a:xfrm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  block transfers, plus  </a:t>
            </a:r>
            <a:r>
              <a:rPr lang="en-US" altLang="en-US" sz="1800" i="1" dirty="0" err="1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 seeks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9D3A3C43-4D24-468B-AFB2-2FAEEE45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7E4264-3916-4528-9C49-6A074457E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49135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 estimate: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i="1" dirty="0">
                <a:ea typeface="MS PGothic" panose="020B0600070205080204" pitchFamily="34" charset="-128"/>
              </a:rPr>
              <a:t>block</a:t>
            </a:r>
            <a:r>
              <a:rPr lang="en-US" altLang="en-US" dirty="0">
                <a:ea typeface="MS PGothic" panose="020B0600070205080204" pitchFamily="34" charset="-128"/>
              </a:rPr>
              <a:t> in the outer relation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i="1" dirty="0">
                <a:ea typeface="MS PGothic" panose="020B0600070205080204" pitchFamily="34" charset="-128"/>
              </a:rPr>
              <a:t>M — </a:t>
            </a:r>
            <a:r>
              <a:rPr lang="en-US" altLang="en-US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 Cost =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 index on inner relation if available (next slide)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join is an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has 5000 tuples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sz="2200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sz="2200" dirty="0">
                <a:ea typeface="MS PGothic" panose="020B0600070205080204" pitchFamily="34" charset="-128"/>
              </a:rPr>
              <a:t>translate the query into its internal form.                This is then translated into relational algebra.</a:t>
            </a:r>
          </a:p>
          <a:p>
            <a:pPr lvl="1"/>
            <a:r>
              <a:rPr lang="en-US" altLang="en-US" sz="2200" dirty="0">
                <a:ea typeface="MS PGothic" panose="020B0600070205080204" pitchFamily="34" charset="-128"/>
              </a:rPr>
              <a:t>Parser checks syntax, verifies relations</a:t>
            </a:r>
          </a:p>
          <a:p>
            <a:r>
              <a:rPr lang="en-US" altLang="en-US" sz="2200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sz="2200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0543EE86-49A1-4B2E-A768-5258983E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970AC8B-5F83-483D-AF83-922F8CE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Sort both relations on their join attribute (if not already sorted on the join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attributes).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Merge the sorted relations to join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Join step is similar to the merge stage of the sort-merge algorithm. 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Main difference is handling of duplicate values in join attribute —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every pair with same value on join attribute must be matched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dirty="0">
                <a:ea typeface="MS PGothic" panose="020B0600070205080204" pitchFamily="34" charset="-128"/>
              </a:rPr>
              <a:t>Detailed algorithm in book</a:t>
            </a:r>
          </a:p>
        </p:txBody>
      </p:sp>
      <p:pic>
        <p:nvPicPr>
          <p:cNvPr id="64516" name="Picture 10">
            <a:extLst>
              <a:ext uri="{FF2B5EF4-FFF2-40B4-BE49-F238E27FC236}">
                <a16:creationId xmlns:a16="http://schemas.microsoft.com/office/drawing/2014/main" id="{EB9A4822-0DB7-4C8A-88DB-460E67E7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E438D7-C598-4EDA-9E3F-8B9987EC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2137334-2ACC-454C-B8E0-4D483671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226"/>
            <a:ext cx="7464719" cy="429711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Can be used only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block transfers 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 + the cost of sorting if relations are unsorted.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join attribute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E449C0D3-B1B5-442F-8C15-9D1470D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4D9820F-1360-4789-A03A-243DEC7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Applicable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hash function</a:t>
            </a:r>
            <a:r>
              <a:rPr lang="en-US" altLang="en-US" i="1" dirty="0">
                <a:ea typeface="MS PGothic" panose="020B0600070205080204" pitchFamily="34" charset="-128"/>
              </a:rPr>
              <a:t> h</a:t>
            </a:r>
            <a:r>
              <a:rPr lang="en-US" altLang="en-US" dirty="0">
                <a:ea typeface="MS PGothic" panose="020B0600070205080204" pitchFamily="34" charset="-128"/>
              </a:rPr>
              <a:t> is used to partition tuples of both relations 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maps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}, where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 partitions of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</a:rPr>
              <a:t>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Note: </a:t>
            </a:r>
            <a:r>
              <a:rPr lang="en-US" altLang="en-US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baseline="-25000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i="1" dirty="0">
                <a:ea typeface="MS PGothic" panose="020B0600070205080204" pitchFamily="34" charset="-128"/>
              </a:rPr>
              <a:t> n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74E34440-0C98-4ADA-BA4C-BAEBEDF0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id="{EBE0E4E7-07C2-4B72-9B27-F9B80E26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8CAA5AF-67A3-4585-9C6F-0592EA7C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B958A5-6618-4B98-BAA4-FEA5A4750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 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 in any other partition, since: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and an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, the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has to be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the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4C19BC0B-9814-430F-B171-DC17AF51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63281CE-1FCD-42D4-BD4A-8D618E6C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Partition the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similarly.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For each </a:t>
            </a:r>
            <a:r>
              <a:rPr lang="en-US" altLang="en-US" i="1" dirty="0">
                <a:ea typeface="MS PGothic" panose="020B0600070205080204" pitchFamily="34" charset="-128"/>
              </a:rPr>
              <a:t>i: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(a)	Load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i="1" dirty="0">
                <a:ea typeface="MS PGothic" panose="020B0600070205080204" pitchFamily="34" charset="-128"/>
              </a:rPr>
              <a:t>h.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45789630-8926-4A06-8E70-2E740D63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 hash-join of </a:t>
            </a:r>
            <a:r>
              <a:rPr kumimoji="0" lang="en-US" altLang="en-US" sz="1700" i="1" dirty="0"/>
              <a:t>r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s </a:t>
            </a:r>
            <a:r>
              <a:rPr kumimoji="0" lang="en-US" altLang="en-US" sz="1700" dirty="0"/>
              <a:t>is computed as follows.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692CBE19-D556-4D45-83B8-A73BB61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Relation </a:t>
            </a:r>
            <a:r>
              <a:rPr kumimoji="0" lang="en-US" altLang="en-US" sz="1700" i="1" dirty="0"/>
              <a:t>s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and  </a:t>
            </a:r>
            <a:r>
              <a:rPr kumimoji="0" lang="en-US" altLang="en-US" sz="1700" i="1" dirty="0"/>
              <a:t>r 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17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F20C07A-BC1B-42FB-A66A-3B1318B3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22CD1C5-A5E7-4586-9733-7EBAE6D1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The value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should fit in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dirty="0">
                <a:ea typeface="MS PGothic" panose="020B0600070205080204" pitchFamily="34" charset="-128"/>
              </a:rPr>
              <a:t> * f  where f is a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, typically around 1.2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fit in memory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i="1" dirty="0">
                <a:ea typeface="MS PGothic" panose="020B0600070205080204" pitchFamily="34" charset="-128"/>
              </a:rPr>
              <a:t>n </a:t>
            </a:r>
            <a:r>
              <a:rPr lang="en-US" altLang="en-US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of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ways, use</a:t>
            </a:r>
            <a:r>
              <a:rPr lang="en-US" altLang="en-US" i="1" dirty="0">
                <a:ea typeface="MS PGothic" panose="020B0600070205080204" pitchFamily="34" charset="-128"/>
              </a:rPr>
              <a:t>  M – </a:t>
            </a:r>
            <a:r>
              <a:rPr lang="en-US" altLang="en-US" dirty="0">
                <a:ea typeface="MS PGothic" panose="020B0600070205080204" pitchFamily="34" charset="-128"/>
              </a:rPr>
              <a:t>1 partitions for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Further partition the </a:t>
            </a:r>
            <a:r>
              <a:rPr lang="en-US" altLang="en-US" i="1" dirty="0">
                <a:ea typeface="MS PGothic" panose="020B0600070205080204" pitchFamily="34" charset="-128"/>
              </a:rPr>
              <a:t>M – </a:t>
            </a:r>
            <a:r>
              <a:rPr lang="en-US" altLang="en-US" dirty="0">
                <a:ea typeface="MS PGothic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id="{D42B7FD4-42ED-4237-9DF2-52B0BDCA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F56256C-BEFD-49B6-B765-56D6118FE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20253"/>
            <a:ext cx="7634798" cy="488922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dirty="0">
                <a:ea typeface="MS PGothic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occurs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if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hash function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can be done in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must be similarly partitioned.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partition build relation into many partitions, then combine them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D3F5826D-9034-43DA-8D33-561C15508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112729D-780E-4613-BAB2-2D6AD9A42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528263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3(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 +4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013F738-F002-4DED-94F4-70D33E2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A1131E9-EC56-4C6B-87F1-FD17ADD65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Assume that memory size is 20 blocks</a:t>
            </a:r>
          </a:p>
          <a:p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ea typeface="MS PGothic" panose="020B0600070205080204" pitchFamily="34" charset="-128"/>
              </a:rPr>
              <a:t>= 100 and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= 400.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Similarly, partition </a:t>
            </a:r>
            <a:r>
              <a:rPr lang="en-US" altLang="en-US" i="1" dirty="0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into five </a:t>
            </a:r>
            <a:r>
              <a:rPr lang="en-US" altLang="en-US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dirty="0">
                <a:ea typeface="MS PGothic" panose="020B0600070205080204" pitchFamily="34" charset="-128"/>
              </a:rPr>
              <a:t> of size 80.  This is also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2(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4351E07-3738-482B-B521-1C6D9BF5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i="1" dirty="0"/>
              <a:t>instructor</a:t>
            </a:r>
            <a:r>
              <a:rPr kumimoji="0" lang="en-IN" altLang="en-US" sz="1700" dirty="0"/>
              <a:t> ⨝</a:t>
            </a:r>
            <a:r>
              <a:rPr kumimoji="0" lang="en-US" altLang="en-US" sz="1700" i="1" dirty="0"/>
              <a:t> teaches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4413" y="1180730"/>
            <a:ext cx="7454884" cy="504862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   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DC0045B-05CB-448A-B00C-FADF8021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1F033D1-A316-4E96-9B57-092AD7F8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428" y="1226787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3BBAB7CC-4A49-4D8F-B055-0B95E760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641"/>
              </p:ext>
            </p:extLst>
          </p:nvPr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84996" name="Object 2">
                        <a:extLst>
                          <a:ext uri="{FF2B5EF4-FFF2-40B4-BE49-F238E27FC236}">
                            <a16:creationId xmlns:a16="http://schemas.microsoft.com/office/drawing/2014/main" id="{3BBAB7CC-4A49-4D8F-B055-0B95E7601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  <a:r>
              <a:rPr lang="en-US" altLang="en-US" b="1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dirty="0">
                <a:ea typeface="MS PGothic" panose="020B0600070205080204" pitchFamily="34" charset="-128"/>
              </a:rPr>
            </a:br>
            <a:br>
              <a:rPr lang="en-US" altLang="en-US" dirty="0">
                <a:ea typeface="MS PGothic" panose="020B0600070205080204" pitchFamily="34" charset="-128"/>
              </a:rPr>
            </a:b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i="1" dirty="0">
                <a:ea typeface="MS PGothic" panose="020B0600070205080204" pitchFamily="34" charset="-128"/>
              </a:rPr>
              <a:t>instructor, </a:t>
            </a:r>
            <a:r>
              <a:rPr lang="en-US" altLang="en-US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i="1" dirty="0">
                <a:ea typeface="MS PGothic" panose="020B0600070205080204" pitchFamily="34" charset="-128"/>
              </a:rPr>
              <a:t>name. </a:t>
            </a:r>
            <a:endParaRPr lang="en-US" altLang="en-US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>
            <a:extLst>
              <a:ext uri="{FF2B5EF4-FFF2-40B4-BE49-F238E27FC236}">
                <a16:creationId xmlns:a16="http://schemas.microsoft.com/office/drawing/2014/main" id="{046F3984-63E5-43B3-97DD-A0384B4EA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86318"/>
              </p:ext>
            </p:extLst>
          </p:nvPr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102404" name="Object 2">
                        <a:extLst>
                          <a:ext uri="{FF2B5EF4-FFF2-40B4-BE49-F238E27FC236}">
                            <a16:creationId xmlns:a16="http://schemas.microsoft.com/office/drawing/2014/main" id="{046F3984-63E5-43B3-97DD-A0384B4EA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>
            <a:extLst>
              <a:ext uri="{FF2B5EF4-FFF2-40B4-BE49-F238E27FC236}">
                <a16:creationId xmlns:a16="http://schemas.microsoft.com/office/drawing/2014/main" id="{B56C90A5-F0AE-475D-8135-EDB0B495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               cost of writing intermediate results to disk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</a:t>
            </a:r>
            <a:br>
              <a:rPr lang="en-US" altLang="ja-JP" dirty="0">
                <a:ea typeface="MS PGothic" panose="020B0600070205080204" pitchFamily="34" charset="-128"/>
              </a:rPr>
            </a:b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id="{4F0A48FF-087B-401A-A1C0-B05A20AB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1865"/>
              </p:ext>
            </p:extLst>
          </p:nvPr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106500" name="Object 5">
                        <a:extLst>
                          <a:ext uri="{FF2B5EF4-FFF2-40B4-BE49-F238E27FC236}">
                            <a16:creationId xmlns:a16="http://schemas.microsoft.com/office/drawing/2014/main" id="{4F0A48FF-087B-401A-A1C0-B05A20AB0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4363"/>
            <a:ext cx="7537142" cy="496141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dirty="0">
                <a:ea typeface="MS PGothic" panose="020B0600070205080204" pitchFamily="34" charset="-128"/>
              </a:rPr>
              <a:t> pipelining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dirty="0">
                <a:ea typeface="MS PGothic" panose="020B0600070205080204" pitchFamily="34" charset="-128"/>
              </a:rPr>
              <a:t> models of pipelining</a:t>
            </a: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3EF99701-7A8B-4FEC-B522-3B9840E1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F533134-555E-43F5-B79B-23B670FAF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Implementation of demand-driven pipelining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dirty="0">
                <a:ea typeface="MS PGothic" panose="020B0600070205080204" pitchFamily="34" charset="-128"/>
              </a:rPr>
              <a:t> implementing the following operations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open()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file scan: initialize file scan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 to beginning of file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merge join: sort relations;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pointers to beginning of sorted relations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next()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file scan: Output next tuple, and advance and store file pointer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close()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Blocking operations</a:t>
            </a:r>
            <a:r>
              <a:rPr lang="en-IN" dirty="0"/>
              <a:t>:  cannot generate any output until all input is consumed</a:t>
            </a:r>
          </a:p>
          <a:p>
            <a:pPr lvl="1"/>
            <a:r>
              <a:rPr lang="en-IN" dirty="0"/>
              <a:t>E.g., sorting, aggregation, …</a:t>
            </a:r>
          </a:p>
          <a:p>
            <a:r>
              <a:rPr lang="en-IN" dirty="0"/>
              <a:t>But can often consume inputs from a pipeline, or produce outputs to a pipeline</a:t>
            </a:r>
          </a:p>
          <a:p>
            <a:r>
              <a:rPr lang="en-IN" dirty="0"/>
              <a:t>Key idea: blocking operations often have two </a:t>
            </a:r>
            <a:r>
              <a:rPr lang="en-IN" dirty="0" err="1"/>
              <a:t>suboperations</a:t>
            </a:r>
            <a:endParaRPr lang="en-IN" dirty="0"/>
          </a:p>
          <a:p>
            <a:pPr lvl="1"/>
            <a:r>
              <a:rPr lang="en-IN" dirty="0"/>
              <a:t>E.g., for sort:  run generation and merge</a:t>
            </a:r>
          </a:p>
          <a:p>
            <a:pPr lvl="1"/>
            <a:r>
              <a:rPr lang="en-IN" dirty="0"/>
              <a:t>For hash join:  partitioning and build-probe </a:t>
            </a:r>
          </a:p>
          <a:p>
            <a:r>
              <a:rPr lang="en-IN" dirty="0"/>
              <a:t>Treat them as separate operations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1985" y="4376621"/>
            <a:ext cx="5480030" cy="1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7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Pipeline stages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All operations in a stage run concurrently</a:t>
            </a:r>
          </a:p>
          <a:p>
            <a:pPr lvl="1"/>
            <a:r>
              <a:rPr lang="en-IN" dirty="0"/>
              <a:t>A stage can start only after preceding stages have completed execution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742" y="2683030"/>
            <a:ext cx="4863677" cy="13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3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81D62DB0-FA7D-4320-942D-5D69C79A3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2384CE1-2EEE-4754-BAF9-8380C7873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0" y="1182399"/>
            <a:ext cx="7372205" cy="47448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Some algorithms are not able to output results even as they get input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merge join, or hash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intermediate results written to disk and then read back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When a new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Symmetrically for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5212578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Chapter 16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4B2D-71FF-4A45-8AA5-5331C99C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3B42-5FCE-49D9-8621-E31C6036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>
                <a:solidFill>
                  <a:srgbClr val="002060"/>
                </a:solidFill>
              </a:rPr>
              <a:t>streams</a:t>
            </a:r>
          </a:p>
          <a:p>
            <a:pPr lvl="1"/>
            <a:r>
              <a:rPr lang="en-IN" dirty="0"/>
              <a:t>Data entering database in a continuous manner</a:t>
            </a:r>
          </a:p>
          <a:p>
            <a:pPr lvl="1"/>
            <a:r>
              <a:rPr lang="en-IN" dirty="0"/>
              <a:t>E.g.,  Sensor networks, user clicks, …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</a:p>
          <a:p>
            <a:pPr lvl="1"/>
            <a:r>
              <a:rPr lang="en-IN" dirty="0"/>
              <a:t>Results get updated as streaming data enters the database</a:t>
            </a:r>
          </a:p>
          <a:p>
            <a:pPr lvl="1"/>
            <a:r>
              <a:rPr lang="en-IN" dirty="0"/>
              <a:t>Aggregation on windows is often used</a:t>
            </a:r>
          </a:p>
          <a:p>
            <a:pPr lvl="2"/>
            <a:r>
              <a:rPr lang="en-IN" dirty="0"/>
              <a:t>E.g., </a:t>
            </a:r>
            <a:r>
              <a:rPr lang="en-IN" b="1" dirty="0">
                <a:solidFill>
                  <a:srgbClr val="002060"/>
                </a:solidFill>
              </a:rPr>
              <a:t>tumbling windows </a:t>
            </a:r>
            <a:r>
              <a:rPr lang="en-IN" dirty="0"/>
              <a:t>divide time into units, e.g., hours, minutes</a:t>
            </a:r>
          </a:p>
          <a:p>
            <a:r>
              <a:rPr lang="en-IN" dirty="0"/>
              <a:t>Need to use pipelined processing algorithms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used to infer when all data for a window has been received</a:t>
            </a:r>
          </a:p>
        </p:txBody>
      </p:sp>
    </p:spTree>
    <p:extLst>
      <p:ext uri="{BB962C8B-B14F-4D97-AF65-F5344CB8AC3E}">
        <p14:creationId xmlns:p14="http://schemas.microsoft.com/office/powerpoint/2010/main" val="232384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50DE-CBAC-4B8E-BCD9-A3C4041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ABE4-6C89-421A-BAAE-1C989B04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dirty="0"/>
              <a:t>Query compilation to machine code</a:t>
            </a:r>
          </a:p>
          <a:p>
            <a:pPr lvl="1"/>
            <a:r>
              <a:rPr lang="en-IN" dirty="0"/>
              <a:t>Overheads of interpretation</a:t>
            </a:r>
          </a:p>
          <a:p>
            <a:pPr lvl="2"/>
            <a:r>
              <a:rPr lang="en-IN" dirty="0"/>
              <a:t>E.g., repeatedly finding attribute location within tuple, from metadata </a:t>
            </a:r>
          </a:p>
          <a:p>
            <a:pPr lvl="2"/>
            <a:r>
              <a:rPr lang="en-IN" dirty="0"/>
              <a:t>Overhead of expression evaluation</a:t>
            </a:r>
          </a:p>
          <a:p>
            <a:pPr lvl="1"/>
            <a:r>
              <a:rPr lang="en-IN" dirty="0"/>
              <a:t>Compilation can avoid many such overheads and speed up query processing</a:t>
            </a:r>
          </a:p>
          <a:p>
            <a:pPr lvl="1"/>
            <a:r>
              <a:rPr lang="en-IN" dirty="0"/>
              <a:t>Often via generation of Java byte code / LLVM, with just-in-time (JIT) compilation</a:t>
            </a:r>
          </a:p>
          <a:p>
            <a:r>
              <a:rPr lang="en-IN" dirty="0"/>
              <a:t>Column-oriented storage</a:t>
            </a:r>
          </a:p>
          <a:p>
            <a:pPr lvl="1"/>
            <a:r>
              <a:rPr lang="en-IN" dirty="0"/>
              <a:t>Allows vector operations (in conjunction with compilation)</a:t>
            </a:r>
          </a:p>
          <a:p>
            <a:r>
              <a:rPr lang="en-IN" dirty="0"/>
              <a:t>Cache conscious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2882072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25D2-5705-42BB-BF22-E8D0AFA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8705-5571-4565-8D33-7139B60F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</a:p>
          <a:p>
            <a:r>
              <a:rPr lang="en-IN" dirty="0"/>
              <a:t>For sorting:</a:t>
            </a:r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</a:p>
          <a:p>
            <a:pPr lvl="1"/>
            <a:r>
              <a:rPr lang="en-IN" dirty="0"/>
              <a:t>Then merge runs as usual in merge-sort</a:t>
            </a:r>
          </a:p>
          <a:p>
            <a:r>
              <a:rPr lang="en-IN" dirty="0"/>
              <a:t>For hash-join</a:t>
            </a:r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</a:p>
          <a:p>
            <a:pPr lvl="2"/>
            <a:r>
              <a:rPr lang="en-IN" dirty="0"/>
              <a:t>Speeds up probe phase significantly by avoiding cache misses</a:t>
            </a:r>
          </a:p>
          <a:p>
            <a:r>
              <a:rPr lang="en-IN" dirty="0"/>
              <a:t>Lay out attributes of tuples to maximize cache usage</a:t>
            </a:r>
          </a:p>
          <a:p>
            <a:pPr lvl="1"/>
            <a:r>
              <a:rPr lang="en-IN" dirty="0"/>
              <a:t>Attributes that are often accessed together should be stored adjacent to each other</a:t>
            </a:r>
          </a:p>
          <a:p>
            <a:r>
              <a:rPr lang="en-IN" dirty="0"/>
              <a:t>Use multiple threads for parallel query processing</a:t>
            </a:r>
          </a:p>
          <a:p>
            <a:pPr lvl="1"/>
            <a:r>
              <a:rPr lang="en-IN" dirty="0"/>
              <a:t>Cache misses leads to stall of one thread, but others can proceed</a:t>
            </a:r>
          </a:p>
        </p:txBody>
      </p:sp>
    </p:spTree>
    <p:extLst>
      <p:ext uri="{BB962C8B-B14F-4D97-AF65-F5344CB8AC3E}">
        <p14:creationId xmlns:p14="http://schemas.microsoft.com/office/powerpoint/2010/main" val="10328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5052" y="842379"/>
            <a:ext cx="7663796" cy="4720787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disk access, CPU</a:t>
            </a:r>
            <a:r>
              <a:rPr lang="en-US" altLang="en-US" sz="2000" dirty="0">
                <a:ea typeface="MS PGothic" panose="020B0600070205080204" pitchFamily="34" charset="-128"/>
              </a:rPr>
              <a:t>, and network </a:t>
            </a:r>
            <a:r>
              <a:rPr lang="en-US" altLang="en-US" sz="2000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sz="2000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total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7489" y="727074"/>
            <a:ext cx="7576657" cy="582827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</a:t>
            </a:r>
            <a:r>
              <a:rPr lang="en-US" altLang="en-US" sz="2000" i="1" dirty="0">
                <a:ea typeface="MS PGothic" panose="020B0600070205080204" pitchFamily="34" charset="-128"/>
              </a:rPr>
              <a:t>b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dirty="0">
                <a:ea typeface="MS PGothic" panose="020B0600070205080204" pitchFamily="34" charset="-128"/>
              </a:rPr>
              <a:t> + S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4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=0.1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SSD: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20-90 microsec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441643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9" y="727075"/>
            <a:ext cx="7523391" cy="5712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Algorithm </a:t>
            </a:r>
            <a:r>
              <a:rPr lang="en-US" altLang="en-US" sz="2000" b="1" dirty="0">
                <a:ea typeface="MS PGothic" panose="020B0600070205080204" pitchFamily="34" charset="-128"/>
              </a:rPr>
              <a:t>A1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sz="2000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estimate =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block transfers + 1 seek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=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69271</TotalTime>
  <Words>5497</Words>
  <Application>Microsoft Macintosh PowerPoint</Application>
  <PresentationFormat>On-screen Show (4:3)</PresentationFormat>
  <Paragraphs>488</Paragraphs>
  <Slides>52</Slides>
  <Notes>47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Equation</vt:lpstr>
      <vt:lpstr>Chapter 15: 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Bitmap Index Scan</vt:lpstr>
      <vt:lpstr>Sorting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Khomsun Singhirunnusorn</cp:lastModifiedBy>
  <cp:revision>586</cp:revision>
  <cp:lastPrinted>1999-06-28T19:27:31Z</cp:lastPrinted>
  <dcterms:created xsi:type="dcterms:W3CDTF">2000-02-23T18:58:38Z</dcterms:created>
  <dcterms:modified xsi:type="dcterms:W3CDTF">2021-08-11T22:51:56Z</dcterms:modified>
</cp:coreProperties>
</file>