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u="sng" dirty="0" smtClean="0"/>
              <a:t>Data type </a:t>
            </a:r>
            <a:r>
              <a:rPr lang="en-US" dirty="0" smtClean="0"/>
              <a:t>  </a:t>
            </a:r>
            <a:r>
              <a:rPr lang="en-US" u="sng" dirty="0" smtClean="0"/>
              <a:t>Memory </a:t>
            </a:r>
            <a:r>
              <a:rPr lang="en-US" u="sng" dirty="0" err="1" smtClean="0"/>
              <a:t>sige</a:t>
            </a:r>
            <a:r>
              <a:rPr lang="en-US" u="sng" dirty="0" smtClean="0"/>
              <a:t>   </a:t>
            </a:r>
          </a:p>
          <a:p>
            <a:pPr>
              <a:buNone/>
            </a:pPr>
            <a:r>
              <a:rPr lang="en-US" dirty="0" smtClean="0"/>
              <a:t>      byte    -  1 byte       syntax: byte b=1022ef13;</a:t>
            </a:r>
          </a:p>
          <a:p>
            <a:pPr>
              <a:buNone/>
            </a:pPr>
            <a:r>
              <a:rPr lang="en-US" dirty="0" smtClean="0"/>
              <a:t>      short   -  2 bytes      syntax: short </a:t>
            </a:r>
            <a:r>
              <a:rPr lang="en-US" dirty="0" err="1" smtClean="0"/>
              <a:t>sh</a:t>
            </a:r>
            <a:r>
              <a:rPr lang="en-US" dirty="0" smtClean="0"/>
              <a:t>=1023;</a:t>
            </a:r>
          </a:p>
          <a:p>
            <a:pPr>
              <a:buNone/>
            </a:pPr>
            <a:r>
              <a:rPr lang="en-US" dirty="0" smtClean="0"/>
              <a:t>      char    -  2 bytes      syntax: char c=‘l’;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      -  4 bytes     syntax: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=10;</a:t>
            </a:r>
          </a:p>
          <a:p>
            <a:pPr>
              <a:buNone/>
            </a:pPr>
            <a:r>
              <a:rPr lang="en-US" dirty="0" smtClean="0"/>
              <a:t>      long     -  8 bytes     syntax: long l=012345;</a:t>
            </a:r>
          </a:p>
          <a:p>
            <a:pPr>
              <a:buNone/>
            </a:pPr>
            <a:r>
              <a:rPr lang="en-US" dirty="0" smtClean="0"/>
              <a:t>      float    -  4 bytes     syntax: float f=10.01234;</a:t>
            </a:r>
          </a:p>
          <a:p>
            <a:pPr>
              <a:buNone/>
            </a:pPr>
            <a:r>
              <a:rPr lang="en-US" dirty="0" smtClean="0"/>
              <a:t>      double- 8 bytes       </a:t>
            </a:r>
            <a:r>
              <a:rPr lang="en-US" dirty="0" err="1" smtClean="0"/>
              <a:t>syntax:double</a:t>
            </a:r>
            <a:r>
              <a:rPr lang="en-US" dirty="0" smtClean="0"/>
              <a:t> d=10.0123456;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boolean</a:t>
            </a:r>
            <a:r>
              <a:rPr lang="en-US" dirty="0" smtClean="0"/>
              <a:t>-True or False  </a:t>
            </a:r>
          </a:p>
          <a:p>
            <a:pPr>
              <a:buNone/>
            </a:pPr>
            <a:r>
              <a:rPr lang="en-US" dirty="0" smtClean="0"/>
              <a:t>      string  s=“</a:t>
            </a:r>
            <a:r>
              <a:rPr lang="en-US" dirty="0" err="1" smtClean="0"/>
              <a:t>lakshman</a:t>
            </a:r>
            <a:r>
              <a:rPr lang="en-US" dirty="0" smtClean="0"/>
              <a:t>”;</a:t>
            </a:r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r>
              <a:rPr lang="en-US" b="1" u="sng" dirty="0" smtClean="0"/>
              <a:t>Literals: </a:t>
            </a:r>
            <a:r>
              <a:rPr lang="en-US" b="1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=10; or float f=10.0;</a:t>
            </a:r>
          </a:p>
          <a:p>
            <a:pPr>
              <a:buNone/>
            </a:pPr>
            <a:r>
              <a:rPr lang="en-US" dirty="0" smtClean="0"/>
              <a:t>When ever  declare the value into variables….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4886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uses better flow of control to the program..</a:t>
            </a:r>
          </a:p>
          <a:p>
            <a:r>
              <a:rPr lang="en-US" u="sng" dirty="0" smtClean="0"/>
              <a:t>Statements  are:-</a:t>
            </a:r>
          </a:p>
          <a:p>
            <a:r>
              <a:rPr lang="en-US" dirty="0" smtClean="0"/>
              <a:t>If..else</a:t>
            </a:r>
          </a:p>
          <a:p>
            <a:r>
              <a:rPr lang="en-US" dirty="0" smtClean="0"/>
              <a:t>Do…while</a:t>
            </a:r>
          </a:p>
          <a:p>
            <a:r>
              <a:rPr lang="en-US" dirty="0" smtClean="0"/>
              <a:t>for..for-each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Break</a:t>
            </a:r>
          </a:p>
          <a:p>
            <a:r>
              <a:rPr lang="en-US" dirty="0" smtClean="0"/>
              <a:t>Continue</a:t>
            </a:r>
          </a:p>
          <a:p>
            <a:r>
              <a:rPr lang="en-US" dirty="0" smtClean="0"/>
              <a:t>Return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886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  and 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Accepting  a single character from the keyboard:-</a:t>
            </a:r>
          </a:p>
          <a:p>
            <a:r>
              <a:rPr lang="en-US" dirty="0" err="1" smtClean="0"/>
              <a:t>System.in</a:t>
            </a:r>
            <a:endParaRPr lang="en-US" dirty="0" smtClean="0"/>
          </a:p>
          <a:p>
            <a:r>
              <a:rPr lang="en-US" dirty="0" err="1" smtClean="0"/>
              <a:t>System.out</a:t>
            </a:r>
            <a:endParaRPr lang="en-US" dirty="0" smtClean="0"/>
          </a:p>
          <a:p>
            <a:r>
              <a:rPr lang="en-US" dirty="0" smtClean="0"/>
              <a:t>System.err</a:t>
            </a:r>
          </a:p>
          <a:p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=new </a:t>
            </a:r>
            <a:r>
              <a:rPr lang="en-US" dirty="0" err="1" smtClean="0"/>
              <a:t>BufferedReader</a:t>
            </a:r>
            <a:r>
              <a:rPr lang="en-US" dirty="0" smtClean="0"/>
              <a:t>(new</a:t>
            </a:r>
          </a:p>
          <a:p>
            <a:pPr>
              <a:buNone/>
            </a:pP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S.O.P(“enter a character”);</a:t>
            </a:r>
          </a:p>
          <a:p>
            <a:pPr>
              <a:buNone/>
            </a:pPr>
            <a:r>
              <a:rPr lang="en-US" dirty="0" smtClean="0"/>
              <a:t> char </a:t>
            </a:r>
            <a:r>
              <a:rPr lang="en-US" dirty="0" err="1" smtClean="0"/>
              <a:t>ch</a:t>
            </a:r>
            <a:r>
              <a:rPr lang="en-US" dirty="0" smtClean="0"/>
              <a:t>=(char)</a:t>
            </a:r>
            <a:r>
              <a:rPr lang="en-US" dirty="0" err="1" smtClean="0"/>
              <a:t>br.read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7391400" cy="6303336"/>
          </a:xfrm>
        </p:spPr>
        <p:txBody>
          <a:bodyPr/>
          <a:lstStyle/>
          <a:p>
            <a:r>
              <a:rPr lang="en-US" u="sng" dirty="0" smtClean="0"/>
              <a:t>Accepting  a string from the keyboard:-</a:t>
            </a:r>
          </a:p>
          <a:p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=new </a:t>
            </a:r>
            <a:r>
              <a:rPr lang="en-US" dirty="0" err="1" smtClean="0"/>
              <a:t>BufferedReader</a:t>
            </a:r>
            <a:r>
              <a:rPr lang="en-US" dirty="0" smtClean="0"/>
              <a:t>(new</a:t>
            </a:r>
          </a:p>
          <a:p>
            <a:pPr>
              <a:buNone/>
            </a:pP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S.O.P(“enter  the name”);</a:t>
            </a:r>
          </a:p>
          <a:p>
            <a:pPr>
              <a:buNone/>
            </a:pPr>
            <a:r>
              <a:rPr lang="en-US" dirty="0" smtClean="0"/>
              <a:t>String s=</a:t>
            </a:r>
            <a:r>
              <a:rPr lang="en-US" dirty="0" err="1" smtClean="0"/>
              <a:t>br.readLine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r>
              <a:rPr lang="en-US" u="sng" dirty="0" smtClean="0"/>
              <a:t>Accepting  a integer from the keyboard:-</a:t>
            </a:r>
          </a:p>
          <a:p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=new </a:t>
            </a:r>
            <a:r>
              <a:rPr lang="en-US" dirty="0" err="1" smtClean="0"/>
              <a:t>BufferedReader</a:t>
            </a:r>
            <a:r>
              <a:rPr lang="en-US" dirty="0" smtClean="0"/>
              <a:t>(new</a:t>
            </a:r>
          </a:p>
          <a:p>
            <a:pPr>
              <a:buNone/>
            </a:pP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S.O.P(“enter  the name”);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i=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886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created on  dynamic memory by JVM, but not a static memory in java…</a:t>
            </a:r>
          </a:p>
          <a:p>
            <a:r>
              <a:rPr lang="en-US" dirty="0" smtClean="0"/>
              <a:t>Only  single data type of values  store into array…</a:t>
            </a:r>
          </a:p>
          <a:p>
            <a:pPr>
              <a:buNone/>
            </a:pPr>
            <a:endParaRPr lang="en-US" dirty="0" smtClean="0"/>
          </a:p>
          <a:p>
            <a:r>
              <a:rPr lang="en-US" u="sng" dirty="0" smtClean="0"/>
              <a:t>Types of Arrays:-</a:t>
            </a:r>
          </a:p>
          <a:p>
            <a:r>
              <a:rPr lang="en-US" dirty="0" smtClean="0"/>
              <a:t>Single dimensional array(1D)</a:t>
            </a:r>
          </a:p>
          <a:p>
            <a:r>
              <a:rPr lang="en-US" dirty="0" smtClean="0"/>
              <a:t>Multi dimensional arrays(2D,3D….etc)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886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7315200" cy="6303336"/>
          </a:xfrm>
        </p:spPr>
        <p:txBody>
          <a:bodyPr/>
          <a:lstStyle/>
          <a:p>
            <a:r>
              <a:rPr lang="en-US" u="sng" dirty="0" smtClean="0"/>
              <a:t>Array declaration:-</a:t>
            </a:r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 a= {10,20,30,40};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smtClean="0"/>
              <a:t>[][] a1= </a:t>
            </a:r>
            <a:r>
              <a:rPr lang="en-US" dirty="0" smtClean="0"/>
              <a:t>{10,20,30,40}, {11,22,33,44};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Array  object  creation:-</a:t>
            </a:r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 = new </a:t>
            </a:r>
            <a:r>
              <a:rPr lang="en-US" dirty="0" err="1" smtClean="0"/>
              <a:t>int</a:t>
            </a:r>
            <a:r>
              <a:rPr lang="en-US" dirty="0" smtClean="0"/>
              <a:t>[4];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[][] = new </a:t>
            </a:r>
            <a:r>
              <a:rPr lang="en-US" dirty="0" err="1" smtClean="0"/>
              <a:t>int</a:t>
            </a:r>
            <a:r>
              <a:rPr lang="en-US" dirty="0" smtClean="0"/>
              <a:t>[2][2];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arr.length</a:t>
            </a:r>
            <a:r>
              <a:rPr lang="en-US" dirty="0" smtClean="0"/>
              <a:t>(); //check the length of array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886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 </a:t>
            </a:r>
            <a:r>
              <a:rPr lang="en-US" dirty="0" err="1" smtClean="0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private:-it can access  only within the class..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protected:-it can access  within the class and out side of the class also..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public :-it can access  anywhere..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default:-when ever we are not declare any access  </a:t>
            </a:r>
            <a:r>
              <a:rPr lang="en-US" dirty="0" err="1" smtClean="0"/>
              <a:t>specifier</a:t>
            </a:r>
            <a:r>
              <a:rPr lang="en-US" dirty="0" smtClean="0"/>
              <a:t> ,on that time JVM will taken default access </a:t>
            </a:r>
            <a:r>
              <a:rPr lang="en-US" dirty="0" err="1" smtClean="0"/>
              <a:t>specifier</a:t>
            </a:r>
            <a:r>
              <a:rPr lang="en-US" dirty="0" smtClean="0"/>
              <a:t>..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Abow</a:t>
            </a:r>
            <a:r>
              <a:rPr lang="en-US" dirty="0" smtClean="0"/>
              <a:t>  access </a:t>
            </a:r>
            <a:r>
              <a:rPr lang="en-US" dirty="0" err="1" smtClean="0"/>
              <a:t>specifiers</a:t>
            </a:r>
            <a:r>
              <a:rPr lang="en-US" dirty="0" smtClean="0"/>
              <a:t> we can use for variables and methods and classes..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886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is treated as a method</a:t>
            </a:r>
          </a:p>
          <a:p>
            <a:r>
              <a:rPr lang="en-US" dirty="0" smtClean="0"/>
              <a:t>Constructor should be same name as a class name…</a:t>
            </a:r>
          </a:p>
          <a:p>
            <a:r>
              <a:rPr lang="en-US" dirty="0" smtClean="0"/>
              <a:t>When ever create the object for the class, at the time automatically executed the constructors… </a:t>
            </a:r>
          </a:p>
          <a:p>
            <a:r>
              <a:rPr lang="en-US" dirty="0" smtClean="0"/>
              <a:t>Constructors is executed only once per object..</a:t>
            </a:r>
          </a:p>
          <a:p>
            <a:r>
              <a:rPr lang="en-US" b="1" u="sng" dirty="0" smtClean="0"/>
              <a:t>Default constructors</a:t>
            </a:r>
            <a:r>
              <a:rPr lang="en-US" dirty="0" smtClean="0"/>
              <a:t>:-without parameters..</a:t>
            </a:r>
          </a:p>
          <a:p>
            <a:r>
              <a:rPr lang="en-US" dirty="0" smtClean="0"/>
              <a:t>this uses declare the  static values ..</a:t>
            </a:r>
          </a:p>
          <a:p>
            <a:r>
              <a:rPr lang="en-US" b="1" u="sng" dirty="0" smtClean="0"/>
              <a:t>parameterized constructors</a:t>
            </a:r>
            <a:r>
              <a:rPr lang="en-US" dirty="0" smtClean="0"/>
              <a:t>:- with parameters..</a:t>
            </a:r>
          </a:p>
          <a:p>
            <a:r>
              <a:rPr lang="en-US" dirty="0" smtClean="0"/>
              <a:t>this uses pass the  dynamic values through objects..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886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638800"/>
            <a:ext cx="251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220</TotalTime>
  <Words>475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Data Types</vt:lpstr>
      <vt:lpstr>Control  Statements</vt:lpstr>
      <vt:lpstr>Input   and  output</vt:lpstr>
      <vt:lpstr>Slide 4</vt:lpstr>
      <vt:lpstr>arrays</vt:lpstr>
      <vt:lpstr>Slide 6</vt:lpstr>
      <vt:lpstr>Access  specifiers</vt:lpstr>
      <vt:lpstr>constructors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/>
  <cp:lastModifiedBy>Sys</cp:lastModifiedBy>
  <cp:revision>71</cp:revision>
  <dcterms:created xsi:type="dcterms:W3CDTF">2006-08-16T00:00:00Z</dcterms:created>
  <dcterms:modified xsi:type="dcterms:W3CDTF">2011-12-14T02:09:26Z</dcterms:modified>
</cp:coreProperties>
</file>