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7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3EDB172-EEF1-411E-9610-B892F3478ECE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634DDC-9E87-4B7C-94B1-36D10BB9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0332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/>
              <a:t>Exception Handling</a:t>
            </a:r>
            <a:endParaRPr lang="en-US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19850"/>
            <a:ext cx="1828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These exceptions are checked at compilation-time by java compiler this are called checked exceptions in java…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Checked Exception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19850"/>
            <a:ext cx="1828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These exceptions are checked at Run-time by JVM, this are called Unchecked exceptions in java…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Ex:- p  s v m(S []a) throws </a:t>
            </a:r>
            <a:r>
              <a:rPr lang="en-US" sz="2800" dirty="0" err="1" smtClean="0"/>
              <a:t>IOException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Unchecked Exceptions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19850"/>
            <a:ext cx="1828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b="1" dirty="0" smtClean="0"/>
              <a:t>throws clause:- </a:t>
            </a:r>
            <a:r>
              <a:rPr lang="en-US" sz="2400" dirty="0" smtClean="0"/>
              <a:t>when we keep throws </a:t>
            </a:r>
            <a:r>
              <a:rPr lang="en-US" sz="2400" dirty="0" err="1" smtClean="0"/>
              <a:t>IOException</a:t>
            </a:r>
            <a:r>
              <a:rPr lang="en-US" sz="2400" dirty="0" smtClean="0"/>
              <a:t> at main(),on that time handle the run-time exceptions by JVM ,but not handle programmer…it can handle built-in exceptions …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b="1" dirty="0" smtClean="0"/>
              <a:t>throw clause:- </a:t>
            </a:r>
            <a:r>
              <a:rPr lang="en-US" sz="2400" dirty="0" smtClean="0"/>
              <a:t>we can use throw clause ,when ever programmer want to handle the exceptions..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Ex:-throw new </a:t>
            </a:r>
            <a:r>
              <a:rPr lang="en-US" sz="2400" dirty="0" err="1" smtClean="0"/>
              <a:t>NullPointerException</a:t>
            </a:r>
            <a:r>
              <a:rPr lang="en-US" sz="2400" dirty="0" smtClean="0"/>
              <a:t>; //in the try block… it can handle only user-defined exceptions..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Clauses  in  E.H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Built-in exceptions:- </a:t>
            </a:r>
            <a:r>
              <a:rPr lang="en-US" dirty="0" smtClean="0"/>
              <a:t>It can handle JVM, but not programmer…</a:t>
            </a:r>
          </a:p>
          <a:p>
            <a:r>
              <a:rPr lang="en-US" dirty="0" smtClean="0"/>
              <a:t>It’s handling for use throws clause….</a:t>
            </a:r>
          </a:p>
          <a:p>
            <a:endParaRPr lang="en-US" dirty="0" smtClean="0"/>
          </a:p>
          <a:p>
            <a:r>
              <a:rPr lang="en-US" b="1" dirty="0" smtClean="0"/>
              <a:t>Built-in exceptions are:-</a:t>
            </a:r>
          </a:p>
          <a:p>
            <a:r>
              <a:rPr lang="en-US" b="1" dirty="0" smtClean="0"/>
              <a:t>1.Arithmetic Exception</a:t>
            </a:r>
            <a:r>
              <a:rPr lang="en-US" dirty="0" smtClean="0"/>
              <a:t>:-applying on arithmetic operations…..</a:t>
            </a:r>
          </a:p>
          <a:p>
            <a:r>
              <a:rPr lang="en-US" b="1" dirty="0" smtClean="0"/>
              <a:t>2.ArrayIndexOutOfBoundException:- </a:t>
            </a:r>
            <a:r>
              <a:rPr lang="en-US" dirty="0" smtClean="0"/>
              <a:t>when in array index is either negative or greater then to the size of array..</a:t>
            </a:r>
          </a:p>
          <a:p>
            <a:r>
              <a:rPr lang="en-US" b="1" dirty="0" smtClean="0"/>
              <a:t>3.ClassNotFoundException:- </a:t>
            </a:r>
            <a:r>
              <a:rPr lang="en-US" dirty="0" smtClean="0"/>
              <a:t>class definition is not found..</a:t>
            </a:r>
          </a:p>
          <a:p>
            <a:r>
              <a:rPr lang="en-US" b="1" dirty="0" smtClean="0"/>
              <a:t>4.FileNotFoundException:-</a:t>
            </a:r>
            <a:r>
              <a:rPr lang="en-US" dirty="0" smtClean="0"/>
              <a:t>file name is not match or file is not accessible or file is not open…</a:t>
            </a:r>
          </a:p>
          <a:p>
            <a:r>
              <a:rPr lang="en-US" b="1" dirty="0" smtClean="0"/>
              <a:t>5.IOException:-  </a:t>
            </a:r>
            <a:r>
              <a:rPr lang="en-US" dirty="0" smtClean="0"/>
              <a:t>input-output operation failed…</a:t>
            </a:r>
          </a:p>
          <a:p>
            <a:r>
              <a:rPr lang="en-US" b="1" dirty="0" smtClean="0"/>
              <a:t>6.InterruptedException:- </a:t>
            </a:r>
            <a:r>
              <a:rPr lang="en-US" dirty="0" smtClean="0"/>
              <a:t>when thread is waiting or sleeping or doing some processing ….</a:t>
            </a:r>
          </a:p>
          <a:p>
            <a:r>
              <a:rPr lang="en-US" b="1" dirty="0" smtClean="0"/>
              <a:t>7.NoSuchFieldException:- </a:t>
            </a:r>
            <a:r>
              <a:rPr lang="en-US" dirty="0" smtClean="0"/>
              <a:t>in the class not there  the specified field or variable…</a:t>
            </a:r>
          </a:p>
          <a:p>
            <a:r>
              <a:rPr lang="en-US" b="1" dirty="0" smtClean="0"/>
              <a:t>8. NoSuchMethodException:-  </a:t>
            </a:r>
            <a:r>
              <a:rPr lang="en-US" dirty="0" smtClean="0"/>
              <a:t>specified method is not found…</a:t>
            </a:r>
          </a:p>
          <a:p>
            <a:r>
              <a:rPr lang="en-US" b="1" dirty="0" smtClean="0"/>
              <a:t>9.NullPointerException:- </a:t>
            </a:r>
            <a:r>
              <a:rPr lang="en-US" dirty="0" smtClean="0"/>
              <a:t>when referring the members to the  null object.. </a:t>
            </a:r>
          </a:p>
          <a:p>
            <a:r>
              <a:rPr lang="en-US" b="1" dirty="0" smtClean="0"/>
              <a:t>10.NumberFormetException:-</a:t>
            </a:r>
            <a:r>
              <a:rPr lang="en-US" dirty="0" smtClean="0"/>
              <a:t>when a method could not convert a string  into a numeric </a:t>
            </a:r>
            <a:r>
              <a:rPr lang="en-US" dirty="0" err="1" smtClean="0"/>
              <a:t>formet</a:t>
            </a:r>
            <a:r>
              <a:rPr lang="en-US" dirty="0" smtClean="0"/>
              <a:t>….</a:t>
            </a:r>
          </a:p>
          <a:p>
            <a:r>
              <a:rPr lang="en-US" b="1" dirty="0" smtClean="0"/>
              <a:t>11.RuntimeException:- </a:t>
            </a:r>
            <a:r>
              <a:rPr lang="en-US" dirty="0" smtClean="0"/>
              <a:t>witch  occurs during run-time….</a:t>
            </a:r>
          </a:p>
          <a:p>
            <a:r>
              <a:rPr lang="en-US" b="1" dirty="0" smtClean="0"/>
              <a:t>12.StringIndexOutOfBoundException:- </a:t>
            </a:r>
            <a:r>
              <a:rPr lang="en-US" dirty="0" smtClean="0"/>
              <a:t>By string class methods to indicate that an index is either negative or greater then the size of the string….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 Exceptions in java</a:t>
            </a:r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0704" y="6019800"/>
            <a:ext cx="16270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User-defined Exceptions:-  </a:t>
            </a:r>
            <a:r>
              <a:rPr lang="en-US" dirty="0" smtClean="0"/>
              <a:t>It can handle only programmer to use throw clause…..</a:t>
            </a:r>
          </a:p>
          <a:p>
            <a:pPr>
              <a:buNone/>
            </a:pPr>
            <a:r>
              <a:rPr lang="en-US" dirty="0" smtClean="0"/>
              <a:t>Built-in exceptions are not able to describe  certain situations…so user flexibility for using user-defined exceptions….</a:t>
            </a:r>
          </a:p>
          <a:p>
            <a:pPr>
              <a:buNone/>
            </a:pPr>
            <a:r>
              <a:rPr lang="en-US" dirty="0" smtClean="0"/>
              <a:t>Ex:-class MyException  extends  Exception{</a:t>
            </a:r>
          </a:p>
          <a:p>
            <a:pPr>
              <a:buNone/>
            </a:pPr>
            <a:r>
              <a:rPr lang="en-US" dirty="0" smtClean="0"/>
              <a:t>----</a:t>
            </a:r>
          </a:p>
          <a:p>
            <a:pPr>
              <a:buNone/>
            </a:pPr>
            <a:r>
              <a:rPr lang="en-US" dirty="0" smtClean="0"/>
              <a:t>----}</a:t>
            </a:r>
          </a:p>
          <a:p>
            <a:r>
              <a:rPr lang="en-US" b="1" dirty="0" smtClean="0"/>
              <a:t>Re-throwing Exceptions:- </a:t>
            </a:r>
            <a:r>
              <a:rPr lang="en-US" dirty="0" smtClean="0"/>
              <a:t>throws  the exceptions one catch block to another catch block for using throw clause….  </a:t>
            </a:r>
          </a:p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0704" y="6019800"/>
            <a:ext cx="16270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Separating Error-Handling Code from "Regular" Code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Propagating Errors Up the Call Stack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Grouping and Differentiating Error </a:t>
            </a:r>
            <a:r>
              <a:rPr lang="en-US" sz="2800" dirty="0" smtClean="0"/>
              <a:t>Types..so we can get accurate result  from the program….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Advantages of Exceptions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19850"/>
            <a:ext cx="1828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Compile time errors :-</a:t>
            </a:r>
            <a:r>
              <a:rPr lang="en-US" dirty="0" smtClean="0"/>
              <a:t>these are syntactical errors found in the code , due to program fails at compile time….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Ex:-class err{</a:t>
            </a:r>
          </a:p>
          <a:p>
            <a:r>
              <a:rPr lang="en-US" dirty="0" smtClean="0"/>
              <a:t> p s v m(S []a){</a:t>
            </a:r>
          </a:p>
          <a:p>
            <a:r>
              <a:rPr lang="en-US" dirty="0" err="1" smtClean="0"/>
              <a:t>S.o.p</a:t>
            </a:r>
            <a:r>
              <a:rPr lang="en-US" dirty="0" smtClean="0"/>
              <a:t>(“</a:t>
            </a:r>
            <a:r>
              <a:rPr lang="en-US" dirty="0" err="1" smtClean="0"/>
              <a:t>hai</a:t>
            </a:r>
            <a:r>
              <a:rPr lang="en-US" dirty="0" smtClean="0"/>
              <a:t>”)   // ’;’ expected</a:t>
            </a:r>
          </a:p>
          <a:p>
            <a:r>
              <a:rPr lang="en-US" dirty="0" smtClean="0"/>
              <a:t>}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java program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/>
          <a:lstStyle/>
          <a:p>
            <a:r>
              <a:rPr lang="en-US" b="1" dirty="0" smtClean="0"/>
              <a:t>Run-time errors :-</a:t>
            </a:r>
            <a:r>
              <a:rPr lang="en-US" dirty="0" smtClean="0"/>
              <a:t>these represent inefficiency of the computer system to execute a particular statement….for ex:-insufficient memory to store particular statement …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Ex:-</a:t>
            </a:r>
            <a:r>
              <a:rPr lang="en-US" dirty="0" smtClean="0"/>
              <a:t>class err{</a:t>
            </a:r>
          </a:p>
          <a:p>
            <a:r>
              <a:rPr lang="en-US" dirty="0" smtClean="0"/>
              <a:t> p s v m(){  //exception in thread “main” java.lang.NoSuchMethodError:main</a:t>
            </a:r>
          </a:p>
          <a:p>
            <a:r>
              <a:rPr lang="en-US" dirty="0" err="1" smtClean="0"/>
              <a:t>S.o.p</a:t>
            </a:r>
            <a:r>
              <a:rPr lang="en-US" dirty="0" smtClean="0"/>
              <a:t>(“hello”);</a:t>
            </a:r>
          </a:p>
          <a:p>
            <a:r>
              <a:rPr lang="en-US" dirty="0" smtClean="0"/>
              <a:t>}}</a:t>
            </a:r>
          </a:p>
          <a:p>
            <a:r>
              <a:rPr lang="en-US" dirty="0" smtClean="0"/>
              <a:t>In any java program without </a:t>
            </a:r>
            <a:r>
              <a:rPr lang="en-US" b="1" dirty="0" smtClean="0"/>
              <a:t>main()</a:t>
            </a:r>
            <a:r>
              <a:rPr lang="en-US" dirty="0" smtClean="0"/>
              <a:t>,only just compile but not run the program…</a:t>
            </a:r>
          </a:p>
          <a:p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r>
              <a:rPr lang="en-US" b="1" dirty="0" smtClean="0"/>
              <a:t>Logical errors:-</a:t>
            </a:r>
            <a:r>
              <a:rPr lang="en-US" dirty="0" smtClean="0"/>
              <a:t>the programmer might be using a wrong formula or the design of the program itself is wrong…..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*employee got the15% increment of his salary..</a:t>
            </a:r>
          </a:p>
          <a:p>
            <a:r>
              <a:rPr lang="en-US" dirty="0" smtClean="0"/>
              <a:t>Ex:- class err{</a:t>
            </a:r>
          </a:p>
          <a:p>
            <a:r>
              <a:rPr lang="en-US" dirty="0" smtClean="0"/>
              <a:t> p s v m(S []a){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sal</a:t>
            </a:r>
            <a:r>
              <a:rPr lang="en-US" dirty="0" smtClean="0"/>
              <a:t>=5000.00;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sal</a:t>
            </a:r>
            <a:r>
              <a:rPr lang="en-US" dirty="0" smtClean="0"/>
              <a:t>=</a:t>
            </a:r>
            <a:r>
              <a:rPr lang="en-US" dirty="0" err="1" smtClean="0"/>
              <a:t>sal</a:t>
            </a:r>
            <a:r>
              <a:rPr lang="en-US" dirty="0" smtClean="0"/>
              <a:t>*15/100; //wrong..</a:t>
            </a:r>
            <a:r>
              <a:rPr lang="en-US" dirty="0" err="1" smtClean="0"/>
              <a:t>use:sal</a:t>
            </a:r>
            <a:r>
              <a:rPr lang="en-US" dirty="0" smtClean="0"/>
              <a:t>+=</a:t>
            </a:r>
            <a:r>
              <a:rPr lang="en-US" dirty="0" err="1" smtClean="0"/>
              <a:t>sal</a:t>
            </a:r>
            <a:r>
              <a:rPr lang="en-US" dirty="0" smtClean="0"/>
              <a:t>*15/100;</a:t>
            </a:r>
          </a:p>
          <a:p>
            <a:r>
              <a:rPr lang="en-US" dirty="0" err="1" smtClean="0"/>
              <a:t>S.o.p</a:t>
            </a:r>
            <a:r>
              <a:rPr lang="en-US" dirty="0" smtClean="0"/>
              <a:t>(“incremented </a:t>
            </a:r>
            <a:r>
              <a:rPr lang="en-US" dirty="0" err="1" smtClean="0"/>
              <a:t>sal</a:t>
            </a:r>
            <a:r>
              <a:rPr lang="en-US" dirty="0" smtClean="0"/>
              <a:t>=”+</a:t>
            </a:r>
            <a:r>
              <a:rPr lang="en-US" dirty="0" err="1" smtClean="0"/>
              <a:t>sal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We can use </a:t>
            </a:r>
            <a:r>
              <a:rPr lang="en-US" sz="2800" dirty="0"/>
              <a:t>the three exception </a:t>
            </a:r>
            <a:r>
              <a:rPr lang="en-US" sz="2800" dirty="0" smtClean="0"/>
              <a:t>components or blocks to catch and handle those exception.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Those are: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             1.try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2.catch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             3.finally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Catching &amp; Handling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19850"/>
            <a:ext cx="1828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an exception handler is to enclose the code that might throw an exception within a </a:t>
            </a:r>
            <a:r>
              <a:rPr lang="en-US" sz="1800" dirty="0" smtClean="0"/>
              <a:t>try block. In this try block we can write entire B.L…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In general, a try block </a:t>
            </a:r>
            <a:r>
              <a:rPr lang="en-US" sz="1800" dirty="0" smtClean="0"/>
              <a:t>some exceptions arise inside it, then JVM will understand there have some exceptions and then JVM will stores the exception details in an </a:t>
            </a:r>
            <a:r>
              <a:rPr lang="en-US" sz="1800" b="1" dirty="0" smtClean="0"/>
              <a:t>exception</a:t>
            </a:r>
            <a:r>
              <a:rPr lang="en-US" sz="1800" dirty="0" smtClean="0"/>
              <a:t> </a:t>
            </a:r>
            <a:r>
              <a:rPr lang="en-US" sz="1800" b="1" dirty="0" smtClean="0"/>
              <a:t>stack </a:t>
            </a:r>
            <a:r>
              <a:rPr lang="en-US" sz="1800" dirty="0" smtClean="0"/>
              <a:t>and then control jumps into catch block…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try {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Code…….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} 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Try Block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19850"/>
            <a:ext cx="1828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JVM fetch the all exceptions from the Stack memory and stores in exception object then print on console , for using the method is </a:t>
            </a:r>
            <a:r>
              <a:rPr lang="en-US" sz="2800" dirty="0" err="1" smtClean="0"/>
              <a:t>printStackTrace</a:t>
            </a:r>
            <a:r>
              <a:rPr lang="en-US" sz="2800" dirty="0" smtClean="0"/>
              <a:t>()….see below ex..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exception </a:t>
            </a:r>
            <a:r>
              <a:rPr lang="en-US" sz="2800" dirty="0"/>
              <a:t>handlers with a try block by providing one or more catch blocks directly after the </a:t>
            </a:r>
            <a:r>
              <a:rPr lang="en-US" sz="2800" dirty="0" smtClean="0"/>
              <a:t>try block.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No code can be between the end of the try block and the beginning of the first catch block.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    Ex:    try </a:t>
            </a:r>
            <a:r>
              <a:rPr lang="en-US" sz="2800" dirty="0"/>
              <a:t>{ </a:t>
            </a:r>
            <a:r>
              <a:rPr lang="en-US" sz="2800" dirty="0" smtClean="0"/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             catch (</a:t>
            </a:r>
            <a:r>
              <a:rPr lang="en-US" sz="2800" i="1" dirty="0" smtClean="0"/>
              <a:t>Exception  e</a:t>
            </a:r>
            <a:r>
              <a:rPr lang="en-US" sz="2800" dirty="0" smtClean="0"/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         e. </a:t>
            </a:r>
            <a:r>
              <a:rPr lang="en-US" sz="2800" dirty="0" err="1" smtClean="0"/>
              <a:t>printStackTrace</a:t>
            </a:r>
            <a:r>
              <a:rPr lang="en-US" sz="2800" dirty="0" smtClean="0"/>
              <a:t>();}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catch (</a:t>
            </a:r>
            <a:r>
              <a:rPr lang="en-US" sz="2800" dirty="0" err="1" smtClean="0"/>
              <a:t>IO</a:t>
            </a:r>
            <a:r>
              <a:rPr lang="en-US" sz="2800" i="1" dirty="0" err="1" smtClean="0"/>
              <a:t>Exception</a:t>
            </a:r>
            <a:r>
              <a:rPr lang="en-US" sz="2800" i="1" dirty="0" smtClean="0"/>
              <a:t>  e1</a:t>
            </a:r>
            <a:r>
              <a:rPr lang="en-US" sz="2800" dirty="0" smtClean="0"/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     e1. </a:t>
            </a:r>
            <a:r>
              <a:rPr lang="en-US" sz="2800" dirty="0" err="1" smtClean="0"/>
              <a:t>printStackTrace</a:t>
            </a:r>
            <a:r>
              <a:rPr lang="en-US" sz="2800" dirty="0" smtClean="0"/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</a:t>
            </a:r>
            <a:r>
              <a:rPr lang="en-US" sz="2800" dirty="0"/>
              <a:t>}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Catch Block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19850"/>
            <a:ext cx="1828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</a:t>
            </a:r>
            <a:r>
              <a:rPr lang="en-US" sz="2800" dirty="0"/>
              <a:t> finally block </a:t>
            </a:r>
            <a:r>
              <a:rPr lang="en-US" sz="2800" i="1" dirty="0"/>
              <a:t>always</a:t>
            </a:r>
            <a:r>
              <a:rPr lang="en-US" sz="2800" dirty="0"/>
              <a:t> executes when the try block exits.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This </a:t>
            </a:r>
            <a:r>
              <a:rPr lang="en-US" sz="2800" dirty="0"/>
              <a:t>ensures that the finally block is executed even if an unexpected exception occurs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</a:t>
            </a:r>
            <a:r>
              <a:rPr lang="en-US" sz="2800" dirty="0" smtClean="0"/>
              <a:t>t </a:t>
            </a:r>
            <a:r>
              <a:rPr lang="en-US" sz="2800" dirty="0"/>
              <a:t>allows the programmer to avoid having cleanup code accidentally bypassed by a return, continue, or </a:t>
            </a:r>
            <a:r>
              <a:rPr lang="en-US" sz="2800" dirty="0" smtClean="0"/>
              <a:t>break..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When ever open any connections in try </a:t>
            </a:r>
            <a:r>
              <a:rPr lang="en-US" sz="2800" dirty="0" err="1" smtClean="0"/>
              <a:t>block,we</a:t>
            </a:r>
            <a:r>
              <a:rPr lang="en-US" sz="2800" dirty="0" smtClean="0"/>
              <a:t> can close all connections in finally block…use in </a:t>
            </a:r>
            <a:r>
              <a:rPr lang="en-US" sz="2800" dirty="0" err="1" smtClean="0"/>
              <a:t>jdbc</a:t>
            </a:r>
            <a:r>
              <a:rPr lang="en-US" sz="2800" dirty="0" smtClean="0"/>
              <a:t> , hibernate…..etc</a:t>
            </a:r>
            <a:endParaRPr lang="en-US" sz="28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Throwable </a:t>
            </a:r>
            <a:r>
              <a:rPr lang="en-US" sz="2800" dirty="0" smtClean="0"/>
              <a:t>is the super class for all errors and exceptions in java..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Exception</a:t>
            </a:r>
            <a:r>
              <a:rPr lang="en-US" sz="2800" dirty="0" smtClean="0"/>
              <a:t> is the super class for all exceptions in java…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Finally Block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19850"/>
            <a:ext cx="1828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Checked Exception</a:t>
            </a:r>
            <a:endParaRPr lang="en-US" sz="2800" dirty="0"/>
          </a:p>
          <a:p>
            <a:pPr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Unchecked Exception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Exception Types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19850"/>
            <a:ext cx="1828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</TotalTime>
  <Words>659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Errors in java program</vt:lpstr>
      <vt:lpstr>Slide 3</vt:lpstr>
      <vt:lpstr>Slide 4</vt:lpstr>
      <vt:lpstr>Exception Catching &amp; Handling</vt:lpstr>
      <vt:lpstr>Try Block</vt:lpstr>
      <vt:lpstr>Catch Block</vt:lpstr>
      <vt:lpstr>Finally Block</vt:lpstr>
      <vt:lpstr>Exception Types</vt:lpstr>
      <vt:lpstr>Checked Exception </vt:lpstr>
      <vt:lpstr>Unchecked Exceptions</vt:lpstr>
      <vt:lpstr>Clauses  in  E.H</vt:lpstr>
      <vt:lpstr>Different  Exceptions in java</vt:lpstr>
      <vt:lpstr>Slide 14</vt:lpstr>
      <vt:lpstr>Advantages of Exceptions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srikala.k</dc:creator>
  <cp:lastModifiedBy>laxman</cp:lastModifiedBy>
  <cp:revision>127</cp:revision>
  <dcterms:created xsi:type="dcterms:W3CDTF">2011-11-08T12:04:30Z</dcterms:created>
  <dcterms:modified xsi:type="dcterms:W3CDTF">2011-12-19T17:27:28Z</dcterms:modified>
</cp:coreProperties>
</file>