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0F751-F467-4DAA-BB06-FECD2D184CBD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0152-95B9-44C2-B567-680FA4E8C9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0152-95B9-44C2-B567-680FA4E8C94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0152-95B9-44C2-B567-680FA4E8C94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Class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Object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Encapsulation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Abstraction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Inheritance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Polymorphism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&amp;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super is the keyword…</a:t>
            </a:r>
          </a:p>
          <a:p>
            <a:r>
              <a:rPr lang="en-US" dirty="0" smtClean="0"/>
              <a:t>It can use to access the super class variables and methods to sub class….</a:t>
            </a:r>
          </a:p>
          <a:p>
            <a:r>
              <a:rPr lang="en-US" dirty="0" smtClean="0"/>
              <a:t>Ex:- </a:t>
            </a:r>
            <a:r>
              <a:rPr lang="en-US" dirty="0" err="1" smtClean="0"/>
              <a:t>super.variable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super.method</a:t>
            </a:r>
            <a:r>
              <a:rPr lang="en-US" dirty="0" smtClean="0"/>
              <a:t> ….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final is the keyword in java…</a:t>
            </a:r>
          </a:p>
          <a:p>
            <a:pPr>
              <a:buNone/>
            </a:pPr>
            <a:r>
              <a:rPr lang="en-US" dirty="0" smtClean="0"/>
              <a:t> we can declare final as a variables and methods and classes….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 when ever use final keyword we can’t inherit and change it….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943600"/>
            <a:ext cx="251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of creating objects to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1.Using new operator:-</a:t>
            </a:r>
          </a:p>
          <a:p>
            <a:pPr>
              <a:buNone/>
            </a:pPr>
            <a:r>
              <a:rPr lang="en-US" dirty="0" smtClean="0"/>
              <a:t>     Employee e=new Employee();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2.Using factory method:-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NumberFormat</a:t>
            </a:r>
            <a:r>
              <a:rPr lang="en-US" dirty="0" smtClean="0"/>
              <a:t> </a:t>
            </a:r>
            <a:r>
              <a:rPr lang="en-US" dirty="0" err="1" smtClean="0"/>
              <a:t>nf</a:t>
            </a:r>
            <a:r>
              <a:rPr lang="en-US" dirty="0" smtClean="0"/>
              <a:t>=</a:t>
            </a:r>
            <a:r>
              <a:rPr lang="en-US" dirty="0" err="1" smtClean="0"/>
              <a:t>NumberFormat.getNumberInstance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3.Using </a:t>
            </a:r>
            <a:r>
              <a:rPr lang="en-US" dirty="0" err="1" smtClean="0"/>
              <a:t>newInstance</a:t>
            </a:r>
            <a:r>
              <a:rPr lang="en-US" dirty="0" smtClean="0"/>
              <a:t>() method:-</a:t>
            </a:r>
          </a:p>
          <a:p>
            <a:pPr>
              <a:buNone/>
            </a:pPr>
            <a:r>
              <a:rPr lang="en-US" dirty="0" smtClean="0"/>
              <a:t>    Class c=</a:t>
            </a:r>
            <a:r>
              <a:rPr lang="en-US" dirty="0" err="1" smtClean="0"/>
              <a:t>Class.forName</a:t>
            </a:r>
            <a:r>
              <a:rPr lang="en-US" dirty="0" smtClean="0"/>
              <a:t>(“Employee”);</a:t>
            </a:r>
          </a:p>
          <a:p>
            <a:pPr>
              <a:buNone/>
            </a:pPr>
            <a:r>
              <a:rPr lang="en-US" dirty="0" smtClean="0"/>
              <a:t>    Employee </a:t>
            </a:r>
            <a:r>
              <a:rPr lang="en-US" dirty="0" err="1" smtClean="0"/>
              <a:t>obj</a:t>
            </a:r>
            <a:r>
              <a:rPr lang="en-US" dirty="0" smtClean="0"/>
              <a:t>=(Employee)</a:t>
            </a:r>
            <a:r>
              <a:rPr lang="en-US" dirty="0" err="1" smtClean="0"/>
              <a:t>c.newInstance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4.Using  clone() method:-</a:t>
            </a:r>
          </a:p>
          <a:p>
            <a:pPr>
              <a:buNone/>
            </a:pPr>
            <a:r>
              <a:rPr lang="en-US" dirty="0" smtClean="0"/>
              <a:t>    Employee e=new Employee();</a:t>
            </a:r>
          </a:p>
          <a:p>
            <a:pPr>
              <a:buNone/>
            </a:pPr>
            <a:r>
              <a:rPr lang="en-US" dirty="0" smtClean="0"/>
              <a:t>    Employee e1=(Employee)</a:t>
            </a:r>
            <a:r>
              <a:rPr lang="en-US" dirty="0" err="1" smtClean="0"/>
              <a:t>e.clone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Casting means convert the one data type value to another data type value…for using method type..</a:t>
            </a:r>
          </a:p>
          <a:p>
            <a:r>
              <a:rPr lang="en-US" dirty="0" smtClean="0"/>
              <a:t>1.Implicit casting:-automatic casting done by java compiler internally is called implicit casting. Implicit casting is to convert a lower data type value into higher data type value.. </a:t>
            </a:r>
          </a:p>
          <a:p>
            <a:r>
              <a:rPr lang="en-US" dirty="0" smtClean="0"/>
              <a:t>2.Explicit casting:-The casting done by java programmer externally is called explicit casting. Explicit casting is to convert a higher data type value into lower data type value...  </a:t>
            </a:r>
          </a:p>
          <a:p>
            <a:pPr>
              <a:buNone/>
            </a:pPr>
            <a:r>
              <a:rPr lang="en-US" dirty="0" smtClean="0"/>
              <a:t> ex:- char </a:t>
            </a:r>
            <a:r>
              <a:rPr lang="en-US" dirty="0" err="1" smtClean="0"/>
              <a:t>ch</a:t>
            </a:r>
            <a:r>
              <a:rPr lang="en-US" dirty="0" smtClean="0"/>
              <a:t>=‘r’;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=20;  </a:t>
            </a:r>
          </a:p>
          <a:p>
            <a:pPr>
              <a:buNone/>
            </a:pPr>
            <a:r>
              <a:rPr lang="en-US" dirty="0" smtClean="0"/>
              <a:t>     float f=(float)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Casting is possible on the variable level and object level and class level(take </a:t>
            </a:r>
            <a:r>
              <a:rPr lang="en-US" dirty="0" err="1" smtClean="0"/>
              <a:t>reff</a:t>
            </a:r>
            <a:r>
              <a:rPr lang="en-US" dirty="0" smtClean="0"/>
              <a:t>) …..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943600"/>
            <a:ext cx="251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Object is the super class for all java classes…</a:t>
            </a:r>
          </a:p>
          <a:p>
            <a:r>
              <a:rPr lang="en-US" b="1" u="sng" dirty="0" smtClean="0"/>
              <a:t>Methods of object class:-</a:t>
            </a:r>
          </a:p>
          <a:p>
            <a:r>
              <a:rPr lang="en-US" dirty="0" smtClean="0"/>
              <a:t>1.equals():-its compares the two objects…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toString</a:t>
            </a:r>
            <a:r>
              <a:rPr lang="en-US" dirty="0" smtClean="0"/>
              <a:t>():-converts the string  object…</a:t>
            </a:r>
          </a:p>
          <a:p>
            <a:r>
              <a:rPr lang="en-US" dirty="0" smtClean="0"/>
              <a:t>3.getClass():-gives the name of the class….</a:t>
            </a:r>
          </a:p>
          <a:p>
            <a:r>
              <a:rPr lang="en-US" dirty="0" smtClean="0"/>
              <a:t>4.hashCode():-display the </a:t>
            </a:r>
            <a:r>
              <a:rPr lang="en-US" dirty="0" err="1" smtClean="0"/>
              <a:t>hashcode</a:t>
            </a:r>
            <a:r>
              <a:rPr lang="en-US" dirty="0" smtClean="0"/>
              <a:t> no(hexadecimal no) of the object…</a:t>
            </a:r>
          </a:p>
          <a:p>
            <a:r>
              <a:rPr lang="en-US" dirty="0" smtClean="0"/>
              <a:t>5.notify():- this method sends a notification to a single thread witch is waiting for object….</a:t>
            </a:r>
          </a:p>
          <a:p>
            <a:r>
              <a:rPr lang="en-US" dirty="0" smtClean="0"/>
              <a:t>6.nitifyAll():- this method sends a notification to all threads  is waiting for object….</a:t>
            </a:r>
          </a:p>
          <a:p>
            <a:r>
              <a:rPr lang="en-US" dirty="0" smtClean="0"/>
              <a:t>7.wait():- this method is use’s a thread to wait till a notification is received from a notify() and </a:t>
            </a:r>
            <a:r>
              <a:rPr lang="en-US" dirty="0" err="1" smtClean="0"/>
              <a:t>notifyAll</a:t>
            </a:r>
            <a:r>
              <a:rPr lang="en-US" dirty="0" smtClean="0"/>
              <a:t>() methods..</a:t>
            </a:r>
          </a:p>
          <a:p>
            <a:r>
              <a:rPr lang="en-US" dirty="0" smtClean="0"/>
              <a:t>8.clone():- this method creates the new object from exact copy of an existing object….</a:t>
            </a:r>
          </a:p>
          <a:p>
            <a:r>
              <a:rPr lang="en-US" dirty="0" smtClean="0"/>
              <a:t>9.finalyze():-this method is called by the garbage collector ,when an object is removed from memory block…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943600"/>
            <a:ext cx="251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6553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Class :- Collection of variables and methods  and objects…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Object :- Collection of variables and methods…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Encapsulation :- In the class entire variables binding into methods…it  is  same as the class..</a:t>
            </a:r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class  person{</a:t>
            </a:r>
          </a:p>
          <a:p>
            <a:pPr>
              <a:buNone/>
            </a:pPr>
            <a:r>
              <a:rPr lang="en-US" dirty="0" smtClean="0"/>
              <a:t> String name=“</a:t>
            </a:r>
            <a:r>
              <a:rPr lang="en-US" dirty="0" err="1" smtClean="0"/>
              <a:t>Navya</a:t>
            </a:r>
            <a:r>
              <a:rPr lang="en-US" dirty="0" smtClean="0"/>
              <a:t> Sri”;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age  = 6;</a:t>
            </a:r>
          </a:p>
          <a:p>
            <a:pPr>
              <a:buNone/>
            </a:pPr>
            <a:r>
              <a:rPr lang="en-US" dirty="0" smtClean="0"/>
              <a:t> void display(){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 I am :+name”);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(“my age :+age”); 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class Demo{</a:t>
            </a:r>
          </a:p>
          <a:p>
            <a:pPr>
              <a:buNone/>
            </a:pPr>
            <a:r>
              <a:rPr lang="en-US" dirty="0" smtClean="0"/>
              <a:t> public static void main(String []</a:t>
            </a:r>
            <a:r>
              <a:rPr lang="en-US" dirty="0" err="1" smtClean="0"/>
              <a:t>lux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person p=new person();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(“hash code =”+</a:t>
            </a:r>
            <a:r>
              <a:rPr lang="en-US" dirty="0" err="1" smtClean="0"/>
              <a:t>p.hashcode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     }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Abstraction :- Hiding the  unnecessary data form the user….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class  Bank{</a:t>
            </a:r>
          </a:p>
          <a:p>
            <a:pPr>
              <a:buNone/>
            </a:pPr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a/c no =0123456;</a:t>
            </a:r>
          </a:p>
          <a:p>
            <a:pPr>
              <a:buNone/>
            </a:pPr>
            <a:r>
              <a:rPr lang="en-US" dirty="0" smtClean="0"/>
              <a:t> private String name =“</a:t>
            </a:r>
            <a:r>
              <a:rPr lang="en-US" dirty="0" err="1" smtClean="0"/>
              <a:t>lakshman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 private  float  bal  = 10000;</a:t>
            </a:r>
          </a:p>
          <a:p>
            <a:pPr>
              <a:buNone/>
            </a:pPr>
            <a:r>
              <a:rPr lang="en-US" dirty="0" smtClean="0"/>
              <a:t> private  float  profit  = 100;</a:t>
            </a:r>
          </a:p>
          <a:p>
            <a:pPr>
              <a:buNone/>
            </a:pPr>
            <a:r>
              <a:rPr lang="en-US" dirty="0" smtClean="0"/>
              <a:t> private  float   loan bal  = 1000;</a:t>
            </a:r>
          </a:p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ATMSlip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(“a/c no:”+a/c no);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avl</a:t>
            </a:r>
            <a:r>
              <a:rPr lang="en-US" dirty="0" smtClean="0"/>
              <a:t> bal :+bal”); 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class ATM{</a:t>
            </a:r>
          </a:p>
          <a:p>
            <a:pPr>
              <a:buNone/>
            </a:pPr>
            <a:r>
              <a:rPr lang="en-US" dirty="0" smtClean="0"/>
              <a:t> public static void main(String []</a:t>
            </a:r>
            <a:r>
              <a:rPr lang="en-US" dirty="0" err="1" smtClean="0"/>
              <a:t>lux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Bank b=new Bank();</a:t>
            </a:r>
          </a:p>
          <a:p>
            <a:pPr>
              <a:buNone/>
            </a:pPr>
            <a:r>
              <a:rPr lang="en-US" dirty="0" smtClean="0"/>
              <a:t>     }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Inheritance :- when ever we can create  the new classes, we can get features from the existing class…it’s maintain the code reusability… in java we are using only single and multi inheritances….</a:t>
            </a:r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class  A{</a:t>
            </a:r>
          </a:p>
          <a:p>
            <a:pPr>
              <a:buNone/>
            </a:pPr>
            <a:r>
              <a:rPr lang="en-US" dirty="0" smtClean="0"/>
              <a:t> protected </a:t>
            </a:r>
            <a:r>
              <a:rPr lang="en-US" dirty="0" err="1" smtClean="0"/>
              <a:t>int</a:t>
            </a:r>
            <a:r>
              <a:rPr lang="en-US" dirty="0" smtClean="0"/>
              <a:t> a=10;</a:t>
            </a:r>
          </a:p>
          <a:p>
            <a:pPr>
              <a:buNone/>
            </a:pPr>
            <a:r>
              <a:rPr lang="en-US" dirty="0" smtClean="0"/>
              <a:t> protected </a:t>
            </a:r>
            <a:r>
              <a:rPr lang="en-US" dirty="0" err="1" smtClean="0"/>
              <a:t>int</a:t>
            </a:r>
            <a:r>
              <a:rPr lang="en-US" dirty="0" smtClean="0"/>
              <a:t> b=20;</a:t>
            </a:r>
          </a:p>
          <a:p>
            <a:pPr>
              <a:buNone/>
            </a:pPr>
            <a:r>
              <a:rPr lang="en-US" dirty="0" smtClean="0"/>
              <a:t> public void m1(){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(b); 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class  B extends  A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private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>
              <a:buNone/>
            </a:pPr>
            <a:r>
              <a:rPr lang="en-US" dirty="0" smtClean="0"/>
              <a:t> public void m1(){</a:t>
            </a:r>
          </a:p>
          <a:p>
            <a:pPr>
              <a:buNone/>
            </a:pPr>
            <a:r>
              <a:rPr lang="en-US" dirty="0" smtClean="0"/>
              <a:t> 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class  C  extends  A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private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pPr>
              <a:buNone/>
            </a:pPr>
            <a:r>
              <a:rPr lang="en-US" dirty="0" smtClean="0"/>
              <a:t>  public void m1(){</a:t>
            </a:r>
          </a:p>
          <a:p>
            <a:pPr>
              <a:buNone/>
            </a:pPr>
            <a:r>
              <a:rPr lang="en-US" dirty="0" smtClean="0"/>
              <a:t>  c=a*b;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(c);</a:t>
            </a:r>
          </a:p>
          <a:p>
            <a:pPr>
              <a:buNone/>
            </a:pPr>
            <a:r>
              <a:rPr lang="en-US" dirty="0" smtClean="0"/>
              <a:t>  public static void main(String []</a:t>
            </a:r>
            <a:r>
              <a:rPr lang="en-US" dirty="0" err="1" smtClean="0"/>
              <a:t>lux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A </a:t>
            </a:r>
            <a:r>
              <a:rPr lang="en-US" dirty="0" err="1" smtClean="0"/>
              <a:t>obj</a:t>
            </a:r>
            <a:r>
              <a:rPr lang="en-US" dirty="0" smtClean="0"/>
              <a:t>=new A();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1569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Polymorphism :-it is a Greek word, it’s perform many forms depending on method calling…</a:t>
            </a:r>
          </a:p>
          <a:p>
            <a:r>
              <a:rPr lang="en-US" dirty="0" smtClean="0"/>
              <a:t>//method overloading means  more than one methods  should be name is same  and parameters is diff in the single class… </a:t>
            </a:r>
          </a:p>
          <a:p>
            <a:r>
              <a:rPr lang="en-US" dirty="0" smtClean="0"/>
              <a:t>//Dynamic polymorphism : it means  witch  methods will execute at  run time  its decides by JVM..  </a:t>
            </a:r>
          </a:p>
          <a:p>
            <a:endParaRPr lang="en-US" dirty="0" smtClean="0"/>
          </a:p>
          <a:p>
            <a:r>
              <a:rPr lang="en-US" dirty="0" smtClean="0"/>
              <a:t>class One{</a:t>
            </a:r>
          </a:p>
          <a:p>
            <a:r>
              <a:rPr lang="en-US" dirty="0" smtClean="0"/>
              <a:t>	void calc(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("square value of "+(x*x));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("square value of "+(y*y));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void calc(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y,int</a:t>
            </a:r>
            <a:r>
              <a:rPr lang="en-US" dirty="0" smtClean="0"/>
              <a:t> z){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("square value of "+(x*y));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("square value of "+(y*z));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("square value of "+(x*z));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Overloading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		One o1=new One();</a:t>
            </a:r>
          </a:p>
          <a:p>
            <a:endParaRPr lang="en-US" dirty="0" smtClean="0"/>
          </a:p>
          <a:p>
            <a:r>
              <a:rPr lang="en-US" dirty="0" smtClean="0"/>
              <a:t>		o1.calc(1, 2);</a:t>
            </a:r>
          </a:p>
          <a:p>
            <a:r>
              <a:rPr lang="en-US" dirty="0" smtClean="0"/>
              <a:t>		o1.calc(3,4,5);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//method overriding means  more than one methods  should be name is same  and parameters also same in the diff classes… </a:t>
            </a:r>
          </a:p>
          <a:p>
            <a:r>
              <a:rPr lang="en-US" dirty="0" smtClean="0"/>
              <a:t>//Static polymorphism : it means  witch  methods will execute at  compile time  its decides by Compiler .... 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Syntax:-</a:t>
            </a:r>
          </a:p>
          <a:p>
            <a:r>
              <a:rPr lang="en-US" dirty="0" smtClean="0"/>
              <a:t>class One0{</a:t>
            </a:r>
          </a:p>
          <a:p>
            <a:r>
              <a:rPr lang="en-US" dirty="0" smtClean="0"/>
              <a:t>	void calc(</a:t>
            </a:r>
            <a:r>
              <a:rPr lang="en-US" dirty="0" err="1" smtClean="0"/>
              <a:t>int</a:t>
            </a:r>
            <a:r>
              <a:rPr lang="en-US" dirty="0" smtClean="0"/>
              <a:t> x){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("square value of "+(x*x));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Two0 extends One0{</a:t>
            </a:r>
          </a:p>
          <a:p>
            <a:r>
              <a:rPr lang="en-US" dirty="0" smtClean="0"/>
              <a:t>	void calc(</a:t>
            </a:r>
            <a:r>
              <a:rPr lang="en-US" dirty="0" err="1" smtClean="0"/>
              <a:t>int</a:t>
            </a:r>
            <a:r>
              <a:rPr lang="en-US" dirty="0" smtClean="0"/>
              <a:t> x){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("square value of "+(x*x*x));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Overriding2 {</a:t>
            </a:r>
          </a:p>
          <a:p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		One0 o1=new One0();</a:t>
            </a:r>
          </a:p>
          <a:p>
            <a:r>
              <a:rPr lang="en-US" dirty="0" smtClean="0"/>
              <a:t>		Two0 o2=new Two0();</a:t>
            </a:r>
          </a:p>
          <a:p>
            <a:r>
              <a:rPr lang="en-US" dirty="0" smtClean="0"/>
              <a:t>		One0 ref;</a:t>
            </a:r>
          </a:p>
          <a:p>
            <a:r>
              <a:rPr lang="en-US" dirty="0" smtClean="0"/>
              <a:t>		//ref=o1;</a:t>
            </a:r>
          </a:p>
          <a:p>
            <a:r>
              <a:rPr lang="en-US" dirty="0" smtClean="0"/>
              <a:t>		//</a:t>
            </a:r>
            <a:r>
              <a:rPr lang="en-US" dirty="0" err="1" smtClean="0"/>
              <a:t>ref.calc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		//o1.calc(50);</a:t>
            </a:r>
          </a:p>
          <a:p>
            <a:r>
              <a:rPr lang="en-US" dirty="0" smtClean="0"/>
              <a:t>		ref=o2;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ref.calc</a:t>
            </a:r>
            <a:r>
              <a:rPr lang="en-US" dirty="0" smtClean="0"/>
              <a:t>(2);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//When ever pass the values into variables through objects that is called instance variables..</a:t>
            </a:r>
          </a:p>
          <a:p>
            <a:r>
              <a:rPr lang="en-US" dirty="0" smtClean="0"/>
              <a:t>//When ever call the methods through object that is called  instance methods..</a:t>
            </a:r>
          </a:p>
          <a:p>
            <a:endParaRPr lang="en-US" dirty="0" smtClean="0"/>
          </a:p>
          <a:p>
            <a:r>
              <a:rPr lang="en-US" dirty="0" smtClean="0"/>
              <a:t>Syntax 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 instance1 {</a:t>
            </a:r>
          </a:p>
          <a:p>
            <a:endParaRPr lang="en-US" dirty="0" smtClean="0"/>
          </a:p>
          <a:p>
            <a:r>
              <a:rPr lang="en-US" dirty="0" smtClean="0"/>
              <a:t>	String name;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	void talk()</a:t>
            </a:r>
          </a:p>
          <a:p>
            <a:r>
              <a:rPr lang="en-US" dirty="0" smtClean="0"/>
              <a:t>	{ 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("my name is:"+ name);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("my age is:"+ age);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instancevariable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instance </a:t>
            </a:r>
            <a:r>
              <a:rPr lang="en-US" dirty="0" err="1" smtClean="0"/>
              <a:t>ist</a:t>
            </a:r>
            <a:r>
              <a:rPr lang="en-US" dirty="0" smtClean="0"/>
              <a:t>=new instance();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ist.name="</a:t>
            </a:r>
            <a:r>
              <a:rPr lang="en-US" dirty="0" err="1" smtClean="0"/>
              <a:t>lakshman</a:t>
            </a:r>
            <a:r>
              <a:rPr lang="en-US" dirty="0" smtClean="0"/>
              <a:t>";//instance variable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ist.age</a:t>
            </a:r>
            <a:r>
              <a:rPr lang="en-US" dirty="0" smtClean="0"/>
              <a:t>=25; //instance variable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ist.talk</a:t>
            </a:r>
            <a:r>
              <a:rPr lang="en-US" dirty="0" smtClean="0"/>
              <a:t>();//instance method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//When ever pass the values into variables through class that is called  static  variables..</a:t>
            </a:r>
          </a:p>
          <a:p>
            <a:endParaRPr lang="en-US" dirty="0" smtClean="0"/>
          </a:p>
          <a:p>
            <a:r>
              <a:rPr lang="en-US" dirty="0" smtClean="0"/>
              <a:t>//When ever call the methods through class that is called  static methods..</a:t>
            </a:r>
          </a:p>
          <a:p>
            <a:endParaRPr lang="en-US" dirty="0" smtClean="0"/>
          </a:p>
          <a:p>
            <a:r>
              <a:rPr lang="en-US" dirty="0" smtClean="0"/>
              <a:t>Syntax 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  instance {</a:t>
            </a:r>
          </a:p>
          <a:p>
            <a:endParaRPr lang="en-US" dirty="0" smtClean="0"/>
          </a:p>
          <a:p>
            <a:r>
              <a:rPr lang="en-US" dirty="0" smtClean="0"/>
              <a:t>	String name;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	void talk()</a:t>
            </a:r>
          </a:p>
          <a:p>
            <a:r>
              <a:rPr lang="en-US" dirty="0" smtClean="0"/>
              <a:t>	{  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("my name is:"+ name);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("my age is:"+ age);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instancevariable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instance   </a:t>
            </a:r>
            <a:r>
              <a:rPr lang="en-US" dirty="0" err="1" smtClean="0"/>
              <a:t>ist</a:t>
            </a:r>
            <a:r>
              <a:rPr lang="en-US" dirty="0" smtClean="0"/>
              <a:t>=new instance();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instance.name="</a:t>
            </a:r>
            <a:r>
              <a:rPr lang="en-US" dirty="0" err="1" smtClean="0"/>
              <a:t>lakshman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instance.age</a:t>
            </a:r>
            <a:r>
              <a:rPr lang="en-US" dirty="0" smtClean="0"/>
              <a:t>=25;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instance.talk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this is the keyword and it can access local variables on the method level and class level and constructor level also….</a:t>
            </a:r>
          </a:p>
          <a:p>
            <a:r>
              <a:rPr lang="en-US" dirty="0" smtClean="0"/>
              <a:t>ex:-</a:t>
            </a:r>
            <a:r>
              <a:rPr lang="en-US" dirty="0" err="1" smtClean="0"/>
              <a:t>this.variable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this.method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this(values); for </a:t>
            </a:r>
            <a:r>
              <a:rPr lang="en-US" dirty="0" err="1" smtClean="0"/>
              <a:t>consrtuctors</a:t>
            </a:r>
            <a:r>
              <a:rPr lang="en-US" dirty="0" smtClean="0"/>
              <a:t>… 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5626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  By  </a:t>
            </a:r>
            <a:r>
              <a:rPr lang="en-US" dirty="0" err="1" smtClean="0"/>
              <a:t>Mr.Lakshman</a:t>
            </a:r>
            <a:r>
              <a:rPr lang="en-US" dirty="0" smtClean="0"/>
              <a:t>  Dec-15-2011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235</TotalTime>
  <Words>1014</Words>
  <Application>Microsoft Office PowerPoint</Application>
  <PresentationFormat>On-screen Show (4:3)</PresentationFormat>
  <Paragraphs>265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OOPS</vt:lpstr>
      <vt:lpstr>Slide 2</vt:lpstr>
      <vt:lpstr>Slide 3</vt:lpstr>
      <vt:lpstr>Slide 4</vt:lpstr>
      <vt:lpstr>Slide 5</vt:lpstr>
      <vt:lpstr>Slide 6</vt:lpstr>
      <vt:lpstr>Instance variables &amp; Methods</vt:lpstr>
      <vt:lpstr>Static variables &amp; Methods</vt:lpstr>
      <vt:lpstr>this</vt:lpstr>
      <vt:lpstr>super &amp; final</vt:lpstr>
      <vt:lpstr>Ways of creating objects to class</vt:lpstr>
      <vt:lpstr>Type Casting</vt:lpstr>
      <vt:lpstr>Object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Sys</cp:lastModifiedBy>
  <cp:revision>133</cp:revision>
  <dcterms:created xsi:type="dcterms:W3CDTF">2006-08-16T00:00:00Z</dcterms:created>
  <dcterms:modified xsi:type="dcterms:W3CDTF">2011-12-14T02:06:11Z</dcterms:modified>
</cp:coreProperties>
</file>