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58" autoAdjust="0"/>
  </p:normalViewPr>
  <p:slideViewPr>
    <p:cSldViewPr>
      <p:cViewPr varScale="1">
        <p:scale>
          <a:sx n="74" d="100"/>
          <a:sy n="74" d="100"/>
        </p:scale>
        <p:origin x="-10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7BA88-8A45-49FD-BD7D-D5F7599864F2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20B43-0C44-454B-95E3-A78FD37FD8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20B43-0C44-454B-95E3-A78FD37FD8E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It is a one of  the final class  in  java </a:t>
            </a:r>
            <a:r>
              <a:rPr lang="en-US" dirty="0" err="1" smtClean="0"/>
              <a:t>api</a:t>
            </a:r>
            <a:r>
              <a:rPr lang="en-US" dirty="0" smtClean="0"/>
              <a:t>  and it is a data type also…(</a:t>
            </a:r>
            <a:r>
              <a:rPr lang="en-US" dirty="0" err="1" smtClean="0"/>
              <a:t>java.lang</a:t>
            </a:r>
            <a:r>
              <a:rPr lang="en-US" dirty="0" smtClean="0"/>
              <a:t> package)</a:t>
            </a:r>
          </a:p>
          <a:p>
            <a:r>
              <a:rPr lang="en-US" b="1" u="sng" dirty="0" smtClean="0"/>
              <a:t>Diff  ways of  declare  the strings:-</a:t>
            </a:r>
            <a:r>
              <a:rPr lang="en-US" b="1" u="sng" dirty="0" smtClean="0">
                <a:sym typeface="Wingdings" pitchFamily="2" charset="2"/>
              </a:rPr>
              <a:t>(3)</a:t>
            </a:r>
            <a:endParaRPr lang="en-US" b="1" u="sng" dirty="0" smtClean="0"/>
          </a:p>
          <a:p>
            <a:pPr>
              <a:buNone/>
            </a:pPr>
            <a:r>
              <a:rPr lang="en-US" dirty="0" smtClean="0"/>
              <a:t>String s;</a:t>
            </a:r>
          </a:p>
          <a:p>
            <a:pPr>
              <a:buNone/>
            </a:pPr>
            <a:r>
              <a:rPr lang="en-US" dirty="0" smtClean="0"/>
              <a:t> s=“</a:t>
            </a:r>
            <a:r>
              <a:rPr lang="en-US" dirty="0" err="1" smtClean="0"/>
              <a:t>lakshman</a:t>
            </a:r>
            <a:r>
              <a:rPr lang="en-US" dirty="0" smtClean="0"/>
              <a:t>”;</a:t>
            </a:r>
          </a:p>
          <a:p>
            <a:pPr>
              <a:buNone/>
            </a:pPr>
            <a:r>
              <a:rPr lang="en-US" dirty="0" smtClean="0"/>
              <a:t>--------------</a:t>
            </a:r>
          </a:p>
          <a:p>
            <a:pPr>
              <a:buNone/>
            </a:pPr>
            <a:r>
              <a:rPr lang="en-US" dirty="0" smtClean="0"/>
              <a:t>String s=“</a:t>
            </a:r>
            <a:r>
              <a:rPr lang="en-US" dirty="0" err="1" smtClean="0"/>
              <a:t>lakshman</a:t>
            </a:r>
            <a:r>
              <a:rPr lang="en-US" dirty="0" smtClean="0"/>
              <a:t>”;</a:t>
            </a:r>
          </a:p>
          <a:p>
            <a:pPr>
              <a:buNone/>
            </a:pPr>
            <a:r>
              <a:rPr lang="en-US" dirty="0" smtClean="0"/>
              <a:t>-----------------</a:t>
            </a:r>
          </a:p>
          <a:p>
            <a:pPr>
              <a:buNone/>
            </a:pPr>
            <a:r>
              <a:rPr lang="en-US" dirty="0" smtClean="0"/>
              <a:t>String s=new String(“</a:t>
            </a:r>
            <a:r>
              <a:rPr lang="en-US" dirty="0" err="1" smtClean="0"/>
              <a:t>lakshman</a:t>
            </a:r>
            <a:r>
              <a:rPr lang="en-US" dirty="0" smtClean="0"/>
              <a:t>”);</a:t>
            </a:r>
          </a:p>
          <a:p>
            <a:pPr>
              <a:buNone/>
            </a:pPr>
            <a:r>
              <a:rPr lang="en-US" dirty="0" smtClean="0"/>
              <a:t>-------------------</a:t>
            </a:r>
          </a:p>
          <a:p>
            <a:pPr>
              <a:buFont typeface="Wingdings" pitchFamily="2" charset="2"/>
              <a:buChar char="Ø"/>
            </a:pPr>
            <a:r>
              <a:rPr lang="en-US" b="1" u="sng" dirty="0" smtClean="0"/>
              <a:t>Copy  the array values  into string object:-</a:t>
            </a:r>
          </a:p>
          <a:p>
            <a:pPr>
              <a:buNone/>
            </a:pPr>
            <a:r>
              <a:rPr lang="en-US" dirty="0" smtClean="0"/>
              <a:t> char </a:t>
            </a:r>
            <a:r>
              <a:rPr lang="en-US" dirty="0" err="1" smtClean="0"/>
              <a:t>arr</a:t>
            </a:r>
            <a:r>
              <a:rPr lang="en-US" dirty="0" smtClean="0"/>
              <a:t>[]={‘l’, ’a’, ’k’, ’s’, ’h’, ’m’, ’a’, ’n’};</a:t>
            </a:r>
          </a:p>
          <a:p>
            <a:pPr>
              <a:buNone/>
            </a:pPr>
            <a:r>
              <a:rPr lang="en-US" dirty="0" smtClean="0"/>
              <a:t>String s=new String(</a:t>
            </a:r>
            <a:r>
              <a:rPr lang="en-US" dirty="0" err="1" smtClean="0"/>
              <a:t>arr</a:t>
            </a:r>
            <a:r>
              <a:rPr lang="en-US" dirty="0" smtClean="0"/>
              <a:t>);  //</a:t>
            </a:r>
            <a:r>
              <a:rPr lang="en-US" dirty="0" err="1" smtClean="0"/>
              <a:t>lakshman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String s=new String(arr,2,3);  //</a:t>
            </a:r>
            <a:r>
              <a:rPr lang="en-US" dirty="0" err="1" smtClean="0"/>
              <a:t>ksh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5562600"/>
            <a:ext cx="251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88668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  By  </a:t>
            </a:r>
            <a:r>
              <a:rPr lang="en-US" dirty="0" err="1" smtClean="0"/>
              <a:t>Mr.Lakshman</a:t>
            </a:r>
            <a:r>
              <a:rPr lang="en-US" dirty="0" smtClean="0"/>
              <a:t>  Dec-15-2011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String  class 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String  </a:t>
            </a:r>
            <a:r>
              <a:rPr lang="en-US" dirty="0" err="1" smtClean="0"/>
              <a:t>concat</a:t>
            </a:r>
            <a:r>
              <a:rPr lang="en-US" dirty="0" smtClean="0"/>
              <a:t>(String  s):- add the two strings..</a:t>
            </a:r>
          </a:p>
          <a:p>
            <a:pPr>
              <a:buNone/>
            </a:pPr>
            <a:r>
              <a:rPr lang="en-US" dirty="0" smtClean="0"/>
              <a:t>String s3=s1.concat(s2); //s1=</a:t>
            </a:r>
            <a:r>
              <a:rPr lang="en-US" dirty="0" err="1" smtClean="0"/>
              <a:t>lakshmi</a:t>
            </a:r>
            <a:r>
              <a:rPr lang="en-US" dirty="0" smtClean="0"/>
              <a:t> , s2=</a:t>
            </a:r>
            <a:r>
              <a:rPr lang="en-US" dirty="0" err="1" smtClean="0"/>
              <a:t>narayana</a:t>
            </a:r>
            <a:r>
              <a:rPr lang="en-US" dirty="0" smtClean="0"/>
              <a:t> , s3=</a:t>
            </a:r>
            <a:r>
              <a:rPr lang="en-US" dirty="0" err="1" smtClean="0"/>
              <a:t>lakshminarayana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length():- display the length  of  strings..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=s1.length(); // 7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char  </a:t>
            </a:r>
            <a:r>
              <a:rPr lang="en-US" dirty="0" err="1" smtClean="0"/>
              <a:t>charAt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i</a:t>
            </a:r>
            <a:r>
              <a:rPr lang="en-US" dirty="0" smtClean="0"/>
              <a:t>):-  display the specified character..</a:t>
            </a:r>
          </a:p>
          <a:p>
            <a:pPr>
              <a:buNone/>
            </a:pPr>
            <a:r>
              <a:rPr lang="en-US" dirty="0" smtClean="0"/>
              <a:t> string s4= s1.charAt(5);// m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compareTo</a:t>
            </a:r>
            <a:r>
              <a:rPr lang="en-US" dirty="0" smtClean="0"/>
              <a:t>(String  s):-  check the small or big but not content..it is a  case  sensitive.. </a:t>
            </a:r>
            <a:r>
              <a:rPr lang="en-US" smtClean="0"/>
              <a:t>// s1=lakshmana,s2=LAKSHMAN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=s1.compareTo(s2); // 1  (s1=s2(0),s1&gt;s2(1), s1&lt;s2(-1))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compareToIgnoreCase</a:t>
            </a:r>
            <a:r>
              <a:rPr lang="en-US" dirty="0" smtClean="0"/>
              <a:t>(String  s):-  check the small or big but not content..it is  not  case  sensitive..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=s1.compareTo(s2);  // 0  (s1=s2(0), s!=&gt;s2(1))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5562600"/>
            <a:ext cx="251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88668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  By  </a:t>
            </a:r>
            <a:r>
              <a:rPr lang="en-US" dirty="0" err="1" smtClean="0"/>
              <a:t>Mr.Lakshman</a:t>
            </a:r>
            <a:r>
              <a:rPr lang="en-US" dirty="0" smtClean="0"/>
              <a:t>  Dec-15-2011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6324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   equals(String  s):- two strings are  same or not..here checking only content and it is a case sensitive…</a:t>
            </a:r>
          </a:p>
          <a:p>
            <a:pPr>
              <a:buNone/>
            </a:pPr>
            <a:r>
              <a:rPr lang="en-US" dirty="0" smtClean="0"/>
              <a:t> s1.equals(s2); // F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   </a:t>
            </a:r>
            <a:r>
              <a:rPr lang="en-US" dirty="0" err="1" smtClean="0"/>
              <a:t>equalsIgnoreCase</a:t>
            </a:r>
            <a:r>
              <a:rPr lang="en-US" dirty="0" smtClean="0"/>
              <a:t>(String  s):- two strings are  same  or not..here checking only content and it is a not case  sensitive…</a:t>
            </a:r>
          </a:p>
          <a:p>
            <a:pPr>
              <a:buNone/>
            </a:pPr>
            <a:r>
              <a:rPr lang="en-US" dirty="0" smtClean="0"/>
              <a:t> s1.equalsIgnoreCase (s2); // T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   </a:t>
            </a:r>
            <a:r>
              <a:rPr lang="en-US" dirty="0" err="1" smtClean="0"/>
              <a:t>startsWith</a:t>
            </a:r>
            <a:r>
              <a:rPr lang="en-US" dirty="0" smtClean="0"/>
              <a:t>(String  s):-  starting character is same or not… it is a case sensitive…</a:t>
            </a:r>
          </a:p>
          <a:p>
            <a:pPr>
              <a:buNone/>
            </a:pPr>
            <a:r>
              <a:rPr lang="en-US" dirty="0" smtClean="0"/>
              <a:t> s1. </a:t>
            </a:r>
            <a:r>
              <a:rPr lang="en-US" dirty="0" err="1" smtClean="0"/>
              <a:t>startsWith</a:t>
            </a:r>
            <a:r>
              <a:rPr lang="en-US" dirty="0" smtClean="0"/>
              <a:t> (s2); // F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   </a:t>
            </a:r>
            <a:r>
              <a:rPr lang="en-US" dirty="0" err="1" smtClean="0"/>
              <a:t>endsWith</a:t>
            </a:r>
            <a:r>
              <a:rPr lang="en-US" dirty="0" smtClean="0"/>
              <a:t>(String  s):-  starting character is same or not… it is a case sensitive…</a:t>
            </a:r>
          </a:p>
          <a:p>
            <a:pPr>
              <a:buNone/>
            </a:pPr>
            <a:r>
              <a:rPr lang="en-US" dirty="0" smtClean="0"/>
              <a:t> s1. </a:t>
            </a:r>
            <a:r>
              <a:rPr lang="en-US" dirty="0" err="1" smtClean="0"/>
              <a:t>endsWith</a:t>
            </a:r>
            <a:r>
              <a:rPr lang="en-US" dirty="0" smtClean="0"/>
              <a:t> (s2); // F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  </a:t>
            </a:r>
            <a:r>
              <a:rPr lang="en-US" dirty="0" err="1" smtClean="0"/>
              <a:t>indexOf</a:t>
            </a:r>
            <a:r>
              <a:rPr lang="en-US" dirty="0" smtClean="0"/>
              <a:t>(String  s):-  here  returns  the  index  values  from first </a:t>
            </a:r>
            <a:r>
              <a:rPr lang="en-US" dirty="0" err="1" smtClean="0"/>
              <a:t>charactors</a:t>
            </a:r>
            <a:r>
              <a:rPr lang="en-US" dirty="0" smtClean="0"/>
              <a:t> …</a:t>
            </a:r>
          </a:p>
          <a:p>
            <a:pPr>
              <a:buNone/>
            </a:pPr>
            <a:r>
              <a:rPr lang="en-US" dirty="0" smtClean="0"/>
              <a:t>//s1=this  is  </a:t>
            </a:r>
            <a:r>
              <a:rPr lang="en-US" dirty="0" err="1" smtClean="0"/>
              <a:t>lakshman</a:t>
            </a:r>
            <a:r>
              <a:rPr lang="en-US" dirty="0" smtClean="0"/>
              <a:t> ,s2=is</a:t>
            </a:r>
          </a:p>
          <a:p>
            <a:pPr>
              <a:buNone/>
            </a:pPr>
            <a:r>
              <a:rPr lang="en-US" dirty="0" smtClean="0"/>
              <a:t> s1. </a:t>
            </a:r>
            <a:r>
              <a:rPr lang="en-US" dirty="0" err="1" smtClean="0"/>
              <a:t>indexOf</a:t>
            </a:r>
            <a:r>
              <a:rPr lang="en-US" dirty="0" smtClean="0"/>
              <a:t> (s2); // 2,5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  </a:t>
            </a:r>
            <a:r>
              <a:rPr lang="en-US" dirty="0" err="1" smtClean="0"/>
              <a:t>lastIndexOf</a:t>
            </a:r>
            <a:r>
              <a:rPr lang="en-US" dirty="0" smtClean="0"/>
              <a:t>(String  s):-  here  returns  the  index  values from last </a:t>
            </a:r>
            <a:r>
              <a:rPr lang="en-US" dirty="0" err="1" smtClean="0"/>
              <a:t>charactors</a:t>
            </a:r>
            <a:r>
              <a:rPr lang="en-US" dirty="0" smtClean="0"/>
              <a:t> …</a:t>
            </a:r>
          </a:p>
          <a:p>
            <a:pPr>
              <a:buNone/>
            </a:pPr>
            <a:r>
              <a:rPr lang="en-US" dirty="0" smtClean="0"/>
              <a:t>//s1=this  is  </a:t>
            </a:r>
            <a:r>
              <a:rPr lang="en-US" dirty="0" err="1" smtClean="0"/>
              <a:t>lakshman</a:t>
            </a:r>
            <a:r>
              <a:rPr lang="en-US" dirty="0" smtClean="0"/>
              <a:t> ,s2=is</a:t>
            </a:r>
          </a:p>
          <a:p>
            <a:pPr>
              <a:buNone/>
            </a:pPr>
            <a:r>
              <a:rPr lang="en-US" dirty="0" smtClean="0"/>
              <a:t> s1. </a:t>
            </a:r>
            <a:r>
              <a:rPr lang="en-US" dirty="0" err="1" smtClean="0"/>
              <a:t>indexOf</a:t>
            </a:r>
            <a:r>
              <a:rPr lang="en-US" dirty="0" smtClean="0"/>
              <a:t> (s2); // 9,12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5562600"/>
            <a:ext cx="251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88668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  By  </a:t>
            </a:r>
            <a:r>
              <a:rPr lang="en-US" dirty="0" err="1" smtClean="0"/>
              <a:t>Mr.Lakshman</a:t>
            </a:r>
            <a:r>
              <a:rPr lang="en-US" dirty="0" smtClean="0"/>
              <a:t>  Dec-15-2011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Stirng</a:t>
            </a:r>
            <a:r>
              <a:rPr lang="en-US" dirty="0" smtClean="0"/>
              <a:t>  replace(char c1,char c2):-  replace the chars..</a:t>
            </a:r>
          </a:p>
          <a:p>
            <a:pPr>
              <a:buNone/>
            </a:pPr>
            <a:r>
              <a:rPr lang="en-US" dirty="0" smtClean="0"/>
              <a:t> s1.repalce(‘l’, t); //  </a:t>
            </a:r>
            <a:r>
              <a:rPr lang="en-US" dirty="0" err="1" smtClean="0"/>
              <a:t>takshman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Stirng</a:t>
            </a:r>
            <a:r>
              <a:rPr lang="en-US" dirty="0" smtClean="0"/>
              <a:t>  </a:t>
            </a:r>
            <a:r>
              <a:rPr lang="en-US" dirty="0" err="1" smtClean="0"/>
              <a:t>subString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):- skip the line based on index value ..</a:t>
            </a:r>
          </a:p>
          <a:p>
            <a:pPr>
              <a:buNone/>
            </a:pPr>
            <a:r>
              <a:rPr lang="en-US" dirty="0" smtClean="0"/>
              <a:t> s1.subString(3); //  </a:t>
            </a:r>
            <a:r>
              <a:rPr lang="en-US" dirty="0" err="1" smtClean="0"/>
              <a:t>laks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</a:t>
            </a:r>
            <a:r>
              <a:rPr lang="en-US" dirty="0" err="1" smtClean="0"/>
              <a:t>hman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Stirng</a:t>
            </a:r>
            <a:r>
              <a:rPr lang="en-US" dirty="0" smtClean="0"/>
              <a:t>  </a:t>
            </a:r>
            <a:r>
              <a:rPr lang="en-US" dirty="0" err="1" smtClean="0"/>
              <a:t>toLowerCase</a:t>
            </a:r>
            <a:r>
              <a:rPr lang="en-US" dirty="0" smtClean="0"/>
              <a:t>():- convert the upper to lower..</a:t>
            </a:r>
          </a:p>
          <a:p>
            <a:pPr>
              <a:buNone/>
            </a:pPr>
            <a:r>
              <a:rPr lang="en-US" dirty="0" smtClean="0"/>
              <a:t> s2. </a:t>
            </a:r>
            <a:r>
              <a:rPr lang="en-US" dirty="0" err="1" smtClean="0"/>
              <a:t>toLowerCase</a:t>
            </a:r>
            <a:r>
              <a:rPr lang="en-US" dirty="0" smtClean="0"/>
              <a:t>(); //</a:t>
            </a:r>
            <a:r>
              <a:rPr lang="en-US" dirty="0" err="1" smtClean="0"/>
              <a:t>lakshman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Stirng</a:t>
            </a:r>
            <a:r>
              <a:rPr lang="en-US" dirty="0" smtClean="0"/>
              <a:t>  </a:t>
            </a:r>
            <a:r>
              <a:rPr lang="en-US" dirty="0" err="1" smtClean="0"/>
              <a:t>toUpperCase</a:t>
            </a:r>
            <a:r>
              <a:rPr lang="en-US" dirty="0" smtClean="0"/>
              <a:t>():- convert the lower to upper ..</a:t>
            </a:r>
          </a:p>
          <a:p>
            <a:pPr>
              <a:buNone/>
            </a:pPr>
            <a:r>
              <a:rPr lang="en-US" dirty="0" smtClean="0"/>
              <a:t> s2. </a:t>
            </a:r>
            <a:r>
              <a:rPr lang="en-US" dirty="0" err="1" smtClean="0"/>
              <a:t>toLowerCase</a:t>
            </a:r>
            <a:r>
              <a:rPr lang="en-US" dirty="0" smtClean="0"/>
              <a:t>(); //LAKSHMAN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String  trim():- remove  the  spaces  as  a  starting  and  ending of the string but not the middle of the string…</a:t>
            </a:r>
          </a:p>
          <a:p>
            <a:pPr>
              <a:buNone/>
            </a:pPr>
            <a:r>
              <a:rPr lang="en-US" dirty="0" smtClean="0"/>
              <a:t>//s1=“  </a:t>
            </a:r>
            <a:r>
              <a:rPr lang="en-US" dirty="0" err="1" smtClean="0"/>
              <a:t>lakshmi</a:t>
            </a:r>
            <a:r>
              <a:rPr lang="en-US" dirty="0" smtClean="0"/>
              <a:t> , </a:t>
            </a:r>
            <a:r>
              <a:rPr lang="en-US" dirty="0" err="1" smtClean="0"/>
              <a:t>narayana</a:t>
            </a:r>
            <a:r>
              <a:rPr lang="en-US" dirty="0" smtClean="0"/>
              <a:t>  “;  </a:t>
            </a:r>
          </a:p>
          <a:p>
            <a:pPr>
              <a:buNone/>
            </a:pPr>
            <a:r>
              <a:rPr lang="en-US" dirty="0" smtClean="0"/>
              <a:t> s1.trim();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String[]  split(</a:t>
            </a:r>
            <a:r>
              <a:rPr lang="en-US" dirty="0" err="1" smtClean="0"/>
              <a:t>deliminator</a:t>
            </a:r>
            <a:r>
              <a:rPr lang="en-US" dirty="0" smtClean="0"/>
              <a:t>):- skip the line  at the position of </a:t>
            </a:r>
            <a:r>
              <a:rPr lang="en-US" dirty="0" err="1" smtClean="0"/>
              <a:t>deliminator</a:t>
            </a:r>
            <a:r>
              <a:rPr lang="en-US" dirty="0" smtClean="0"/>
              <a:t>….</a:t>
            </a:r>
          </a:p>
          <a:p>
            <a:pPr>
              <a:buNone/>
            </a:pPr>
            <a:r>
              <a:rPr lang="en-US" dirty="0" smtClean="0"/>
              <a:t> s1.split();// </a:t>
            </a:r>
            <a:r>
              <a:rPr lang="en-US" dirty="0" err="1" smtClean="0"/>
              <a:t>lakshmi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</a:t>
            </a:r>
            <a:r>
              <a:rPr lang="en-US" dirty="0" err="1" smtClean="0"/>
              <a:t>narayana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u="sng" dirty="0" smtClean="0"/>
              <a:t> Copy  the  string  values  into  array:-</a:t>
            </a:r>
          </a:p>
          <a:p>
            <a:pPr>
              <a:buNone/>
            </a:pPr>
            <a:r>
              <a:rPr lang="en-US" dirty="0" smtClean="0"/>
              <a:t> void  </a:t>
            </a:r>
            <a:r>
              <a:rPr lang="en-US" dirty="0" err="1" smtClean="0"/>
              <a:t>getChars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 i1, </a:t>
            </a:r>
            <a:r>
              <a:rPr lang="en-US" dirty="0" err="1" smtClean="0"/>
              <a:t>int</a:t>
            </a:r>
            <a:r>
              <a:rPr lang="en-US" dirty="0" smtClean="0"/>
              <a:t> i2, char </a:t>
            </a:r>
            <a:r>
              <a:rPr lang="en-US" dirty="0" err="1" smtClean="0"/>
              <a:t>arr</a:t>
            </a:r>
            <a:r>
              <a:rPr lang="en-US" dirty="0" smtClean="0"/>
              <a:t>[],</a:t>
            </a:r>
            <a:r>
              <a:rPr lang="en-US" dirty="0" err="1" smtClean="0"/>
              <a:t>int</a:t>
            </a:r>
            <a:r>
              <a:rPr lang="en-US" dirty="0" smtClean="0"/>
              <a:t> i3):- here i1(start), i2(end) are  string  positions and  i3  is array starting  position…..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5562600"/>
            <a:ext cx="251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88668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  By  </a:t>
            </a:r>
            <a:r>
              <a:rPr lang="en-US" dirty="0" err="1" smtClean="0"/>
              <a:t>Mr.Lakshman</a:t>
            </a:r>
            <a:r>
              <a:rPr lang="en-US" dirty="0" smtClean="0"/>
              <a:t>  Dec-15-2011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constant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ever we will  declare direct string  declaration  at the time jvm will store that string objects into String constant pool(this is separate memory block)….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u="sng" dirty="0" smtClean="0"/>
              <a:t>Immutability  of  strings:- </a:t>
            </a:r>
            <a:r>
              <a:rPr lang="en-US" dirty="0" smtClean="0"/>
              <a:t>string is the final class  , so when ever once we have to create  the object for strings we can’t change that objects….. 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Diff  b/w  ==  and  equals(); </a:t>
            </a:r>
          </a:p>
          <a:p>
            <a:pPr>
              <a:buNone/>
            </a:pPr>
            <a:r>
              <a:rPr lang="en-US" dirty="0" smtClean="0"/>
              <a:t>== here compare  reference  of  the objects..</a:t>
            </a:r>
          </a:p>
          <a:p>
            <a:pPr>
              <a:buNone/>
            </a:pPr>
            <a:r>
              <a:rPr lang="en-US" dirty="0" smtClean="0"/>
              <a:t>equals() here compare content of the objects..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5562600"/>
            <a:ext cx="251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88668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  By  </a:t>
            </a:r>
            <a:r>
              <a:rPr lang="en-US" dirty="0" err="1" smtClean="0"/>
              <a:t>Mr.Lakshman</a:t>
            </a:r>
            <a:r>
              <a:rPr lang="en-US" dirty="0" smtClean="0"/>
              <a:t>  Dec-15-2011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StringBuffer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Stringbuffer</a:t>
            </a:r>
            <a:r>
              <a:rPr lang="en-US" dirty="0" smtClean="0"/>
              <a:t>  is  normal class and this objects are mutable objects..once  created the object for </a:t>
            </a:r>
            <a:r>
              <a:rPr lang="en-US" dirty="0" err="1" smtClean="0"/>
              <a:t>stringbuffer</a:t>
            </a:r>
            <a:r>
              <a:rPr lang="en-US" dirty="0" smtClean="0"/>
              <a:t> class we can modify  that data  any time…</a:t>
            </a:r>
          </a:p>
          <a:p>
            <a:r>
              <a:rPr lang="en-US" dirty="0" smtClean="0"/>
              <a:t>It is  synchronized by  default(not  come  deadlock)..</a:t>
            </a:r>
          </a:p>
          <a:p>
            <a:r>
              <a:rPr lang="en-US" dirty="0" smtClean="0"/>
              <a:t>Here  in our  program  internally  executes  only one by one thread….</a:t>
            </a:r>
          </a:p>
          <a:p>
            <a:r>
              <a:rPr lang="en-US" dirty="0" smtClean="0"/>
              <a:t>Its display  accurate result…</a:t>
            </a:r>
          </a:p>
          <a:p>
            <a:r>
              <a:rPr lang="en-US" dirty="0" smtClean="0"/>
              <a:t>It’s using from </a:t>
            </a:r>
            <a:r>
              <a:rPr lang="en-US" dirty="0" err="1" smtClean="0"/>
              <a:t>jdk</a:t>
            </a:r>
            <a:r>
              <a:rPr lang="en-US" dirty="0" smtClean="0"/>
              <a:t> 1.4  </a:t>
            </a:r>
            <a:r>
              <a:rPr lang="en-US" dirty="0" err="1" smtClean="0"/>
              <a:t>onwords</a:t>
            </a:r>
            <a:r>
              <a:rPr lang="en-US" dirty="0" smtClean="0"/>
              <a:t>…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u="sng" dirty="0" smtClean="0"/>
              <a:t>Diff  ways of  declare  the </a:t>
            </a:r>
            <a:r>
              <a:rPr lang="en-US" b="1" u="sng" dirty="0" err="1" smtClean="0"/>
              <a:t>stringbuffer</a:t>
            </a:r>
            <a:r>
              <a:rPr lang="en-US" b="1" u="sng" dirty="0" smtClean="0"/>
              <a:t>:-</a:t>
            </a:r>
            <a:r>
              <a:rPr lang="en-US" b="1" u="sng" dirty="0" smtClean="0">
                <a:sym typeface="Wingdings" pitchFamily="2" charset="2"/>
              </a:rPr>
              <a:t>(3)</a:t>
            </a:r>
            <a:endParaRPr lang="en-US" b="1" u="sng" dirty="0" smtClean="0"/>
          </a:p>
          <a:p>
            <a:pPr>
              <a:buNone/>
            </a:pPr>
            <a:r>
              <a:rPr lang="en-US" dirty="0" err="1" smtClean="0"/>
              <a:t>Stringbuffer</a:t>
            </a:r>
            <a:r>
              <a:rPr lang="en-US" dirty="0" smtClean="0"/>
              <a:t>  </a:t>
            </a:r>
            <a:r>
              <a:rPr lang="en-US" dirty="0" err="1" smtClean="0"/>
              <a:t>sb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sb</a:t>
            </a:r>
            <a:r>
              <a:rPr lang="en-US" dirty="0" smtClean="0"/>
              <a:t>=“</a:t>
            </a:r>
            <a:r>
              <a:rPr lang="en-US" dirty="0" err="1" smtClean="0"/>
              <a:t>lakshman</a:t>
            </a:r>
            <a:r>
              <a:rPr lang="en-US" dirty="0" smtClean="0"/>
              <a:t>”;</a:t>
            </a:r>
          </a:p>
          <a:p>
            <a:pPr>
              <a:buNone/>
            </a:pPr>
            <a:r>
              <a:rPr lang="en-US" dirty="0" smtClean="0"/>
              <a:t>--------------</a:t>
            </a:r>
          </a:p>
          <a:p>
            <a:pPr>
              <a:buNone/>
            </a:pPr>
            <a:r>
              <a:rPr lang="en-US" dirty="0" err="1" smtClean="0"/>
              <a:t>Stringbuffer</a:t>
            </a:r>
            <a:r>
              <a:rPr lang="en-US" dirty="0" smtClean="0"/>
              <a:t>  </a:t>
            </a:r>
            <a:r>
              <a:rPr lang="en-US" dirty="0" err="1" smtClean="0"/>
              <a:t>sb</a:t>
            </a:r>
            <a:r>
              <a:rPr lang="en-US" dirty="0" smtClean="0"/>
              <a:t>=“</a:t>
            </a:r>
            <a:r>
              <a:rPr lang="en-US" dirty="0" err="1" smtClean="0"/>
              <a:t>lakshman</a:t>
            </a:r>
            <a:r>
              <a:rPr lang="en-US" dirty="0" smtClean="0"/>
              <a:t>”;</a:t>
            </a:r>
          </a:p>
          <a:p>
            <a:pPr>
              <a:buNone/>
            </a:pPr>
            <a:r>
              <a:rPr lang="en-US" dirty="0" smtClean="0"/>
              <a:t>-----------------</a:t>
            </a:r>
          </a:p>
          <a:p>
            <a:pPr>
              <a:buNone/>
            </a:pPr>
            <a:r>
              <a:rPr lang="en-US" dirty="0" err="1" smtClean="0"/>
              <a:t>Stringbuffer</a:t>
            </a:r>
            <a:r>
              <a:rPr lang="en-US" dirty="0" smtClean="0"/>
              <a:t>  </a:t>
            </a:r>
            <a:r>
              <a:rPr lang="en-US" dirty="0" err="1" smtClean="0"/>
              <a:t>sb</a:t>
            </a:r>
            <a:r>
              <a:rPr lang="en-US" dirty="0" smtClean="0"/>
              <a:t>=new </a:t>
            </a:r>
            <a:r>
              <a:rPr lang="en-US" dirty="0" err="1" smtClean="0"/>
              <a:t>Stringbuffer</a:t>
            </a:r>
            <a:r>
              <a:rPr lang="en-US" dirty="0" smtClean="0"/>
              <a:t>(“</a:t>
            </a:r>
            <a:r>
              <a:rPr lang="en-US" dirty="0" err="1" smtClean="0"/>
              <a:t>lakshman</a:t>
            </a:r>
            <a:r>
              <a:rPr lang="en-US" dirty="0" smtClean="0"/>
              <a:t>”);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5562600"/>
            <a:ext cx="251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88668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  By  </a:t>
            </a:r>
            <a:r>
              <a:rPr lang="en-US" dirty="0" err="1" smtClean="0"/>
              <a:t>Mr.Lakshman</a:t>
            </a:r>
            <a:r>
              <a:rPr lang="en-US" dirty="0" smtClean="0"/>
              <a:t>  Dec-15-2011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Stringbuffer</a:t>
            </a:r>
            <a:r>
              <a:rPr lang="en-US" dirty="0" smtClean="0"/>
              <a:t> 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Same as the string class  methods and added  some few methods here…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Stringbuffer</a:t>
            </a:r>
            <a:r>
              <a:rPr lang="en-US" dirty="0" smtClean="0"/>
              <a:t>  append(x):- adding the  ending of the string….</a:t>
            </a:r>
          </a:p>
          <a:p>
            <a:pPr>
              <a:buNone/>
            </a:pPr>
            <a:r>
              <a:rPr lang="en-US" dirty="0" err="1" smtClean="0"/>
              <a:t>Stringbuffer</a:t>
            </a:r>
            <a:r>
              <a:rPr lang="en-US" dirty="0" smtClean="0"/>
              <a:t>  </a:t>
            </a:r>
            <a:r>
              <a:rPr lang="en-US" dirty="0" err="1" smtClean="0"/>
              <a:t>sb</a:t>
            </a:r>
            <a:r>
              <a:rPr lang="en-US" dirty="0" smtClean="0"/>
              <a:t>=new </a:t>
            </a:r>
            <a:r>
              <a:rPr lang="en-US" dirty="0" err="1" smtClean="0"/>
              <a:t>Stringbuffer</a:t>
            </a:r>
            <a:r>
              <a:rPr lang="en-US" dirty="0" smtClean="0"/>
              <a:t>(“</a:t>
            </a:r>
            <a:r>
              <a:rPr lang="en-US" dirty="0" err="1" smtClean="0"/>
              <a:t>lakshman</a:t>
            </a:r>
            <a:r>
              <a:rPr lang="en-US" dirty="0" smtClean="0"/>
              <a:t>”);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sb.append</a:t>
            </a:r>
            <a:r>
              <a:rPr lang="en-US" dirty="0" smtClean="0"/>
              <a:t>(“</a:t>
            </a:r>
            <a:r>
              <a:rPr lang="en-US" dirty="0" err="1" smtClean="0"/>
              <a:t>mca</a:t>
            </a:r>
            <a:r>
              <a:rPr lang="en-US" dirty="0" smtClean="0"/>
              <a:t>”);  //</a:t>
            </a:r>
            <a:r>
              <a:rPr lang="en-US" dirty="0" err="1" smtClean="0"/>
              <a:t>lakshmanmca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Stringbuffer</a:t>
            </a:r>
            <a:r>
              <a:rPr lang="en-US" dirty="0" smtClean="0"/>
              <a:t>  insert(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i,x</a:t>
            </a:r>
            <a:r>
              <a:rPr lang="en-US" dirty="0" smtClean="0"/>
              <a:t>):- insert  the specific index position of the string….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sb.insert</a:t>
            </a:r>
            <a:r>
              <a:rPr lang="en-US" dirty="0" smtClean="0"/>
              <a:t>(5,”inarayan”); //</a:t>
            </a:r>
            <a:r>
              <a:rPr lang="en-US" dirty="0" err="1" smtClean="0"/>
              <a:t>lakshminarayanan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Stringbuffer</a:t>
            </a:r>
            <a:r>
              <a:rPr lang="en-US" dirty="0" smtClean="0"/>
              <a:t>  delete(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i,int</a:t>
            </a:r>
            <a:r>
              <a:rPr lang="en-US" dirty="0" smtClean="0"/>
              <a:t> j):- delete the specific index position of the string….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sb.delete</a:t>
            </a:r>
            <a:r>
              <a:rPr lang="en-US" dirty="0" smtClean="0"/>
              <a:t>(0,4);//man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Stringbuffer</a:t>
            </a:r>
            <a:r>
              <a:rPr lang="en-US" dirty="0" smtClean="0"/>
              <a:t>  reverse():-reverse of the string….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sb.reverse</a:t>
            </a:r>
            <a:r>
              <a:rPr lang="en-US" dirty="0" smtClean="0"/>
              <a:t>();//</a:t>
            </a:r>
            <a:r>
              <a:rPr lang="en-US" dirty="0" err="1" smtClean="0"/>
              <a:t>namhskal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Stringbuffer</a:t>
            </a:r>
            <a:r>
              <a:rPr lang="en-US" dirty="0" smtClean="0"/>
              <a:t>   </a:t>
            </a:r>
            <a:r>
              <a:rPr lang="en-US" dirty="0" err="1" smtClean="0"/>
              <a:t>toString</a:t>
            </a:r>
            <a:r>
              <a:rPr lang="en-US" dirty="0" smtClean="0"/>
              <a:t>():- converting  the  </a:t>
            </a:r>
            <a:r>
              <a:rPr lang="en-US" dirty="0" err="1" smtClean="0"/>
              <a:t>stringbuffer</a:t>
            </a:r>
            <a:r>
              <a:rPr lang="en-US" dirty="0" smtClean="0"/>
              <a:t>  object into  string object….</a:t>
            </a:r>
          </a:p>
          <a:p>
            <a:pPr>
              <a:buNone/>
            </a:pPr>
            <a:r>
              <a:rPr lang="en-US" dirty="0" smtClean="0"/>
              <a:t> string s=</a:t>
            </a:r>
            <a:r>
              <a:rPr lang="en-US" dirty="0" err="1" smtClean="0"/>
              <a:t>sb.toString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5562600"/>
            <a:ext cx="251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88668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  By  </a:t>
            </a:r>
            <a:r>
              <a:rPr lang="en-US" dirty="0" err="1" smtClean="0"/>
              <a:t>Mr.Lakshman</a:t>
            </a:r>
            <a:r>
              <a:rPr lang="en-US" dirty="0" smtClean="0"/>
              <a:t>  Dec-15-2011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Stringbuilder</a:t>
            </a:r>
            <a:r>
              <a:rPr lang="en-US" dirty="0" smtClean="0"/>
              <a:t>  is  normal class and this objects are mutable objects..once  created the object for </a:t>
            </a:r>
            <a:r>
              <a:rPr lang="en-US" dirty="0" err="1" smtClean="0"/>
              <a:t>stringbuilder</a:t>
            </a:r>
            <a:r>
              <a:rPr lang="en-US" dirty="0" smtClean="0"/>
              <a:t> class we can modify  that data  any time…</a:t>
            </a:r>
          </a:p>
          <a:p>
            <a:r>
              <a:rPr lang="en-US" dirty="0" smtClean="0"/>
              <a:t>It is  not synchronized by  default(here  come  deadlock)..</a:t>
            </a:r>
          </a:p>
          <a:p>
            <a:r>
              <a:rPr lang="en-US" dirty="0" smtClean="0"/>
              <a:t>Here  in our  program internally   threads   executes  at a time….</a:t>
            </a:r>
          </a:p>
          <a:p>
            <a:r>
              <a:rPr lang="en-US" dirty="0" smtClean="0"/>
              <a:t>Its display  inaccurate result…</a:t>
            </a:r>
          </a:p>
          <a:p>
            <a:r>
              <a:rPr lang="en-US" dirty="0" smtClean="0"/>
              <a:t>It’s using from </a:t>
            </a:r>
            <a:r>
              <a:rPr lang="en-US" dirty="0" err="1" smtClean="0"/>
              <a:t>jdk</a:t>
            </a:r>
            <a:r>
              <a:rPr lang="en-US" dirty="0" smtClean="0"/>
              <a:t> 1.5  </a:t>
            </a:r>
            <a:r>
              <a:rPr lang="en-US" dirty="0" err="1" smtClean="0"/>
              <a:t>onwords</a:t>
            </a:r>
            <a:r>
              <a:rPr lang="en-US" dirty="0" smtClean="0"/>
              <a:t>…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u="sng" dirty="0" smtClean="0"/>
              <a:t>Diff  ways of  declare  the </a:t>
            </a:r>
            <a:r>
              <a:rPr lang="en-US" b="1" u="sng" dirty="0" err="1" smtClean="0"/>
              <a:t>stringbuilder</a:t>
            </a:r>
            <a:r>
              <a:rPr lang="en-US" b="1" u="sng" dirty="0" smtClean="0"/>
              <a:t>:-</a:t>
            </a:r>
            <a:r>
              <a:rPr lang="en-US" b="1" u="sng" dirty="0" smtClean="0">
                <a:sym typeface="Wingdings" pitchFamily="2" charset="2"/>
              </a:rPr>
              <a:t>(3)</a:t>
            </a:r>
            <a:endParaRPr lang="en-US" b="1" u="sng" dirty="0" smtClean="0"/>
          </a:p>
          <a:p>
            <a:pPr>
              <a:buNone/>
            </a:pPr>
            <a:r>
              <a:rPr lang="en-US" dirty="0" err="1" smtClean="0"/>
              <a:t>Stringbuilder</a:t>
            </a:r>
            <a:r>
              <a:rPr lang="en-US" dirty="0" smtClean="0"/>
              <a:t> </a:t>
            </a:r>
            <a:r>
              <a:rPr lang="en-US" dirty="0" err="1" smtClean="0"/>
              <a:t>sb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sb</a:t>
            </a:r>
            <a:r>
              <a:rPr lang="en-US" dirty="0" smtClean="0"/>
              <a:t>=“</a:t>
            </a:r>
            <a:r>
              <a:rPr lang="en-US" dirty="0" err="1" smtClean="0"/>
              <a:t>lakshman</a:t>
            </a:r>
            <a:r>
              <a:rPr lang="en-US" dirty="0" smtClean="0"/>
              <a:t>”;</a:t>
            </a:r>
          </a:p>
          <a:p>
            <a:pPr>
              <a:buNone/>
            </a:pPr>
            <a:r>
              <a:rPr lang="en-US" dirty="0" smtClean="0"/>
              <a:t>--------------</a:t>
            </a:r>
          </a:p>
          <a:p>
            <a:pPr>
              <a:buNone/>
            </a:pPr>
            <a:r>
              <a:rPr lang="en-US" dirty="0" err="1" smtClean="0"/>
              <a:t>Stringbuilder</a:t>
            </a:r>
            <a:r>
              <a:rPr lang="en-US" dirty="0" smtClean="0"/>
              <a:t> </a:t>
            </a:r>
            <a:r>
              <a:rPr lang="en-US" dirty="0" err="1" smtClean="0"/>
              <a:t>sb</a:t>
            </a:r>
            <a:r>
              <a:rPr lang="en-US" dirty="0" smtClean="0"/>
              <a:t>=“</a:t>
            </a:r>
            <a:r>
              <a:rPr lang="en-US" dirty="0" err="1" smtClean="0"/>
              <a:t>lakshman</a:t>
            </a:r>
            <a:r>
              <a:rPr lang="en-US" dirty="0" smtClean="0"/>
              <a:t>”;</a:t>
            </a:r>
          </a:p>
          <a:p>
            <a:pPr>
              <a:buNone/>
            </a:pPr>
            <a:r>
              <a:rPr lang="en-US" dirty="0" smtClean="0"/>
              <a:t>-----------------</a:t>
            </a:r>
          </a:p>
          <a:p>
            <a:pPr>
              <a:buNone/>
            </a:pPr>
            <a:r>
              <a:rPr lang="en-US" dirty="0" err="1" smtClean="0"/>
              <a:t>Stringbuilder</a:t>
            </a:r>
            <a:r>
              <a:rPr lang="en-US" dirty="0" smtClean="0"/>
              <a:t>  </a:t>
            </a:r>
            <a:r>
              <a:rPr lang="en-US" dirty="0" err="1" smtClean="0"/>
              <a:t>sb</a:t>
            </a:r>
            <a:r>
              <a:rPr lang="en-US" dirty="0" smtClean="0"/>
              <a:t>=new </a:t>
            </a:r>
            <a:r>
              <a:rPr lang="en-US" dirty="0" err="1" smtClean="0"/>
              <a:t>Stringbuilder</a:t>
            </a:r>
            <a:r>
              <a:rPr lang="en-US" dirty="0" smtClean="0"/>
              <a:t>(“</a:t>
            </a:r>
            <a:r>
              <a:rPr lang="en-US" dirty="0" err="1" smtClean="0"/>
              <a:t>lakshman</a:t>
            </a:r>
            <a:r>
              <a:rPr lang="en-US" dirty="0" smtClean="0"/>
              <a:t>”);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Same methods  of  string  and </a:t>
            </a:r>
            <a:r>
              <a:rPr lang="en-US" dirty="0" err="1" smtClean="0"/>
              <a:t>stringbuffer</a:t>
            </a:r>
            <a:r>
              <a:rPr lang="en-US" dirty="0" smtClean="0"/>
              <a:t> class methods……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5562600"/>
            <a:ext cx="251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88668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  By  </a:t>
            </a:r>
            <a:r>
              <a:rPr lang="en-US" dirty="0" err="1" smtClean="0"/>
              <a:t>Mr.Lakshman</a:t>
            </a:r>
            <a:r>
              <a:rPr lang="en-US" dirty="0" smtClean="0"/>
              <a:t>  Dec-15-2011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173</TotalTime>
  <Words>965</Words>
  <Application>Microsoft Office PowerPoint</Application>
  <PresentationFormat>On-screen Show (4:3)</PresentationFormat>
  <Paragraphs>143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Strings</vt:lpstr>
      <vt:lpstr>String  class  methods</vt:lpstr>
      <vt:lpstr>Slide 3</vt:lpstr>
      <vt:lpstr>Slide 4</vt:lpstr>
      <vt:lpstr>String constant pool</vt:lpstr>
      <vt:lpstr>StringBuffer </vt:lpstr>
      <vt:lpstr>Stringbuffer class methods</vt:lpstr>
      <vt:lpstr>StringBuilder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Sys</cp:lastModifiedBy>
  <cp:revision>163</cp:revision>
  <dcterms:created xsi:type="dcterms:W3CDTF">2006-08-16T00:00:00Z</dcterms:created>
  <dcterms:modified xsi:type="dcterms:W3CDTF">2011-12-14T02:06:20Z</dcterms:modified>
</cp:coreProperties>
</file>