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C54679-79EC-4833-A855-DE23B1F55506}" type="datetimeFigureOut">
              <a:rPr lang="en-US" smtClean="0"/>
              <a:t>12/2/2011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C704D-948C-4933-88FC-C0EF70CC75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C704D-948C-4933-88FC-C0EF70CC75E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Many applications on internet witch receives the data from the user and sends the data to server…In this process some times user can enter  primitive data types also, so primitive data types  we can’t possible to send into server</a:t>
            </a:r>
            <a:r>
              <a:rPr lang="en-US" dirty="0" smtClean="0"/>
              <a:t>…</a:t>
            </a:r>
          </a:p>
          <a:p>
            <a:pPr>
              <a:buNone/>
            </a:pPr>
            <a:endParaRPr lang="en-US" dirty="0" smtClean="0"/>
          </a:p>
          <a:p>
            <a:r>
              <a:rPr lang="en-US" dirty="0" smtClean="0"/>
              <a:t>So, we need wrapper  classes for converting primitive data types into object….server only can access the data through object, but not any data types</a:t>
            </a:r>
            <a:r>
              <a:rPr lang="en-US" dirty="0" smtClean="0"/>
              <a:t>…</a:t>
            </a:r>
          </a:p>
          <a:p>
            <a:pPr>
              <a:buNone/>
            </a:pPr>
            <a:r>
              <a:rPr lang="en-US" dirty="0" smtClean="0"/>
              <a:t>   </a:t>
            </a:r>
            <a:endParaRPr lang="en-US" dirty="0" smtClean="0"/>
          </a:p>
          <a:p>
            <a:r>
              <a:rPr lang="en-US" dirty="0" smtClean="0"/>
              <a:t>Wrapper class is the class in java.util </a:t>
            </a:r>
            <a:r>
              <a:rPr lang="en-US" dirty="0" smtClean="0"/>
              <a:t> package.</a:t>
            </a:r>
          </a:p>
          <a:p>
            <a:pPr>
              <a:buNone/>
            </a:pPr>
            <a:endParaRPr lang="en-US" dirty="0" smtClean="0"/>
          </a:p>
          <a:p>
            <a:r>
              <a:rPr lang="en-US" dirty="0" smtClean="0"/>
              <a:t>It uses converting any group of data types into wrapper  class object</a:t>
            </a:r>
            <a:r>
              <a:rPr lang="en-US" dirty="0" smtClean="0"/>
              <a:t>…</a:t>
            </a:r>
          </a:p>
          <a:p>
            <a:pPr>
              <a:buNone/>
            </a:pPr>
            <a:endParaRPr lang="en-US" dirty="0" smtClean="0"/>
          </a:p>
          <a:p>
            <a:r>
              <a:rPr lang="en-US" dirty="0" smtClean="0"/>
              <a:t>Boxing :- convert primitive data types into object</a:t>
            </a:r>
            <a:r>
              <a:rPr lang="en-US" dirty="0" smtClean="0"/>
              <a:t>…</a:t>
            </a:r>
          </a:p>
          <a:p>
            <a:pPr>
              <a:buNone/>
            </a:pPr>
            <a:endParaRPr lang="en-US" dirty="0" smtClean="0"/>
          </a:p>
          <a:p>
            <a:r>
              <a:rPr lang="en-US" dirty="0" err="1" smtClean="0"/>
              <a:t>Unboxing</a:t>
            </a:r>
            <a:r>
              <a:rPr lang="en-US" dirty="0" smtClean="0"/>
              <a:t>: convert objects into primitive data types..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8.Double  Class  Methods</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compareTo</a:t>
            </a:r>
            <a:r>
              <a:rPr lang="en-US" dirty="0" smtClean="0"/>
              <a:t>(Double </a:t>
            </a:r>
            <a:r>
              <a:rPr lang="en-US" dirty="0" err="1" smtClean="0"/>
              <a:t>obj</a:t>
            </a:r>
            <a:r>
              <a:rPr lang="en-US" dirty="0" smtClean="0"/>
              <a:t>)</a:t>
            </a:r>
          </a:p>
          <a:p>
            <a:r>
              <a:rPr lang="en-US" dirty="0" err="1" smtClean="0"/>
              <a:t>boolean</a:t>
            </a:r>
            <a:r>
              <a:rPr lang="en-US" dirty="0" smtClean="0"/>
              <a:t>  equals(Object  </a:t>
            </a:r>
            <a:r>
              <a:rPr lang="en-US" dirty="0" err="1" smtClean="0"/>
              <a:t>obj</a:t>
            </a:r>
            <a:r>
              <a:rPr lang="en-US" dirty="0" smtClean="0"/>
              <a:t>)</a:t>
            </a:r>
          </a:p>
          <a:p>
            <a:r>
              <a:rPr lang="en-US" dirty="0" smtClean="0"/>
              <a:t>static  </a:t>
            </a:r>
            <a:r>
              <a:rPr lang="en-US" dirty="0" err="1" smtClean="0"/>
              <a:t>int</a:t>
            </a:r>
            <a:r>
              <a:rPr lang="en-US" dirty="0" smtClean="0"/>
              <a:t>  </a:t>
            </a:r>
            <a:r>
              <a:rPr lang="en-US" dirty="0" err="1" smtClean="0"/>
              <a:t>parseDouble</a:t>
            </a:r>
            <a:r>
              <a:rPr lang="en-US" dirty="0" smtClean="0"/>
              <a:t>(String  </a:t>
            </a:r>
            <a:r>
              <a:rPr lang="en-US" dirty="0" err="1" smtClean="0"/>
              <a:t>str</a:t>
            </a:r>
            <a:r>
              <a:rPr lang="en-US" dirty="0" smtClean="0"/>
              <a:t>)</a:t>
            </a:r>
          </a:p>
          <a:p>
            <a:r>
              <a:rPr lang="en-US" dirty="0" smtClean="0"/>
              <a:t>String  </a:t>
            </a:r>
            <a:r>
              <a:rPr lang="en-US" dirty="0" err="1" smtClean="0"/>
              <a:t>toString</a:t>
            </a:r>
            <a:r>
              <a:rPr lang="en-US" dirty="0" smtClean="0"/>
              <a:t>()</a:t>
            </a:r>
          </a:p>
          <a:p>
            <a:r>
              <a:rPr lang="en-US" dirty="0" smtClean="0"/>
              <a:t>static  Integer  </a:t>
            </a:r>
            <a:r>
              <a:rPr lang="en-US" dirty="0" err="1" smtClean="0"/>
              <a:t>valueOf</a:t>
            </a:r>
            <a:r>
              <a:rPr lang="en-US" dirty="0" smtClean="0"/>
              <a:t>(String </a:t>
            </a:r>
            <a:r>
              <a:rPr lang="en-US" dirty="0" err="1" smtClean="0"/>
              <a:t>str</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9.Boolean  Class  Methods</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compareTo</a:t>
            </a:r>
            <a:r>
              <a:rPr lang="en-US" dirty="0" smtClean="0"/>
              <a:t>(Boolean </a:t>
            </a:r>
            <a:r>
              <a:rPr lang="en-US" dirty="0" err="1" smtClean="0"/>
              <a:t>obj</a:t>
            </a:r>
            <a:r>
              <a:rPr lang="en-US" dirty="0" smtClean="0"/>
              <a:t>)</a:t>
            </a:r>
          </a:p>
          <a:p>
            <a:r>
              <a:rPr lang="en-US" dirty="0" err="1" smtClean="0"/>
              <a:t>boolean</a:t>
            </a:r>
            <a:r>
              <a:rPr lang="en-US" dirty="0" smtClean="0"/>
              <a:t>  equals(Object  </a:t>
            </a:r>
            <a:r>
              <a:rPr lang="en-US" dirty="0" err="1" smtClean="0"/>
              <a:t>obj</a:t>
            </a:r>
            <a:r>
              <a:rPr lang="en-US" dirty="0" smtClean="0"/>
              <a:t>)</a:t>
            </a:r>
          </a:p>
          <a:p>
            <a:r>
              <a:rPr lang="en-US" dirty="0" smtClean="0"/>
              <a:t>static  </a:t>
            </a:r>
            <a:r>
              <a:rPr lang="en-US" dirty="0" err="1" smtClean="0"/>
              <a:t>int</a:t>
            </a:r>
            <a:r>
              <a:rPr lang="en-US" dirty="0" smtClean="0"/>
              <a:t>  </a:t>
            </a:r>
            <a:r>
              <a:rPr lang="en-US" dirty="0" err="1" smtClean="0"/>
              <a:t>parseBoolean</a:t>
            </a:r>
            <a:r>
              <a:rPr lang="en-US" dirty="0" smtClean="0"/>
              <a:t>(String  </a:t>
            </a:r>
            <a:r>
              <a:rPr lang="en-US" dirty="0" err="1" smtClean="0"/>
              <a:t>str</a:t>
            </a:r>
            <a:r>
              <a:rPr lang="en-US" dirty="0" smtClean="0"/>
              <a:t>)</a:t>
            </a:r>
          </a:p>
          <a:p>
            <a:r>
              <a:rPr lang="en-US" dirty="0" smtClean="0"/>
              <a:t>String  </a:t>
            </a:r>
            <a:r>
              <a:rPr lang="en-US" dirty="0" err="1" smtClean="0"/>
              <a:t>toString</a:t>
            </a:r>
            <a:r>
              <a:rPr lang="en-US" dirty="0" smtClean="0"/>
              <a:t>()</a:t>
            </a:r>
          </a:p>
          <a:p>
            <a:r>
              <a:rPr lang="en-US" dirty="0" smtClean="0"/>
              <a:t>static  Integer  </a:t>
            </a:r>
            <a:r>
              <a:rPr lang="en-US" dirty="0" err="1" smtClean="0"/>
              <a:t>valueOf</a:t>
            </a:r>
            <a:r>
              <a:rPr lang="en-US" dirty="0" smtClean="0"/>
              <a:t>(String </a:t>
            </a:r>
            <a:r>
              <a:rPr lang="en-US" dirty="0" err="1" smtClean="0"/>
              <a:t>str</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10.Math  Class  Methods</a:t>
            </a:r>
            <a:endParaRPr lang="en-US" dirty="0"/>
          </a:p>
        </p:txBody>
      </p:sp>
      <p:sp>
        <p:nvSpPr>
          <p:cNvPr id="3" name="Content Placeholder 2"/>
          <p:cNvSpPr>
            <a:spLocks noGrp="1"/>
          </p:cNvSpPr>
          <p:nvPr>
            <p:ph idx="1"/>
          </p:nvPr>
        </p:nvSpPr>
        <p:spPr/>
        <p:txBody>
          <a:bodyPr/>
          <a:lstStyle/>
          <a:p>
            <a:r>
              <a:rPr lang="en-US" dirty="0" smtClean="0"/>
              <a:t>Matn.sin(0.5), Matn.cos(0.5), Matn.tan(0.5), Matn.log(0.5), Matn.log10(0.5), Matn.pow(0.5), </a:t>
            </a:r>
            <a:r>
              <a:rPr lang="en-US" dirty="0" err="1" smtClean="0"/>
              <a:t>Matn.sqrt</a:t>
            </a:r>
            <a:r>
              <a:rPr lang="en-US" dirty="0" smtClean="0"/>
              <a:t>(25),</a:t>
            </a:r>
          </a:p>
          <a:p>
            <a:pPr>
              <a:buNone/>
            </a:pPr>
            <a:r>
              <a:rPr lang="en-US" dirty="0" smtClean="0"/>
              <a:t>    Matn.abs(-4.5), </a:t>
            </a:r>
            <a:r>
              <a:rPr lang="en-US" dirty="0" err="1" smtClean="0"/>
              <a:t>Matn.ceil</a:t>
            </a:r>
            <a:r>
              <a:rPr lang="en-US" dirty="0" smtClean="0"/>
              <a:t>(0.5), </a:t>
            </a:r>
            <a:r>
              <a:rPr lang="en-US" dirty="0" err="1" smtClean="0"/>
              <a:t>Matn.floor</a:t>
            </a:r>
            <a:r>
              <a:rPr lang="en-US" dirty="0" smtClean="0"/>
              <a:t>(5.5), Matn.min(5,10), Matn.max(5,10), </a:t>
            </a:r>
            <a:r>
              <a:rPr lang="en-US" dirty="0" err="1" smtClean="0"/>
              <a:t>Matn.round</a:t>
            </a:r>
            <a:r>
              <a:rPr lang="en-US" dirty="0" smtClean="0"/>
              <a:t>(4.5), </a:t>
            </a:r>
            <a:r>
              <a:rPr lang="en-US" dirty="0" err="1" smtClean="0"/>
              <a:t>Matn.random</a:t>
            </a:r>
            <a:r>
              <a:rPr lang="en-US" dirty="0" smtClean="0"/>
              <a:t>(), </a:t>
            </a:r>
            <a:r>
              <a:rPr lang="en-US" dirty="0" err="1" smtClean="0"/>
              <a:t>Matn.toRadians</a:t>
            </a:r>
            <a:r>
              <a:rPr lang="en-US" dirty="0" smtClean="0"/>
              <a:t>(180), </a:t>
            </a:r>
            <a:r>
              <a:rPr lang="en-US" dirty="0" err="1" smtClean="0"/>
              <a:t>Matn.toDegrees</a:t>
            </a:r>
            <a:r>
              <a:rPr lang="en-US" smtClean="0"/>
              <a:t>(4.5234)..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r>
              <a:rPr lang="en-US" sz="2800" dirty="0" smtClean="0"/>
              <a:t>Primitive data types : Corresponding wrapper classes</a:t>
            </a:r>
          </a:p>
          <a:p>
            <a:r>
              <a:rPr lang="en-US" sz="2800" dirty="0" smtClean="0"/>
              <a:t> char                            :        Character</a:t>
            </a:r>
          </a:p>
          <a:p>
            <a:r>
              <a:rPr lang="en-US" sz="2800" dirty="0" smtClean="0"/>
              <a:t> byte                            :        Byte</a:t>
            </a:r>
          </a:p>
          <a:p>
            <a:r>
              <a:rPr lang="en-US" sz="2800" dirty="0" smtClean="0"/>
              <a:t> short		        :        Short   </a:t>
            </a:r>
          </a:p>
          <a:p>
            <a:r>
              <a:rPr lang="en-US" sz="2800" dirty="0" smtClean="0"/>
              <a:t> </a:t>
            </a:r>
            <a:r>
              <a:rPr lang="en-US" sz="2800" dirty="0" err="1" smtClean="0"/>
              <a:t>int</a:t>
            </a:r>
            <a:r>
              <a:rPr lang="en-US" sz="2800" dirty="0" smtClean="0"/>
              <a:t>			        :        Integer</a:t>
            </a:r>
          </a:p>
          <a:p>
            <a:r>
              <a:rPr lang="en-US" sz="2800" dirty="0" smtClean="0"/>
              <a:t> long		        :        Long</a:t>
            </a:r>
          </a:p>
          <a:p>
            <a:r>
              <a:rPr lang="en-US" sz="2800" dirty="0" smtClean="0"/>
              <a:t> float		        :        Float</a:t>
            </a:r>
          </a:p>
          <a:p>
            <a:r>
              <a:rPr lang="en-US" sz="2800" dirty="0" smtClean="0"/>
              <a:t> double		        :        Double</a:t>
            </a:r>
          </a:p>
          <a:p>
            <a:r>
              <a:rPr lang="en-US" sz="2800" dirty="0" smtClean="0"/>
              <a:t> </a:t>
            </a:r>
            <a:r>
              <a:rPr lang="en-US" sz="2800" dirty="0" err="1" smtClean="0"/>
              <a:t>boolean</a:t>
            </a:r>
            <a:r>
              <a:rPr lang="en-US" sz="2800" dirty="0" smtClean="0"/>
              <a:t>		        :        Boolean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  Wrapper classes in Java</a:t>
            </a:r>
            <a:br>
              <a:rPr lang="en-US" dirty="0" smtClean="0"/>
            </a:br>
            <a:r>
              <a:rPr lang="en-US" dirty="0" smtClean="0"/>
              <a:t>1.Number Class  Methods</a:t>
            </a:r>
            <a:br>
              <a:rPr lang="en-US" dirty="0" smtClean="0"/>
            </a:br>
            <a:endParaRPr lang="en-US" dirty="0"/>
          </a:p>
        </p:txBody>
      </p:sp>
      <p:sp>
        <p:nvSpPr>
          <p:cNvPr id="3" name="Content Placeholder 2"/>
          <p:cNvSpPr>
            <a:spLocks noGrp="1"/>
          </p:cNvSpPr>
          <p:nvPr>
            <p:ph idx="1"/>
          </p:nvPr>
        </p:nvSpPr>
        <p:spPr/>
        <p:txBody>
          <a:bodyPr/>
          <a:lstStyle/>
          <a:p>
            <a:r>
              <a:rPr lang="en-US" dirty="0" smtClean="0"/>
              <a:t>byte  </a:t>
            </a:r>
            <a:r>
              <a:rPr lang="en-US" dirty="0" err="1" smtClean="0"/>
              <a:t>byteValue</a:t>
            </a:r>
            <a:r>
              <a:rPr lang="en-US" dirty="0" smtClean="0"/>
              <a:t>()</a:t>
            </a:r>
          </a:p>
          <a:p>
            <a:r>
              <a:rPr lang="en-US" dirty="0" smtClean="0"/>
              <a:t> short  </a:t>
            </a:r>
            <a:r>
              <a:rPr lang="en-US" dirty="0" err="1" smtClean="0"/>
              <a:t>shortValue</a:t>
            </a:r>
            <a:r>
              <a:rPr lang="en-US" dirty="0" smtClean="0"/>
              <a:t>()</a:t>
            </a:r>
          </a:p>
          <a:p>
            <a:r>
              <a:rPr lang="en-US" dirty="0" smtClean="0"/>
              <a:t> </a:t>
            </a:r>
            <a:r>
              <a:rPr lang="en-US" dirty="0" err="1" smtClean="0"/>
              <a:t>int</a:t>
            </a:r>
            <a:r>
              <a:rPr lang="en-US" dirty="0" smtClean="0"/>
              <a:t>  </a:t>
            </a:r>
            <a:r>
              <a:rPr lang="en-US" dirty="0" err="1" smtClean="0"/>
              <a:t>intValue</a:t>
            </a:r>
            <a:r>
              <a:rPr lang="en-US" dirty="0" smtClean="0"/>
              <a:t>()</a:t>
            </a:r>
          </a:p>
          <a:p>
            <a:r>
              <a:rPr lang="en-US" dirty="0" smtClean="0"/>
              <a:t> long   </a:t>
            </a:r>
            <a:r>
              <a:rPr lang="en-US" dirty="0" err="1" smtClean="0"/>
              <a:t>longValue</a:t>
            </a:r>
            <a:r>
              <a:rPr lang="en-US" dirty="0" smtClean="0"/>
              <a:t>()</a:t>
            </a:r>
          </a:p>
          <a:p>
            <a:r>
              <a:rPr lang="en-US" dirty="0" smtClean="0"/>
              <a:t> float  </a:t>
            </a:r>
            <a:r>
              <a:rPr lang="en-US" dirty="0" err="1" smtClean="0"/>
              <a:t>floatValue</a:t>
            </a:r>
            <a:r>
              <a:rPr lang="en-US" dirty="0" smtClean="0"/>
              <a:t>()</a:t>
            </a:r>
          </a:p>
          <a:p>
            <a:r>
              <a:rPr lang="en-US" dirty="0" smtClean="0"/>
              <a:t> double  </a:t>
            </a:r>
            <a:r>
              <a:rPr lang="en-US" dirty="0" err="1" smtClean="0"/>
              <a:t>doubleValue</a:t>
            </a:r>
            <a:r>
              <a:rPr lang="en-US" dirty="0" smtClean="0"/>
              <a:t>()</a:t>
            </a:r>
          </a:p>
          <a:p>
            <a:endParaRPr lang="en-US"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2.Character  Class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char  </a:t>
            </a:r>
            <a:r>
              <a:rPr lang="en-US" dirty="0" err="1" smtClean="0"/>
              <a:t>charValue</a:t>
            </a:r>
            <a:r>
              <a:rPr lang="en-US" dirty="0" smtClean="0"/>
              <a:t>()</a:t>
            </a:r>
          </a:p>
          <a:p>
            <a:r>
              <a:rPr lang="en-US" dirty="0" smtClean="0"/>
              <a:t> </a:t>
            </a:r>
            <a:r>
              <a:rPr lang="en-US" dirty="0" err="1" smtClean="0"/>
              <a:t>int</a:t>
            </a:r>
            <a:r>
              <a:rPr lang="en-US" dirty="0" smtClean="0"/>
              <a:t>  </a:t>
            </a:r>
            <a:r>
              <a:rPr lang="en-US" dirty="0" err="1" smtClean="0"/>
              <a:t>compareTo</a:t>
            </a:r>
            <a:r>
              <a:rPr lang="en-US" dirty="0" smtClean="0"/>
              <a:t>(Character </a:t>
            </a:r>
            <a:r>
              <a:rPr lang="en-US" dirty="0" err="1" smtClean="0"/>
              <a:t>obj</a:t>
            </a:r>
            <a:r>
              <a:rPr lang="en-US" dirty="0" smtClean="0"/>
              <a:t>)</a:t>
            </a:r>
          </a:p>
          <a:p>
            <a:r>
              <a:rPr lang="en-US" dirty="0" smtClean="0"/>
              <a:t> String  </a:t>
            </a:r>
            <a:r>
              <a:rPr lang="en-US" dirty="0" err="1" smtClean="0"/>
              <a:t>toString</a:t>
            </a:r>
            <a:r>
              <a:rPr lang="en-US" dirty="0" smtClean="0"/>
              <a:t>()</a:t>
            </a:r>
          </a:p>
          <a:p>
            <a:r>
              <a:rPr lang="en-US" dirty="0" smtClean="0"/>
              <a:t> static Character  </a:t>
            </a:r>
            <a:r>
              <a:rPr lang="en-US" dirty="0" err="1" smtClean="0"/>
              <a:t>valueOf</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isDigit</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isLetter</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isUpperCase</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isLowerCase</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isSpaceChar</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isWhitespace</a:t>
            </a:r>
            <a:r>
              <a:rPr lang="en-US" dirty="0" smtClean="0"/>
              <a:t>(char </a:t>
            </a:r>
            <a:r>
              <a:rPr lang="en-US" dirty="0" err="1" smtClean="0"/>
              <a:t>ch</a:t>
            </a:r>
            <a:r>
              <a:rPr lang="en-US" dirty="0" smtClean="0"/>
              <a:t>)</a:t>
            </a:r>
          </a:p>
          <a:p>
            <a:r>
              <a:rPr lang="en-US" dirty="0" smtClean="0"/>
              <a:t> static </a:t>
            </a:r>
            <a:r>
              <a:rPr lang="en-US" dirty="0" err="1" smtClean="0"/>
              <a:t>boolean</a:t>
            </a:r>
            <a:r>
              <a:rPr lang="en-US" dirty="0" smtClean="0"/>
              <a:t>  </a:t>
            </a:r>
            <a:r>
              <a:rPr lang="en-US" dirty="0" err="1" smtClean="0"/>
              <a:t>isLetterOrDigit</a:t>
            </a:r>
            <a:r>
              <a:rPr lang="en-US" dirty="0" smtClean="0"/>
              <a:t>(char </a:t>
            </a:r>
            <a:r>
              <a:rPr lang="en-US" dirty="0" err="1" smtClean="0"/>
              <a:t>ch</a:t>
            </a:r>
            <a:r>
              <a:rPr lang="en-US" dirty="0" smtClean="0"/>
              <a:t>)</a:t>
            </a:r>
          </a:p>
          <a:p>
            <a:r>
              <a:rPr lang="en-US" dirty="0" smtClean="0"/>
              <a:t> static   char  </a:t>
            </a:r>
            <a:r>
              <a:rPr lang="en-US" dirty="0" err="1" smtClean="0"/>
              <a:t>isUpperCase</a:t>
            </a:r>
            <a:r>
              <a:rPr lang="en-US" dirty="0" smtClean="0"/>
              <a:t>(char </a:t>
            </a:r>
            <a:r>
              <a:rPr lang="en-US" dirty="0" err="1" smtClean="0"/>
              <a:t>ch</a:t>
            </a:r>
            <a:r>
              <a:rPr lang="en-US" dirty="0" smtClean="0"/>
              <a:t>)</a:t>
            </a:r>
          </a:p>
          <a:p>
            <a:r>
              <a:rPr lang="en-US" dirty="0" smtClean="0"/>
              <a:t> static   char  </a:t>
            </a:r>
            <a:r>
              <a:rPr lang="en-US" dirty="0" err="1" smtClean="0"/>
              <a:t>isLowerCase</a:t>
            </a:r>
            <a:r>
              <a:rPr lang="en-US" dirty="0" smtClean="0"/>
              <a:t>(char </a:t>
            </a:r>
            <a:r>
              <a:rPr lang="en-US" dirty="0" err="1" smtClean="0"/>
              <a:t>ch</a:t>
            </a:r>
            <a:r>
              <a:rPr lang="en-US" dirty="0" smtClean="0"/>
              <a:t>)</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3.Byte  Class  Methods</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int</a:t>
            </a:r>
            <a:r>
              <a:rPr lang="en-US" dirty="0" smtClean="0"/>
              <a:t>  </a:t>
            </a:r>
            <a:r>
              <a:rPr lang="en-US" dirty="0" err="1" smtClean="0"/>
              <a:t>compareTo</a:t>
            </a:r>
            <a:r>
              <a:rPr lang="en-US" dirty="0" smtClean="0"/>
              <a:t>(Byte  b) </a:t>
            </a:r>
          </a:p>
          <a:p>
            <a:r>
              <a:rPr lang="en-US" dirty="0" smtClean="0"/>
              <a:t> static byte </a:t>
            </a:r>
            <a:r>
              <a:rPr lang="en-US" dirty="0" err="1" smtClean="0"/>
              <a:t>parseByte</a:t>
            </a:r>
            <a:r>
              <a:rPr lang="en-US" dirty="0" smtClean="0"/>
              <a:t>(String  </a:t>
            </a:r>
            <a:r>
              <a:rPr lang="en-US" dirty="0" err="1" smtClean="0"/>
              <a:t>str</a:t>
            </a:r>
            <a:r>
              <a:rPr lang="en-US" dirty="0" smtClean="0"/>
              <a:t>)</a:t>
            </a:r>
          </a:p>
          <a:p>
            <a:r>
              <a:rPr lang="en-US" dirty="0" smtClean="0"/>
              <a:t> String  </a:t>
            </a:r>
            <a:r>
              <a:rPr lang="en-US" dirty="0" err="1" smtClean="0"/>
              <a:t>toString</a:t>
            </a:r>
            <a:r>
              <a:rPr lang="en-US" dirty="0" smtClean="0"/>
              <a:t>()</a:t>
            </a:r>
          </a:p>
          <a:p>
            <a:r>
              <a:rPr lang="en-US" dirty="0" smtClean="0"/>
              <a:t> static byte </a:t>
            </a:r>
            <a:r>
              <a:rPr lang="en-US" dirty="0" err="1" smtClean="0"/>
              <a:t>valueOf</a:t>
            </a:r>
            <a:r>
              <a:rPr lang="en-US" dirty="0" smtClean="0"/>
              <a:t>(String  </a:t>
            </a:r>
            <a:r>
              <a:rPr lang="en-US" dirty="0" err="1" smtClean="0"/>
              <a:t>str</a:t>
            </a:r>
            <a:r>
              <a:rPr lang="en-US" dirty="0" smtClean="0"/>
              <a:t>)</a:t>
            </a:r>
          </a:p>
          <a:p>
            <a:r>
              <a:rPr lang="en-US" dirty="0" smtClean="0"/>
              <a:t> static byte </a:t>
            </a:r>
            <a:r>
              <a:rPr lang="en-US" dirty="0" err="1" smtClean="0"/>
              <a:t>valueOf</a:t>
            </a:r>
            <a:r>
              <a:rPr lang="en-US" dirty="0" smtClean="0"/>
              <a:t> (byte b)</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4.Short  Class  Methods</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int</a:t>
            </a:r>
            <a:r>
              <a:rPr lang="en-US" dirty="0" smtClean="0"/>
              <a:t>  </a:t>
            </a:r>
            <a:r>
              <a:rPr lang="en-US" dirty="0" err="1" smtClean="0"/>
              <a:t>compareTo</a:t>
            </a:r>
            <a:r>
              <a:rPr lang="en-US" dirty="0" smtClean="0"/>
              <a:t>(Short  </a:t>
            </a:r>
            <a:r>
              <a:rPr lang="en-US" dirty="0" err="1" smtClean="0"/>
              <a:t>obj</a:t>
            </a:r>
            <a:r>
              <a:rPr lang="en-US" dirty="0" smtClean="0"/>
              <a:t>)</a:t>
            </a:r>
          </a:p>
          <a:p>
            <a:r>
              <a:rPr lang="en-US" dirty="0" smtClean="0"/>
              <a:t> </a:t>
            </a:r>
            <a:r>
              <a:rPr lang="en-US" dirty="0" err="1" smtClean="0"/>
              <a:t>boolean</a:t>
            </a:r>
            <a:r>
              <a:rPr lang="en-US" dirty="0" smtClean="0"/>
              <a:t>  equals(Object  </a:t>
            </a:r>
            <a:r>
              <a:rPr lang="en-US" dirty="0" err="1" smtClean="0"/>
              <a:t>obj</a:t>
            </a:r>
            <a:r>
              <a:rPr lang="en-US" dirty="0" smtClean="0"/>
              <a:t>)</a:t>
            </a:r>
          </a:p>
          <a:p>
            <a:r>
              <a:rPr lang="en-US" dirty="0" smtClean="0"/>
              <a:t> static  short  </a:t>
            </a:r>
            <a:r>
              <a:rPr lang="en-US" dirty="0" err="1" smtClean="0"/>
              <a:t>parseShort</a:t>
            </a:r>
            <a:r>
              <a:rPr lang="en-US" dirty="0" smtClean="0"/>
              <a:t>(String  </a:t>
            </a:r>
            <a:r>
              <a:rPr lang="en-US" dirty="0" err="1" smtClean="0"/>
              <a:t>str</a:t>
            </a:r>
            <a:r>
              <a:rPr lang="en-US" dirty="0" smtClean="0"/>
              <a:t>)</a:t>
            </a:r>
          </a:p>
          <a:p>
            <a:r>
              <a:rPr lang="en-US" dirty="0" smtClean="0"/>
              <a:t> String  </a:t>
            </a:r>
            <a:r>
              <a:rPr lang="en-US" dirty="0" err="1" smtClean="0"/>
              <a:t>toString</a:t>
            </a:r>
            <a:r>
              <a:rPr lang="en-US" dirty="0" smtClean="0"/>
              <a:t>()</a:t>
            </a:r>
          </a:p>
          <a:p>
            <a:r>
              <a:rPr lang="en-US" dirty="0" smtClean="0"/>
              <a:t> static  Short </a:t>
            </a:r>
            <a:r>
              <a:rPr lang="en-US" dirty="0" err="1" smtClean="0"/>
              <a:t>valueOf</a:t>
            </a:r>
            <a:r>
              <a:rPr lang="en-US" dirty="0" smtClean="0"/>
              <a:t>(String </a:t>
            </a:r>
            <a:r>
              <a:rPr lang="en-US" dirty="0" err="1" smtClean="0"/>
              <a:t>str</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5.Integer  Class  Methods</a:t>
            </a:r>
            <a:endParaRPr lang="en-US" dirty="0"/>
          </a:p>
        </p:txBody>
      </p:sp>
      <p:sp>
        <p:nvSpPr>
          <p:cNvPr id="3" name="Content Placeholder 2"/>
          <p:cNvSpPr>
            <a:spLocks noGrp="1"/>
          </p:cNvSpPr>
          <p:nvPr>
            <p:ph idx="1"/>
          </p:nvPr>
        </p:nvSpPr>
        <p:spPr/>
        <p:txBody>
          <a:bodyPr>
            <a:normAutofit/>
          </a:bodyPr>
          <a:lstStyle/>
          <a:p>
            <a:r>
              <a:rPr lang="en-US" dirty="0" err="1" smtClean="0"/>
              <a:t>int</a:t>
            </a:r>
            <a:r>
              <a:rPr lang="en-US" dirty="0" smtClean="0"/>
              <a:t>  </a:t>
            </a:r>
            <a:r>
              <a:rPr lang="en-US" dirty="0" err="1" smtClean="0"/>
              <a:t>compareTo</a:t>
            </a:r>
            <a:r>
              <a:rPr lang="en-US" dirty="0" smtClean="0"/>
              <a:t>(Integer  </a:t>
            </a:r>
            <a:r>
              <a:rPr lang="en-US" dirty="0" err="1" smtClean="0"/>
              <a:t>obj</a:t>
            </a:r>
            <a:r>
              <a:rPr lang="en-US" dirty="0" smtClean="0"/>
              <a:t>)</a:t>
            </a:r>
          </a:p>
          <a:p>
            <a:r>
              <a:rPr lang="en-US" dirty="0" err="1" smtClean="0"/>
              <a:t>boolean</a:t>
            </a:r>
            <a:r>
              <a:rPr lang="en-US" dirty="0" smtClean="0"/>
              <a:t>  equals(Object  </a:t>
            </a:r>
            <a:r>
              <a:rPr lang="en-US" dirty="0" err="1" smtClean="0"/>
              <a:t>obj</a:t>
            </a:r>
            <a:r>
              <a:rPr lang="en-US" dirty="0" smtClean="0"/>
              <a:t>)</a:t>
            </a:r>
          </a:p>
          <a:p>
            <a:r>
              <a:rPr lang="en-US" dirty="0" smtClean="0"/>
              <a:t>static  </a:t>
            </a:r>
            <a:r>
              <a:rPr lang="en-US" dirty="0" err="1" smtClean="0"/>
              <a:t>int</a:t>
            </a:r>
            <a:r>
              <a:rPr lang="en-US" dirty="0" smtClean="0"/>
              <a:t>  </a:t>
            </a:r>
            <a:r>
              <a:rPr lang="en-US" dirty="0" err="1" smtClean="0"/>
              <a:t>parseInt</a:t>
            </a:r>
            <a:r>
              <a:rPr lang="en-US" dirty="0" smtClean="0"/>
              <a:t>(String  </a:t>
            </a:r>
            <a:r>
              <a:rPr lang="en-US" dirty="0" err="1" smtClean="0"/>
              <a:t>str</a:t>
            </a:r>
            <a:r>
              <a:rPr lang="en-US" dirty="0" smtClean="0"/>
              <a:t>)</a:t>
            </a:r>
          </a:p>
          <a:p>
            <a:r>
              <a:rPr lang="en-US" dirty="0" smtClean="0"/>
              <a:t>String  </a:t>
            </a:r>
            <a:r>
              <a:rPr lang="en-US" dirty="0" err="1" smtClean="0"/>
              <a:t>toString</a:t>
            </a:r>
            <a:r>
              <a:rPr lang="en-US" dirty="0" smtClean="0"/>
              <a:t>()</a:t>
            </a:r>
          </a:p>
          <a:p>
            <a:r>
              <a:rPr lang="en-US" dirty="0" smtClean="0"/>
              <a:t>static  Integer  </a:t>
            </a:r>
            <a:r>
              <a:rPr lang="en-US" dirty="0" err="1" smtClean="0"/>
              <a:t>valueOf</a:t>
            </a:r>
            <a:r>
              <a:rPr lang="en-US" dirty="0" smtClean="0"/>
              <a:t>(String </a:t>
            </a:r>
            <a:r>
              <a:rPr lang="en-US" dirty="0" err="1" smtClean="0"/>
              <a:t>str</a:t>
            </a:r>
            <a:r>
              <a:rPr lang="en-US" dirty="0" smtClean="0"/>
              <a:t>)</a:t>
            </a:r>
          </a:p>
          <a:p>
            <a:r>
              <a:rPr lang="en-US" dirty="0" smtClean="0"/>
              <a:t>static  String  </a:t>
            </a:r>
            <a:r>
              <a:rPr lang="en-US" dirty="0" err="1" smtClean="0"/>
              <a:t>toBinaryString</a:t>
            </a:r>
            <a:r>
              <a:rPr lang="en-US" dirty="0" smtClean="0"/>
              <a:t>(</a:t>
            </a:r>
            <a:r>
              <a:rPr lang="en-US" dirty="0" err="1" smtClean="0"/>
              <a:t>int</a:t>
            </a:r>
            <a:r>
              <a:rPr lang="en-US" dirty="0" smtClean="0"/>
              <a:t>  </a:t>
            </a:r>
            <a:r>
              <a:rPr lang="en-US" dirty="0" err="1" smtClean="0"/>
              <a:t>i</a:t>
            </a:r>
            <a:r>
              <a:rPr lang="en-US" dirty="0" smtClean="0"/>
              <a:t>)</a:t>
            </a:r>
          </a:p>
          <a:p>
            <a:r>
              <a:rPr lang="en-US" dirty="0" smtClean="0"/>
              <a:t>static  String  </a:t>
            </a:r>
            <a:r>
              <a:rPr lang="en-US" dirty="0" err="1" smtClean="0"/>
              <a:t>toHexString</a:t>
            </a:r>
            <a:r>
              <a:rPr lang="en-US" dirty="0" smtClean="0"/>
              <a:t>(</a:t>
            </a:r>
            <a:r>
              <a:rPr lang="en-US" dirty="0" err="1" smtClean="0"/>
              <a:t>int</a:t>
            </a:r>
            <a:r>
              <a:rPr lang="en-US" dirty="0" smtClean="0"/>
              <a:t>  </a:t>
            </a:r>
            <a:r>
              <a:rPr lang="en-US" dirty="0" err="1" smtClean="0"/>
              <a:t>i</a:t>
            </a:r>
            <a:r>
              <a:rPr lang="en-US" dirty="0" smtClean="0"/>
              <a:t>)</a:t>
            </a:r>
          </a:p>
          <a:p>
            <a:r>
              <a:rPr lang="en-US" dirty="0" smtClean="0"/>
              <a:t>static  String  </a:t>
            </a:r>
            <a:r>
              <a:rPr lang="en-US" dirty="0" err="1" smtClean="0"/>
              <a:t>toOctalString</a:t>
            </a:r>
            <a:r>
              <a:rPr lang="en-US" dirty="0" smtClean="0"/>
              <a:t>(</a:t>
            </a:r>
            <a:r>
              <a:rPr lang="en-US" dirty="0" err="1" smtClean="0"/>
              <a:t>int</a:t>
            </a:r>
            <a:r>
              <a:rPr lang="en-US" dirty="0" smtClean="0"/>
              <a:t>  </a:t>
            </a:r>
            <a:r>
              <a:rPr lang="en-US" dirty="0" err="1" smtClean="0"/>
              <a:t>i</a:t>
            </a:r>
            <a:r>
              <a:rPr lang="en-US" dirty="0" smtClean="0"/>
              <a:t>)</a:t>
            </a:r>
          </a:p>
          <a:p>
            <a:r>
              <a:rPr lang="en-US" dirty="0" err="1" smtClean="0"/>
              <a:t>int</a:t>
            </a:r>
            <a:r>
              <a:rPr lang="en-US" dirty="0" smtClean="0"/>
              <a:t>  </a:t>
            </a:r>
            <a:r>
              <a:rPr lang="en-US" dirty="0" err="1" smtClean="0"/>
              <a:t>intValue</a:t>
            </a:r>
            <a:r>
              <a:rPr lang="en-US" dirty="0" smtClean="0"/>
              <a:t>()</a:t>
            </a:r>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6.Long  Class  Methods</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compareTo</a:t>
            </a:r>
            <a:r>
              <a:rPr lang="en-US" dirty="0" smtClean="0"/>
              <a:t>(Long </a:t>
            </a:r>
            <a:r>
              <a:rPr lang="en-US" dirty="0" err="1" smtClean="0"/>
              <a:t>obj</a:t>
            </a:r>
            <a:r>
              <a:rPr lang="en-US" dirty="0" smtClean="0"/>
              <a:t>)</a:t>
            </a:r>
          </a:p>
          <a:p>
            <a:r>
              <a:rPr lang="en-US" dirty="0" err="1" smtClean="0"/>
              <a:t>boolean</a:t>
            </a:r>
            <a:r>
              <a:rPr lang="en-US" dirty="0" smtClean="0"/>
              <a:t>  equals(Object  </a:t>
            </a:r>
            <a:r>
              <a:rPr lang="en-US" dirty="0" err="1" smtClean="0"/>
              <a:t>obj</a:t>
            </a:r>
            <a:r>
              <a:rPr lang="en-US" dirty="0" smtClean="0"/>
              <a:t>)</a:t>
            </a:r>
          </a:p>
          <a:p>
            <a:r>
              <a:rPr lang="en-US" dirty="0" smtClean="0"/>
              <a:t>static  </a:t>
            </a:r>
            <a:r>
              <a:rPr lang="en-US" dirty="0" err="1" smtClean="0"/>
              <a:t>int</a:t>
            </a:r>
            <a:r>
              <a:rPr lang="en-US" dirty="0" smtClean="0"/>
              <a:t>  </a:t>
            </a:r>
            <a:r>
              <a:rPr lang="en-US" dirty="0" err="1" smtClean="0"/>
              <a:t>parseLong</a:t>
            </a:r>
            <a:r>
              <a:rPr lang="en-US" dirty="0" smtClean="0"/>
              <a:t>(String  </a:t>
            </a:r>
            <a:r>
              <a:rPr lang="en-US" dirty="0" err="1" smtClean="0"/>
              <a:t>str</a:t>
            </a:r>
            <a:r>
              <a:rPr lang="en-US" dirty="0" smtClean="0"/>
              <a:t>)</a:t>
            </a:r>
          </a:p>
          <a:p>
            <a:r>
              <a:rPr lang="en-US" dirty="0" smtClean="0"/>
              <a:t>String  </a:t>
            </a:r>
            <a:r>
              <a:rPr lang="en-US" dirty="0" err="1" smtClean="0"/>
              <a:t>toString</a:t>
            </a:r>
            <a:r>
              <a:rPr lang="en-US" dirty="0" smtClean="0"/>
              <a:t>()</a:t>
            </a:r>
          </a:p>
          <a:p>
            <a:r>
              <a:rPr lang="en-US" dirty="0" smtClean="0"/>
              <a:t>static  Integer  </a:t>
            </a:r>
            <a:r>
              <a:rPr lang="en-US" dirty="0" err="1" smtClean="0"/>
              <a:t>valueOf</a:t>
            </a:r>
            <a:r>
              <a:rPr lang="en-US" dirty="0" smtClean="0"/>
              <a:t>(String </a:t>
            </a:r>
            <a:r>
              <a:rPr lang="en-US" dirty="0" err="1" smtClean="0"/>
              <a:t>str</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7.Float  Class  Methods</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compareTo</a:t>
            </a:r>
            <a:r>
              <a:rPr lang="en-US" dirty="0" smtClean="0"/>
              <a:t>(Float </a:t>
            </a:r>
            <a:r>
              <a:rPr lang="en-US" dirty="0" err="1" smtClean="0"/>
              <a:t>obj</a:t>
            </a:r>
            <a:r>
              <a:rPr lang="en-US" dirty="0" smtClean="0"/>
              <a:t>)</a:t>
            </a:r>
          </a:p>
          <a:p>
            <a:r>
              <a:rPr lang="en-US" dirty="0" err="1" smtClean="0"/>
              <a:t>boolean</a:t>
            </a:r>
            <a:r>
              <a:rPr lang="en-US" dirty="0" smtClean="0"/>
              <a:t>  equals(Object  </a:t>
            </a:r>
            <a:r>
              <a:rPr lang="en-US" dirty="0" err="1" smtClean="0"/>
              <a:t>obj</a:t>
            </a:r>
            <a:r>
              <a:rPr lang="en-US" dirty="0" smtClean="0"/>
              <a:t>)</a:t>
            </a:r>
          </a:p>
          <a:p>
            <a:r>
              <a:rPr lang="en-US" dirty="0" smtClean="0"/>
              <a:t>static  </a:t>
            </a:r>
            <a:r>
              <a:rPr lang="en-US" dirty="0" err="1" smtClean="0"/>
              <a:t>int</a:t>
            </a:r>
            <a:r>
              <a:rPr lang="en-US" dirty="0" smtClean="0"/>
              <a:t>  </a:t>
            </a:r>
            <a:r>
              <a:rPr lang="en-US" dirty="0" err="1" smtClean="0"/>
              <a:t>parseFloat</a:t>
            </a:r>
            <a:r>
              <a:rPr lang="en-US" dirty="0" smtClean="0"/>
              <a:t>(String  </a:t>
            </a:r>
            <a:r>
              <a:rPr lang="en-US" dirty="0" err="1" smtClean="0"/>
              <a:t>str</a:t>
            </a:r>
            <a:r>
              <a:rPr lang="en-US" dirty="0" smtClean="0"/>
              <a:t>)</a:t>
            </a:r>
          </a:p>
          <a:p>
            <a:r>
              <a:rPr lang="en-US" dirty="0" smtClean="0"/>
              <a:t>String  </a:t>
            </a:r>
            <a:r>
              <a:rPr lang="en-US" dirty="0" err="1" smtClean="0"/>
              <a:t>toString</a:t>
            </a:r>
            <a:r>
              <a:rPr lang="en-US" dirty="0" smtClean="0"/>
              <a:t>()</a:t>
            </a:r>
          </a:p>
          <a:p>
            <a:r>
              <a:rPr lang="en-US" dirty="0" smtClean="0"/>
              <a:t>static  Integer  </a:t>
            </a:r>
            <a:r>
              <a:rPr lang="en-US" dirty="0" err="1" smtClean="0"/>
              <a:t>valueOf</a:t>
            </a:r>
            <a:r>
              <a:rPr lang="en-US" dirty="0" smtClean="0"/>
              <a:t>(String </a:t>
            </a:r>
            <a:r>
              <a:rPr lang="en-US" dirty="0" err="1" smtClean="0"/>
              <a:t>str</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TotalTime>
  <Words>474</Words>
  <Application>Microsoft Office PowerPoint</Application>
  <PresentationFormat>On-screen Show (4:3)</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Wrapper  classes</vt:lpstr>
      <vt:lpstr>Data Types</vt:lpstr>
      <vt:lpstr>Diff  Wrapper classes in Java 1.Number Class  Methods </vt:lpstr>
      <vt:lpstr>2.Character  Class  Methods</vt:lpstr>
      <vt:lpstr>3.Byte  Class  Methods</vt:lpstr>
      <vt:lpstr>4.Short  Class  Methods</vt:lpstr>
      <vt:lpstr>5.Integer  Class  Methods</vt:lpstr>
      <vt:lpstr>6.Long  Class  Methods</vt:lpstr>
      <vt:lpstr>7.Float  Class  Methods</vt:lpstr>
      <vt:lpstr>8.Double  Class  Methods</vt:lpstr>
      <vt:lpstr>9.Boolean  Class  Methods</vt:lpstr>
      <vt:lpstr>10.Math  Class  Methods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Sys</cp:lastModifiedBy>
  <cp:revision>121</cp:revision>
  <dcterms:created xsi:type="dcterms:W3CDTF">2006-08-16T00:00:00Z</dcterms:created>
  <dcterms:modified xsi:type="dcterms:W3CDTF">2011-12-02T03:54:40Z</dcterms:modified>
</cp:coreProperties>
</file>