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Lst>
  <p:notesMasterIdLst>
    <p:notesMasterId r:id="rId18"/>
  </p:notesMasterIdLst>
  <p:sldIdLst>
    <p:sldId id="273" r:id="rId2"/>
    <p:sldId id="268" r:id="rId3"/>
    <p:sldId id="257" r:id="rId4"/>
    <p:sldId id="259" r:id="rId5"/>
    <p:sldId id="260" r:id="rId6"/>
    <p:sldId id="261" r:id="rId7"/>
    <p:sldId id="274" r:id="rId8"/>
    <p:sldId id="276" r:id="rId9"/>
    <p:sldId id="277" r:id="rId10"/>
    <p:sldId id="262" r:id="rId11"/>
    <p:sldId id="263" r:id="rId12"/>
    <p:sldId id="264" r:id="rId13"/>
    <p:sldId id="265" r:id="rId14"/>
    <p:sldId id="266" r:id="rId15"/>
    <p:sldId id="275" r:id="rId16"/>
    <p:sldId id="267"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i7Ep6ZmUQ3V/BBPVFAQeJAaTr+F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967" autoAdjust="0"/>
  </p:normalViewPr>
  <p:slideViewPr>
    <p:cSldViewPr snapToGrid="0">
      <p:cViewPr varScale="1">
        <p:scale>
          <a:sx n="108" d="100"/>
          <a:sy n="108" d="100"/>
        </p:scale>
        <p:origin x="730"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197F67-AC3F-43CE-9A7C-001ECFE5C7B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272705B-E013-496C-B28D-BC29D431A9F8}">
      <dgm:prSet custT="1"/>
      <dgm:spPr/>
      <dgm:t>
        <a:bodyPr/>
        <a:lstStyle/>
        <a:p>
          <a:pPr algn="ctr"/>
          <a:r>
            <a:rPr lang="en-IN" sz="5400" b="1" i="1" dirty="0"/>
            <a:t>MINI PROJECT REVIEW I</a:t>
          </a:r>
          <a:endParaRPr lang="en-IN" sz="5400" dirty="0"/>
        </a:p>
      </dgm:t>
    </dgm:pt>
    <dgm:pt modelId="{385D9BA6-A795-4E41-B53C-CE8B1A5F9B84}" type="parTrans" cxnId="{0EDB6783-38F2-4CCA-913C-6D56AF2011D4}">
      <dgm:prSet/>
      <dgm:spPr/>
      <dgm:t>
        <a:bodyPr/>
        <a:lstStyle/>
        <a:p>
          <a:endParaRPr lang="en-IN"/>
        </a:p>
      </dgm:t>
    </dgm:pt>
    <dgm:pt modelId="{5286AF68-7C1D-4C24-921E-8550814F58FE}" type="sibTrans" cxnId="{0EDB6783-38F2-4CCA-913C-6D56AF2011D4}">
      <dgm:prSet/>
      <dgm:spPr/>
      <dgm:t>
        <a:bodyPr/>
        <a:lstStyle/>
        <a:p>
          <a:endParaRPr lang="en-IN"/>
        </a:p>
      </dgm:t>
    </dgm:pt>
    <dgm:pt modelId="{00E4E398-C2CB-411A-8AAE-8E46C21F3E22}" type="pres">
      <dgm:prSet presAssocID="{08197F67-AC3F-43CE-9A7C-001ECFE5C7BA}" presName="linear" presStyleCnt="0">
        <dgm:presLayoutVars>
          <dgm:animLvl val="lvl"/>
          <dgm:resizeHandles val="exact"/>
        </dgm:presLayoutVars>
      </dgm:prSet>
      <dgm:spPr/>
    </dgm:pt>
    <dgm:pt modelId="{B089C9DE-DA5B-454B-8C44-C691F5AAA652}" type="pres">
      <dgm:prSet presAssocID="{7272705B-E013-496C-B28D-BC29D431A9F8}" presName="parentText" presStyleLbl="node1" presStyleIdx="0" presStyleCnt="1" custScaleY="293989">
        <dgm:presLayoutVars>
          <dgm:chMax val="0"/>
          <dgm:bulletEnabled val="1"/>
        </dgm:presLayoutVars>
      </dgm:prSet>
      <dgm:spPr/>
    </dgm:pt>
  </dgm:ptLst>
  <dgm:cxnLst>
    <dgm:cxn modelId="{BADBCD25-49DA-47C2-A827-3D92EBD213A4}" type="presOf" srcId="{7272705B-E013-496C-B28D-BC29D431A9F8}" destId="{B089C9DE-DA5B-454B-8C44-C691F5AAA652}" srcOrd="0" destOrd="0" presId="urn:microsoft.com/office/officeart/2005/8/layout/vList2"/>
    <dgm:cxn modelId="{0EDB6783-38F2-4CCA-913C-6D56AF2011D4}" srcId="{08197F67-AC3F-43CE-9A7C-001ECFE5C7BA}" destId="{7272705B-E013-496C-B28D-BC29D431A9F8}" srcOrd="0" destOrd="0" parTransId="{385D9BA6-A795-4E41-B53C-CE8B1A5F9B84}" sibTransId="{5286AF68-7C1D-4C24-921E-8550814F58FE}"/>
    <dgm:cxn modelId="{D9CB37D6-192D-459B-8A54-74D2EE68B0B5}" type="presOf" srcId="{08197F67-AC3F-43CE-9A7C-001ECFE5C7BA}" destId="{00E4E398-C2CB-411A-8AAE-8E46C21F3E22}" srcOrd="0" destOrd="0" presId="urn:microsoft.com/office/officeart/2005/8/layout/vList2"/>
    <dgm:cxn modelId="{488D1879-78A7-4325-A0B7-A0C163D4E58E}" type="presParOf" srcId="{00E4E398-C2CB-411A-8AAE-8E46C21F3E22}" destId="{B089C9DE-DA5B-454B-8C44-C691F5AAA65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89C9DE-DA5B-454B-8C44-C691F5AAA652}">
      <dsp:nvSpPr>
        <dsp:cNvPr id="0" name=""/>
        <dsp:cNvSpPr/>
      </dsp:nvSpPr>
      <dsp:spPr>
        <a:xfrm>
          <a:off x="0" y="771"/>
          <a:ext cx="7495954" cy="157916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IN" sz="5400" b="1" i="1" kern="1200" dirty="0"/>
            <a:t>MINI PROJECT REVIEW I</a:t>
          </a:r>
          <a:endParaRPr lang="en-IN" sz="5400" kern="1200" dirty="0"/>
        </a:p>
      </dsp:txBody>
      <dsp:txXfrm>
        <a:off x="77088" y="77859"/>
        <a:ext cx="7341778" cy="14249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24" name="Google Shape;12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8" name="Google Shape;138;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06224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47" name="Google Shape;147;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p17"/>
          <p:cNvSpPr txBox="1">
            <a:spLocks noGrp="1"/>
          </p:cNvSpPr>
          <p:nvPr>
            <p:ph type="title"/>
          </p:nvPr>
        </p:nvSpPr>
        <p:spPr>
          <a:xfrm>
            <a:off x="609600" y="118110"/>
            <a:ext cx="8153400" cy="10059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8" name="Google Shape;38;p17"/>
          <p:cNvSpPr txBox="1">
            <a:spLocks noGrp="1"/>
          </p:cNvSpPr>
          <p:nvPr>
            <p:ph type="dt" idx="10"/>
          </p:nvPr>
        </p:nvSpPr>
        <p:spPr>
          <a:xfrm>
            <a:off x="6096000" y="4686300"/>
            <a:ext cx="26670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609601" y="4686155"/>
            <a:ext cx="5421000" cy="2739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 name="Google Shape;40;p17"/>
          <p:cNvSpPr txBox="1">
            <a:spLocks noGrp="1"/>
          </p:cNvSpPr>
          <p:nvPr>
            <p:ph type="sldNum" idx="12"/>
          </p:nvPr>
        </p:nvSpPr>
        <p:spPr>
          <a:xfrm>
            <a:off x="0" y="1123507"/>
            <a:ext cx="533400" cy="183300"/>
          </a:xfrm>
          <a:prstGeom prst="rect">
            <a:avLst/>
          </a:prstGeom>
          <a:noFill/>
          <a:ln>
            <a:noFill/>
          </a:ln>
        </p:spPr>
        <p:txBody>
          <a:bodyPr spcFirstLastPara="1" wrap="square" lIns="91425" tIns="45700" rIns="91425" bIns="45700" anchor="ctr" anchorCtr="0">
            <a:normAutofit/>
          </a:bodyPr>
          <a:lstStyle>
            <a:lvl1pPr marL="0" lvl="0" indent="0" algn="ctr" rtl="0">
              <a:spcBef>
                <a:spcPts val="0"/>
              </a:spcBef>
              <a:buNone/>
              <a:defRPr sz="1400" b="1">
                <a:solidFill>
                  <a:srgbClr val="FFFFFF"/>
                </a:solidFill>
              </a:defRPr>
            </a:lvl1pPr>
            <a:lvl2pPr marL="0" lvl="1" indent="0" algn="ctr" rtl="0">
              <a:spcBef>
                <a:spcPts val="0"/>
              </a:spcBef>
              <a:buNone/>
              <a:defRPr sz="1400" b="1">
                <a:solidFill>
                  <a:srgbClr val="FFFFFF"/>
                </a:solidFill>
              </a:defRPr>
            </a:lvl2pPr>
            <a:lvl3pPr marL="0" lvl="2" indent="0" algn="ctr" rtl="0">
              <a:spcBef>
                <a:spcPts val="0"/>
              </a:spcBef>
              <a:buNone/>
              <a:defRPr sz="1400" b="1">
                <a:solidFill>
                  <a:srgbClr val="FFFFFF"/>
                </a:solidFill>
              </a:defRPr>
            </a:lvl3pPr>
            <a:lvl4pPr marL="0" lvl="3" indent="0" algn="ctr" rtl="0">
              <a:spcBef>
                <a:spcPts val="0"/>
              </a:spcBef>
              <a:buNone/>
              <a:defRPr sz="1400" b="1">
                <a:solidFill>
                  <a:srgbClr val="FFFFFF"/>
                </a:solidFill>
              </a:defRPr>
            </a:lvl4pPr>
            <a:lvl5pPr marL="0" lvl="4" indent="0" algn="ctr" rtl="0">
              <a:spcBef>
                <a:spcPts val="0"/>
              </a:spcBef>
              <a:buNone/>
              <a:defRPr sz="1400" b="1">
                <a:solidFill>
                  <a:srgbClr val="FFFFFF"/>
                </a:solidFill>
              </a:defRPr>
            </a:lvl5pPr>
            <a:lvl6pPr marL="0" lvl="5" indent="0" algn="ctr" rtl="0">
              <a:spcBef>
                <a:spcPts val="0"/>
              </a:spcBef>
              <a:buNone/>
              <a:defRPr sz="1400" b="1">
                <a:solidFill>
                  <a:srgbClr val="FFFFFF"/>
                </a:solidFill>
              </a:defRPr>
            </a:lvl6pPr>
            <a:lvl7pPr marL="0" lvl="6" indent="0" algn="ctr" rtl="0">
              <a:spcBef>
                <a:spcPts val="0"/>
              </a:spcBef>
              <a:buNone/>
              <a:defRPr sz="1400" b="1">
                <a:solidFill>
                  <a:srgbClr val="FFFFFF"/>
                </a:solidFill>
              </a:defRPr>
            </a:lvl7pPr>
            <a:lvl8pPr marL="0" lvl="7" indent="0" algn="ctr" rtl="0">
              <a:spcBef>
                <a:spcPts val="0"/>
              </a:spcBef>
              <a:buNone/>
              <a:defRPr sz="1400" b="1">
                <a:solidFill>
                  <a:srgbClr val="FFFFFF"/>
                </a:solidFill>
              </a:defRPr>
            </a:lvl8pPr>
            <a:lvl9pPr marL="0" lvl="8" indent="0" algn="ctr" rtl="0">
              <a:spcBef>
                <a:spcPts val="0"/>
              </a:spcBef>
              <a:buNone/>
              <a:defRPr sz="1400" b="1">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
        <p:nvSpPr>
          <p:cNvPr id="41" name="Google Shape;41;p17"/>
          <p:cNvSpPr txBox="1">
            <a:spLocks noGrp="1"/>
          </p:cNvSpPr>
          <p:nvPr>
            <p:ph type="body" idx="1"/>
          </p:nvPr>
        </p:nvSpPr>
        <p:spPr>
          <a:xfrm>
            <a:off x="609600" y="1352550"/>
            <a:ext cx="8153400" cy="3276600"/>
          </a:xfrm>
          <a:prstGeom prst="rect">
            <a:avLst/>
          </a:prstGeom>
          <a:noFill/>
          <a:ln>
            <a:noFill/>
          </a:ln>
        </p:spPr>
        <p:txBody>
          <a:bodyPr spcFirstLastPara="1" wrap="square" lIns="91425" tIns="45700" rIns="91425" bIns="45700" anchor="t" anchorCtr="0">
            <a:normAutofit/>
          </a:bodyPr>
          <a:lstStyle>
            <a:lvl1pPr marL="457200" lvl="0" indent="-297180" algn="l" rtl="0">
              <a:spcBef>
                <a:spcPts val="700"/>
              </a:spcBef>
              <a:spcAft>
                <a:spcPts val="0"/>
              </a:spcAft>
              <a:buSzPts val="1080"/>
              <a:buChar char="◻"/>
              <a:defRPr/>
            </a:lvl1pPr>
            <a:lvl2pPr marL="914400" lvl="1" indent="-308610" algn="l" rtl="0">
              <a:spcBef>
                <a:spcPts val="550"/>
              </a:spcBef>
              <a:spcAft>
                <a:spcPts val="0"/>
              </a:spcAft>
              <a:buSzPts val="1260"/>
              <a:buChar char="🞑"/>
              <a:defRPr/>
            </a:lvl2pPr>
            <a:lvl3pPr marL="1371600" lvl="2" indent="-314325" algn="l" rtl="0">
              <a:spcBef>
                <a:spcPts val="500"/>
              </a:spcBef>
              <a:spcAft>
                <a:spcPts val="0"/>
              </a:spcAft>
              <a:buSzPts val="1350"/>
              <a:buChar char="■"/>
              <a:defRPr/>
            </a:lvl3pPr>
            <a:lvl4pPr marL="1828800" lvl="3" indent="-314325" algn="l" rtl="0">
              <a:spcBef>
                <a:spcPts val="400"/>
              </a:spcBef>
              <a:spcAft>
                <a:spcPts val="0"/>
              </a:spcAft>
              <a:buSzPts val="1350"/>
              <a:buChar char="■"/>
              <a:defRPr/>
            </a:lvl4pPr>
            <a:lvl5pPr marL="2286000" lvl="4" indent="-302895" algn="l" rtl="0">
              <a:spcBef>
                <a:spcPts val="400"/>
              </a:spcBef>
              <a:spcAft>
                <a:spcPts val="0"/>
              </a:spcAft>
              <a:buSzPts val="1170"/>
              <a:buChar char="■"/>
              <a:defRPr/>
            </a:lvl5pPr>
            <a:lvl6pPr marL="2743200" lvl="5" indent="-228600" algn="l" rtl="0">
              <a:spcBef>
                <a:spcPts val="360"/>
              </a:spcBef>
              <a:spcAft>
                <a:spcPts val="0"/>
              </a:spcAft>
              <a:buSzPts val="1800"/>
              <a:buNone/>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42"/>
        <p:cNvGrpSpPr/>
        <p:nvPr/>
      </p:nvGrpSpPr>
      <p:grpSpPr>
        <a:xfrm>
          <a:off x="0" y="0"/>
          <a:ext cx="0" cy="0"/>
          <a:chOff x="0" y="0"/>
          <a:chExt cx="0" cy="0"/>
        </a:xfrm>
      </p:grpSpPr>
      <p:sp>
        <p:nvSpPr>
          <p:cNvPr id="43" name="Google Shape;43;p18"/>
          <p:cNvSpPr txBox="1">
            <a:spLocks noGrp="1"/>
          </p:cNvSpPr>
          <p:nvPr>
            <p:ph type="dt" idx="10"/>
          </p:nvPr>
        </p:nvSpPr>
        <p:spPr>
          <a:xfrm>
            <a:off x="6096000" y="4686300"/>
            <a:ext cx="26670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4" name="Google Shape;44;p18"/>
          <p:cNvSpPr txBox="1">
            <a:spLocks noGrp="1"/>
          </p:cNvSpPr>
          <p:nvPr>
            <p:ph type="ftr" idx="11"/>
          </p:nvPr>
        </p:nvSpPr>
        <p:spPr>
          <a:xfrm>
            <a:off x="609601" y="4686155"/>
            <a:ext cx="5421000" cy="2739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18"/>
          <p:cNvSpPr txBox="1">
            <a:spLocks noGrp="1"/>
          </p:cNvSpPr>
          <p:nvPr>
            <p:ph type="sldNum" idx="12"/>
          </p:nvPr>
        </p:nvSpPr>
        <p:spPr>
          <a:xfrm>
            <a:off x="0" y="4686300"/>
            <a:ext cx="533400" cy="285900"/>
          </a:xfrm>
          <a:prstGeom prst="rect">
            <a:avLst/>
          </a:prstGeom>
          <a:noFill/>
          <a:ln>
            <a:noFill/>
          </a:ln>
        </p:spPr>
        <p:txBody>
          <a:bodyPr spcFirstLastPara="1" wrap="square" lIns="91425" tIns="45700" rIns="91425" bIns="45700" anchor="ctr" anchorCtr="0">
            <a:normAutofit/>
          </a:bodyPr>
          <a:lstStyle>
            <a:lvl1pPr marL="0" lvl="0" indent="0" algn="ctr" rtl="0">
              <a:spcBef>
                <a:spcPts val="0"/>
              </a:spcBef>
              <a:buNone/>
              <a:defRPr sz="1400" b="1">
                <a:solidFill>
                  <a:schemeClr val="dk2"/>
                </a:solidFill>
                <a:latin typeface="Twentieth Century"/>
                <a:ea typeface="Twentieth Century"/>
                <a:cs typeface="Twentieth Century"/>
                <a:sym typeface="Twentieth Century"/>
              </a:defRPr>
            </a:lvl1pPr>
            <a:lvl2pPr marL="0" lvl="1" indent="0" algn="ctr" rtl="0">
              <a:spcBef>
                <a:spcPts val="0"/>
              </a:spcBef>
              <a:buNone/>
              <a:defRPr sz="1400" b="1">
                <a:solidFill>
                  <a:schemeClr val="dk2"/>
                </a:solidFill>
                <a:latin typeface="Twentieth Century"/>
                <a:ea typeface="Twentieth Century"/>
                <a:cs typeface="Twentieth Century"/>
                <a:sym typeface="Twentieth Century"/>
              </a:defRPr>
            </a:lvl2pPr>
            <a:lvl3pPr marL="0" lvl="2" indent="0" algn="ctr" rtl="0">
              <a:spcBef>
                <a:spcPts val="0"/>
              </a:spcBef>
              <a:buNone/>
              <a:defRPr sz="1400" b="1">
                <a:solidFill>
                  <a:schemeClr val="dk2"/>
                </a:solidFill>
                <a:latin typeface="Twentieth Century"/>
                <a:ea typeface="Twentieth Century"/>
                <a:cs typeface="Twentieth Century"/>
                <a:sym typeface="Twentieth Century"/>
              </a:defRPr>
            </a:lvl3pPr>
            <a:lvl4pPr marL="0" lvl="3" indent="0" algn="ctr" rtl="0">
              <a:spcBef>
                <a:spcPts val="0"/>
              </a:spcBef>
              <a:buNone/>
              <a:defRPr sz="1400" b="1">
                <a:solidFill>
                  <a:schemeClr val="dk2"/>
                </a:solidFill>
                <a:latin typeface="Twentieth Century"/>
                <a:ea typeface="Twentieth Century"/>
                <a:cs typeface="Twentieth Century"/>
                <a:sym typeface="Twentieth Century"/>
              </a:defRPr>
            </a:lvl4pPr>
            <a:lvl5pPr marL="0" lvl="4" indent="0" algn="ctr" rtl="0">
              <a:spcBef>
                <a:spcPts val="0"/>
              </a:spcBef>
              <a:buNone/>
              <a:defRPr sz="1400" b="1">
                <a:solidFill>
                  <a:schemeClr val="dk2"/>
                </a:solidFill>
                <a:latin typeface="Twentieth Century"/>
                <a:ea typeface="Twentieth Century"/>
                <a:cs typeface="Twentieth Century"/>
                <a:sym typeface="Twentieth Century"/>
              </a:defRPr>
            </a:lvl5pPr>
            <a:lvl6pPr marL="0" lvl="5" indent="0" algn="ctr" rtl="0">
              <a:spcBef>
                <a:spcPts val="0"/>
              </a:spcBef>
              <a:buNone/>
              <a:defRPr sz="1400" b="1">
                <a:solidFill>
                  <a:schemeClr val="dk2"/>
                </a:solidFill>
                <a:latin typeface="Twentieth Century"/>
                <a:ea typeface="Twentieth Century"/>
                <a:cs typeface="Twentieth Century"/>
                <a:sym typeface="Twentieth Century"/>
              </a:defRPr>
            </a:lvl6pPr>
            <a:lvl7pPr marL="0" lvl="6" indent="0" algn="ctr" rtl="0">
              <a:spcBef>
                <a:spcPts val="0"/>
              </a:spcBef>
              <a:buNone/>
              <a:defRPr sz="1400" b="1">
                <a:solidFill>
                  <a:schemeClr val="dk2"/>
                </a:solidFill>
                <a:latin typeface="Twentieth Century"/>
                <a:ea typeface="Twentieth Century"/>
                <a:cs typeface="Twentieth Century"/>
                <a:sym typeface="Twentieth Century"/>
              </a:defRPr>
            </a:lvl7pPr>
            <a:lvl8pPr marL="0" lvl="7" indent="0" algn="ctr" rtl="0">
              <a:spcBef>
                <a:spcPts val="0"/>
              </a:spcBef>
              <a:buNone/>
              <a:defRPr sz="1400" b="1">
                <a:solidFill>
                  <a:schemeClr val="dk2"/>
                </a:solidFill>
                <a:latin typeface="Twentieth Century"/>
                <a:ea typeface="Twentieth Century"/>
                <a:cs typeface="Twentieth Century"/>
                <a:sym typeface="Twentieth Century"/>
              </a:defRPr>
            </a:lvl8pPr>
            <a:lvl9pPr marL="0" lvl="8" indent="0" algn="ctr" rtl="0">
              <a:spcBef>
                <a:spcPts val="0"/>
              </a:spcBef>
              <a:buNone/>
              <a:defRPr sz="1400" b="1">
                <a:solidFill>
                  <a:schemeClr val="dk2"/>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99997" sy="99997" flip="none" algn="t"/>
        </a:blipFill>
        <a:effectLst/>
      </p:bgPr>
    </p:bg>
    <p:spTree>
      <p:nvGrpSpPr>
        <p:cNvPr id="1" name="Shape 46"/>
        <p:cNvGrpSpPr/>
        <p:nvPr/>
      </p:nvGrpSpPr>
      <p:grpSpPr>
        <a:xfrm>
          <a:off x="0" y="0"/>
          <a:ext cx="0" cy="0"/>
          <a:chOff x="0" y="0"/>
          <a:chExt cx="0" cy="0"/>
        </a:xfrm>
      </p:grpSpPr>
      <p:sp>
        <p:nvSpPr>
          <p:cNvPr id="47" name="Google Shape;47;p19"/>
          <p:cNvSpPr txBox="1">
            <a:spLocks noGrp="1"/>
          </p:cNvSpPr>
          <p:nvPr>
            <p:ph type="body" idx="1"/>
          </p:nvPr>
        </p:nvSpPr>
        <p:spPr>
          <a:xfrm>
            <a:off x="1371600" y="2057400"/>
            <a:ext cx="7123200" cy="125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700"/>
              </a:spcBef>
              <a:spcAft>
                <a:spcPts val="0"/>
              </a:spcAft>
              <a:buSzPts val="1680"/>
              <a:buNone/>
              <a:defRPr sz="2800">
                <a:solidFill>
                  <a:schemeClr val="dk2"/>
                </a:solidFill>
              </a:defRPr>
            </a:lvl1pPr>
            <a:lvl2pPr marL="914400" lvl="1" indent="-228600" algn="l" rtl="0">
              <a:spcBef>
                <a:spcPts val="550"/>
              </a:spcBef>
              <a:spcAft>
                <a:spcPts val="0"/>
              </a:spcAft>
              <a:buSzPts val="1260"/>
              <a:buNone/>
              <a:defRPr sz="1800">
                <a:solidFill>
                  <a:srgbClr val="888888"/>
                </a:solidFill>
              </a:defRPr>
            </a:lvl2pPr>
            <a:lvl3pPr marL="1371600" lvl="2" indent="-228600" algn="l" rtl="0">
              <a:spcBef>
                <a:spcPts val="500"/>
              </a:spcBef>
              <a:spcAft>
                <a:spcPts val="0"/>
              </a:spcAft>
              <a:buSzPts val="1200"/>
              <a:buNone/>
              <a:defRPr sz="1600">
                <a:solidFill>
                  <a:srgbClr val="888888"/>
                </a:solidFill>
              </a:defRPr>
            </a:lvl3pPr>
            <a:lvl4pPr marL="1828800" lvl="3" indent="-228600" algn="l" rtl="0">
              <a:spcBef>
                <a:spcPts val="400"/>
              </a:spcBef>
              <a:spcAft>
                <a:spcPts val="0"/>
              </a:spcAft>
              <a:buSzPts val="1050"/>
              <a:buNone/>
              <a:defRPr sz="1400">
                <a:solidFill>
                  <a:srgbClr val="888888"/>
                </a:solidFill>
              </a:defRPr>
            </a:lvl4pPr>
            <a:lvl5pPr marL="2286000" lvl="4" indent="-228600" algn="l" rtl="0">
              <a:spcBef>
                <a:spcPts val="400"/>
              </a:spcBef>
              <a:spcAft>
                <a:spcPts val="0"/>
              </a:spcAft>
              <a:buSzPts val="910"/>
              <a:buNone/>
              <a:defRPr sz="1400">
                <a:solidFill>
                  <a:srgbClr val="888888"/>
                </a:solidFill>
              </a:defRPr>
            </a:lvl5pPr>
            <a:lvl6pPr marL="2743200" lvl="5" indent="-228600" algn="l" rtl="0">
              <a:spcBef>
                <a:spcPts val="360"/>
              </a:spcBef>
              <a:spcAft>
                <a:spcPts val="0"/>
              </a:spcAft>
              <a:buSzPts val="1800"/>
              <a:buNone/>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48" name="Google Shape;48;p19"/>
          <p:cNvSpPr/>
          <p:nvPr/>
        </p:nvSpPr>
        <p:spPr>
          <a:xfrm>
            <a:off x="0" y="1143000"/>
            <a:ext cx="9144000" cy="857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49" name="Google Shape;49;p19"/>
          <p:cNvSpPr/>
          <p:nvPr/>
        </p:nvSpPr>
        <p:spPr>
          <a:xfrm>
            <a:off x="0" y="1200150"/>
            <a:ext cx="1295400" cy="7431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50" name="Google Shape;50;p19"/>
          <p:cNvSpPr/>
          <p:nvPr/>
        </p:nvSpPr>
        <p:spPr>
          <a:xfrm>
            <a:off x="1371600" y="1200150"/>
            <a:ext cx="7772400" cy="7431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51" name="Google Shape;51;p19"/>
          <p:cNvSpPr txBox="1">
            <a:spLocks noGrp="1"/>
          </p:cNvSpPr>
          <p:nvPr>
            <p:ph type="title"/>
          </p:nvPr>
        </p:nvSpPr>
        <p:spPr>
          <a:xfrm>
            <a:off x="1371600" y="1200150"/>
            <a:ext cx="7620000" cy="7431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rgbClr val="FFFFFF"/>
              </a:buClr>
              <a:buSzPts val="4400"/>
              <a:buFont typeface="Twentieth Century"/>
              <a:buNone/>
              <a:defRPr sz="4400" b="0" cap="none">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 name="Google Shape;52;p19"/>
          <p:cNvSpPr txBox="1">
            <a:spLocks noGrp="1"/>
          </p:cNvSpPr>
          <p:nvPr>
            <p:ph type="dt" idx="10"/>
          </p:nvPr>
        </p:nvSpPr>
        <p:spPr>
          <a:xfrm>
            <a:off x="6096000" y="4686300"/>
            <a:ext cx="26670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0" y="1314450"/>
            <a:ext cx="1295400" cy="52620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2400" b="1">
                <a:solidFill>
                  <a:srgbClr val="FFFFFF"/>
                </a:solidFill>
                <a:latin typeface="Twentieth Century"/>
                <a:ea typeface="Twentieth Century"/>
                <a:cs typeface="Twentieth Century"/>
                <a:sym typeface="Twentieth Century"/>
              </a:defRPr>
            </a:lvl1pPr>
            <a:lvl2pPr marL="0" marR="0" lvl="1" indent="0" algn="ctr" rtl="0">
              <a:spcBef>
                <a:spcPts val="0"/>
              </a:spcBef>
              <a:buNone/>
              <a:defRPr sz="2400" b="1">
                <a:solidFill>
                  <a:srgbClr val="FFFFFF"/>
                </a:solidFill>
                <a:latin typeface="Twentieth Century"/>
                <a:ea typeface="Twentieth Century"/>
                <a:cs typeface="Twentieth Century"/>
                <a:sym typeface="Twentieth Century"/>
              </a:defRPr>
            </a:lvl2pPr>
            <a:lvl3pPr marL="0" marR="0" lvl="2" indent="0" algn="ctr" rtl="0">
              <a:spcBef>
                <a:spcPts val="0"/>
              </a:spcBef>
              <a:buNone/>
              <a:defRPr sz="2400" b="1">
                <a:solidFill>
                  <a:srgbClr val="FFFFFF"/>
                </a:solidFill>
                <a:latin typeface="Twentieth Century"/>
                <a:ea typeface="Twentieth Century"/>
                <a:cs typeface="Twentieth Century"/>
                <a:sym typeface="Twentieth Century"/>
              </a:defRPr>
            </a:lvl3pPr>
            <a:lvl4pPr marL="0" marR="0" lvl="3" indent="0" algn="ctr" rtl="0">
              <a:spcBef>
                <a:spcPts val="0"/>
              </a:spcBef>
              <a:buNone/>
              <a:defRPr sz="2400" b="1">
                <a:solidFill>
                  <a:srgbClr val="FFFFFF"/>
                </a:solidFill>
                <a:latin typeface="Twentieth Century"/>
                <a:ea typeface="Twentieth Century"/>
                <a:cs typeface="Twentieth Century"/>
                <a:sym typeface="Twentieth Century"/>
              </a:defRPr>
            </a:lvl4pPr>
            <a:lvl5pPr marL="0" marR="0" lvl="4" indent="0" algn="ctr" rtl="0">
              <a:spcBef>
                <a:spcPts val="0"/>
              </a:spcBef>
              <a:buNone/>
              <a:defRPr sz="2400" b="1">
                <a:solidFill>
                  <a:srgbClr val="FFFFFF"/>
                </a:solidFill>
                <a:latin typeface="Twentieth Century"/>
                <a:ea typeface="Twentieth Century"/>
                <a:cs typeface="Twentieth Century"/>
                <a:sym typeface="Twentieth Century"/>
              </a:defRPr>
            </a:lvl5pPr>
            <a:lvl6pPr marL="0" marR="0" lvl="5" indent="0" algn="ctr" rtl="0">
              <a:spcBef>
                <a:spcPts val="0"/>
              </a:spcBef>
              <a:buNone/>
              <a:defRPr sz="2400" b="1">
                <a:solidFill>
                  <a:srgbClr val="FFFFFF"/>
                </a:solidFill>
                <a:latin typeface="Twentieth Century"/>
                <a:ea typeface="Twentieth Century"/>
                <a:cs typeface="Twentieth Century"/>
                <a:sym typeface="Twentieth Century"/>
              </a:defRPr>
            </a:lvl6pPr>
            <a:lvl7pPr marL="0" marR="0" lvl="6" indent="0" algn="ctr" rtl="0">
              <a:spcBef>
                <a:spcPts val="0"/>
              </a:spcBef>
              <a:buNone/>
              <a:defRPr sz="2400" b="1">
                <a:solidFill>
                  <a:srgbClr val="FFFFFF"/>
                </a:solidFill>
                <a:latin typeface="Twentieth Century"/>
                <a:ea typeface="Twentieth Century"/>
                <a:cs typeface="Twentieth Century"/>
                <a:sym typeface="Twentieth Century"/>
              </a:defRPr>
            </a:lvl7pPr>
            <a:lvl8pPr marL="0" marR="0" lvl="7" indent="0" algn="ctr" rtl="0">
              <a:spcBef>
                <a:spcPts val="0"/>
              </a:spcBef>
              <a:buNone/>
              <a:defRPr sz="2400" b="1">
                <a:solidFill>
                  <a:srgbClr val="FFFFFF"/>
                </a:solidFill>
                <a:latin typeface="Twentieth Century"/>
                <a:ea typeface="Twentieth Century"/>
                <a:cs typeface="Twentieth Century"/>
                <a:sym typeface="Twentieth Century"/>
              </a:defRPr>
            </a:lvl8pPr>
            <a:lvl9pPr marL="0" marR="0" lvl="8" indent="0" algn="ctr" rtl="0">
              <a:spcBef>
                <a:spcPts val="0"/>
              </a:spcBef>
              <a:buNone/>
              <a:defRPr sz="2400" b="1">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
        <p:nvSpPr>
          <p:cNvPr id="54" name="Google Shape;54;p19"/>
          <p:cNvSpPr txBox="1">
            <a:spLocks noGrp="1"/>
          </p:cNvSpPr>
          <p:nvPr>
            <p:ph type="ftr" idx="11"/>
          </p:nvPr>
        </p:nvSpPr>
        <p:spPr>
          <a:xfrm>
            <a:off x="609601" y="4686155"/>
            <a:ext cx="5421000" cy="2739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dk2"/>
        </a:solidFill>
        <a:effectLst/>
      </p:bgPr>
    </p:bg>
    <p:spTree>
      <p:nvGrpSpPr>
        <p:cNvPr id="1" name="Shape 55"/>
        <p:cNvGrpSpPr/>
        <p:nvPr/>
      </p:nvGrpSpPr>
      <p:grpSpPr>
        <a:xfrm>
          <a:off x="0" y="0"/>
          <a:ext cx="0" cy="0"/>
          <a:chOff x="0" y="0"/>
          <a:chExt cx="0" cy="0"/>
        </a:xfrm>
      </p:grpSpPr>
      <p:sp>
        <p:nvSpPr>
          <p:cNvPr id="56" name="Google Shape;56;p15"/>
          <p:cNvSpPr/>
          <p:nvPr/>
        </p:nvSpPr>
        <p:spPr>
          <a:xfrm>
            <a:off x="0" y="4478274"/>
            <a:ext cx="9144000" cy="6651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57" name="Google Shape;57;p15"/>
          <p:cNvSpPr/>
          <p:nvPr/>
        </p:nvSpPr>
        <p:spPr>
          <a:xfrm>
            <a:off x="-9144" y="4539996"/>
            <a:ext cx="2249400" cy="5349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58" name="Google Shape;58;p15"/>
          <p:cNvSpPr/>
          <p:nvPr/>
        </p:nvSpPr>
        <p:spPr>
          <a:xfrm>
            <a:off x="2359152" y="4533138"/>
            <a:ext cx="6784800" cy="534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59" name="Google Shape;59;p15"/>
          <p:cNvSpPr txBox="1">
            <a:spLocks noGrp="1"/>
          </p:cNvSpPr>
          <p:nvPr>
            <p:ph type="subTitle" idx="1"/>
          </p:nvPr>
        </p:nvSpPr>
        <p:spPr>
          <a:xfrm>
            <a:off x="2362200" y="4537528"/>
            <a:ext cx="6515100" cy="514500"/>
          </a:xfrm>
          <a:prstGeom prst="rect">
            <a:avLst/>
          </a:prstGeom>
          <a:noFill/>
          <a:ln>
            <a:noFill/>
          </a:ln>
        </p:spPr>
        <p:txBody>
          <a:bodyPr spcFirstLastPara="1" wrap="square" lIns="91425" tIns="45700" rIns="91425" bIns="45700" anchor="ctr" anchorCtr="0">
            <a:normAutofit/>
          </a:bodyPr>
          <a:lstStyle>
            <a:lvl1pPr lvl="0" algn="l" rtl="0">
              <a:spcBef>
                <a:spcPts val="700"/>
              </a:spcBef>
              <a:spcAft>
                <a:spcPts val="0"/>
              </a:spcAft>
              <a:buSzPts val="1680"/>
              <a:buNone/>
              <a:defRPr sz="2800">
                <a:solidFill>
                  <a:srgbClr val="FFFFFF"/>
                </a:solidFill>
              </a:defRPr>
            </a:lvl1pPr>
            <a:lvl2pPr lvl="1" algn="ctr" rtl="0">
              <a:spcBef>
                <a:spcPts val="550"/>
              </a:spcBef>
              <a:spcAft>
                <a:spcPts val="0"/>
              </a:spcAft>
              <a:buSzPts val="1260"/>
              <a:buNone/>
              <a:defRPr/>
            </a:lvl2pPr>
            <a:lvl3pPr lvl="2" algn="ctr" rtl="0">
              <a:spcBef>
                <a:spcPts val="500"/>
              </a:spcBef>
              <a:spcAft>
                <a:spcPts val="0"/>
              </a:spcAft>
              <a:buSzPts val="1350"/>
              <a:buNone/>
              <a:defRPr/>
            </a:lvl3pPr>
            <a:lvl4pPr lvl="3" algn="ctr" rtl="0">
              <a:spcBef>
                <a:spcPts val="400"/>
              </a:spcBef>
              <a:spcAft>
                <a:spcPts val="0"/>
              </a:spcAft>
              <a:buSzPts val="1350"/>
              <a:buNone/>
              <a:defRPr/>
            </a:lvl4pPr>
            <a:lvl5pPr lvl="4" algn="ctr" rtl="0">
              <a:spcBef>
                <a:spcPts val="400"/>
              </a:spcBef>
              <a:spcAft>
                <a:spcPts val="0"/>
              </a:spcAft>
              <a:buSzPts val="1170"/>
              <a:buNone/>
              <a:defRPr/>
            </a:lvl5pPr>
            <a:lvl6pPr lvl="5" algn="ctr" rtl="0">
              <a:spcBef>
                <a:spcPts val="360"/>
              </a:spcBef>
              <a:spcAft>
                <a:spcPts val="0"/>
              </a:spcAft>
              <a:buSzPts val="1800"/>
              <a:buNone/>
              <a:defRPr/>
            </a:lvl6pPr>
            <a:lvl7pPr lvl="6" algn="ctr" rtl="0">
              <a:spcBef>
                <a:spcPts val="360"/>
              </a:spcBef>
              <a:spcAft>
                <a:spcPts val="0"/>
              </a:spcAft>
              <a:buSzPts val="1800"/>
              <a:buNone/>
              <a:defRPr/>
            </a:lvl7pPr>
            <a:lvl8pPr lvl="7" algn="ctr" rtl="0">
              <a:spcBef>
                <a:spcPts val="360"/>
              </a:spcBef>
              <a:spcAft>
                <a:spcPts val="0"/>
              </a:spcAft>
              <a:buSzPts val="1800"/>
              <a:buNone/>
              <a:defRPr/>
            </a:lvl8pPr>
            <a:lvl9pPr lvl="8" algn="ctr" rtl="0">
              <a:spcBef>
                <a:spcPts val="360"/>
              </a:spcBef>
              <a:spcAft>
                <a:spcPts val="0"/>
              </a:spcAft>
              <a:buSzPts val="1800"/>
              <a:buNone/>
              <a:defRPr/>
            </a:lvl9pPr>
          </a:lstStyle>
          <a:p>
            <a:endParaRPr/>
          </a:p>
        </p:txBody>
      </p:sp>
      <p:sp>
        <p:nvSpPr>
          <p:cNvPr id="60" name="Google Shape;60;p15"/>
          <p:cNvSpPr txBox="1">
            <a:spLocks noGrp="1"/>
          </p:cNvSpPr>
          <p:nvPr>
            <p:ph type="dt" idx="10"/>
          </p:nvPr>
        </p:nvSpPr>
        <p:spPr>
          <a:xfrm>
            <a:off x="76200" y="4551524"/>
            <a:ext cx="2057400" cy="5145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sz="2000">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5"/>
          <p:cNvSpPr txBox="1">
            <a:spLocks noGrp="1"/>
          </p:cNvSpPr>
          <p:nvPr>
            <p:ph type="ftr" idx="11"/>
          </p:nvPr>
        </p:nvSpPr>
        <p:spPr>
          <a:xfrm>
            <a:off x="2085393" y="177404"/>
            <a:ext cx="5867400" cy="2739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solidFill>
                  <a:schemeClr val="lt2"/>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15"/>
          <p:cNvSpPr txBox="1">
            <a:spLocks noGrp="1"/>
          </p:cNvSpPr>
          <p:nvPr>
            <p:ph type="sldNum" idx="12"/>
          </p:nvPr>
        </p:nvSpPr>
        <p:spPr>
          <a:xfrm>
            <a:off x="8001000" y="171450"/>
            <a:ext cx="838200" cy="285900"/>
          </a:xfrm>
          <a:prstGeom prst="rect">
            <a:avLst/>
          </a:prstGeom>
          <a:noFill/>
          <a:ln>
            <a:noFill/>
          </a:ln>
        </p:spPr>
        <p:txBody>
          <a:bodyPr spcFirstLastPara="1" wrap="square" lIns="91425" tIns="45700" rIns="91425" bIns="45700" anchor="ctr" anchorCtr="0">
            <a:normAutofit/>
          </a:bodyPr>
          <a:lstStyle>
            <a:lvl1pPr marL="0" lvl="0" indent="0" algn="ctr" rtl="0">
              <a:spcBef>
                <a:spcPts val="0"/>
              </a:spcBef>
              <a:buNone/>
              <a:defRPr sz="1400" b="1" i="0" u="none" strike="noStrike" cap="none">
                <a:solidFill>
                  <a:schemeClr val="lt2"/>
                </a:solidFill>
                <a:latin typeface="Twentieth Century"/>
                <a:ea typeface="Twentieth Century"/>
                <a:cs typeface="Twentieth Century"/>
                <a:sym typeface="Twentieth Century"/>
              </a:defRPr>
            </a:lvl1pPr>
            <a:lvl2pPr marL="0" lvl="1" indent="0" algn="ctr" rtl="0">
              <a:spcBef>
                <a:spcPts val="0"/>
              </a:spcBef>
              <a:buNone/>
              <a:defRPr sz="1400" b="1" i="0" u="none" strike="noStrike" cap="none">
                <a:solidFill>
                  <a:schemeClr val="lt2"/>
                </a:solidFill>
                <a:latin typeface="Twentieth Century"/>
                <a:ea typeface="Twentieth Century"/>
                <a:cs typeface="Twentieth Century"/>
                <a:sym typeface="Twentieth Century"/>
              </a:defRPr>
            </a:lvl2pPr>
            <a:lvl3pPr marL="0" lvl="2" indent="0" algn="ctr" rtl="0">
              <a:spcBef>
                <a:spcPts val="0"/>
              </a:spcBef>
              <a:buNone/>
              <a:defRPr sz="1400" b="1" i="0" u="none" strike="noStrike" cap="none">
                <a:solidFill>
                  <a:schemeClr val="lt2"/>
                </a:solidFill>
                <a:latin typeface="Twentieth Century"/>
                <a:ea typeface="Twentieth Century"/>
                <a:cs typeface="Twentieth Century"/>
                <a:sym typeface="Twentieth Century"/>
              </a:defRPr>
            </a:lvl3pPr>
            <a:lvl4pPr marL="0" lvl="3" indent="0" algn="ctr" rtl="0">
              <a:spcBef>
                <a:spcPts val="0"/>
              </a:spcBef>
              <a:buNone/>
              <a:defRPr sz="1400" b="1" i="0" u="none" strike="noStrike" cap="none">
                <a:solidFill>
                  <a:schemeClr val="lt2"/>
                </a:solidFill>
                <a:latin typeface="Twentieth Century"/>
                <a:ea typeface="Twentieth Century"/>
                <a:cs typeface="Twentieth Century"/>
                <a:sym typeface="Twentieth Century"/>
              </a:defRPr>
            </a:lvl4pPr>
            <a:lvl5pPr marL="0" lvl="4" indent="0" algn="ctr" rtl="0">
              <a:spcBef>
                <a:spcPts val="0"/>
              </a:spcBef>
              <a:buNone/>
              <a:defRPr sz="1400" b="1" i="0" u="none" strike="noStrike" cap="none">
                <a:solidFill>
                  <a:schemeClr val="lt2"/>
                </a:solidFill>
                <a:latin typeface="Twentieth Century"/>
                <a:ea typeface="Twentieth Century"/>
                <a:cs typeface="Twentieth Century"/>
                <a:sym typeface="Twentieth Century"/>
              </a:defRPr>
            </a:lvl5pPr>
            <a:lvl6pPr marL="0" lvl="5" indent="0" algn="ctr" rtl="0">
              <a:spcBef>
                <a:spcPts val="0"/>
              </a:spcBef>
              <a:buNone/>
              <a:defRPr sz="1400" b="1" i="0" u="none" strike="noStrike" cap="none">
                <a:solidFill>
                  <a:schemeClr val="lt2"/>
                </a:solidFill>
                <a:latin typeface="Twentieth Century"/>
                <a:ea typeface="Twentieth Century"/>
                <a:cs typeface="Twentieth Century"/>
                <a:sym typeface="Twentieth Century"/>
              </a:defRPr>
            </a:lvl6pPr>
            <a:lvl7pPr marL="0" lvl="6" indent="0" algn="ctr" rtl="0">
              <a:spcBef>
                <a:spcPts val="0"/>
              </a:spcBef>
              <a:buNone/>
              <a:defRPr sz="1400" b="1" i="0" u="none" strike="noStrike" cap="none">
                <a:solidFill>
                  <a:schemeClr val="lt2"/>
                </a:solidFill>
                <a:latin typeface="Twentieth Century"/>
                <a:ea typeface="Twentieth Century"/>
                <a:cs typeface="Twentieth Century"/>
                <a:sym typeface="Twentieth Century"/>
              </a:defRPr>
            </a:lvl7pPr>
            <a:lvl8pPr marL="0" lvl="7" indent="0" algn="ctr" rtl="0">
              <a:spcBef>
                <a:spcPts val="0"/>
              </a:spcBef>
              <a:buNone/>
              <a:defRPr sz="1400" b="1" i="0" u="none" strike="noStrike" cap="none">
                <a:solidFill>
                  <a:schemeClr val="lt2"/>
                </a:solidFill>
                <a:latin typeface="Twentieth Century"/>
                <a:ea typeface="Twentieth Century"/>
                <a:cs typeface="Twentieth Century"/>
                <a:sym typeface="Twentieth Century"/>
              </a:defRPr>
            </a:lvl8pPr>
            <a:lvl9pPr marL="0" lvl="8" indent="0" algn="ctr" rtl="0">
              <a:spcBef>
                <a:spcPts val="0"/>
              </a:spcBef>
              <a:buNone/>
              <a:defRPr sz="1400" b="1" i="0" u="none" strike="noStrike" cap="none">
                <a:solidFill>
                  <a:schemeClr val="lt2"/>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
        <p:nvSpPr>
          <p:cNvPr id="63" name="Google Shape;63;p15"/>
          <p:cNvSpPr txBox="1">
            <a:spLocks noGrp="1"/>
          </p:cNvSpPr>
          <p:nvPr>
            <p:ph type="title"/>
          </p:nvPr>
        </p:nvSpPr>
        <p:spPr>
          <a:xfrm>
            <a:off x="2362200" y="2343150"/>
            <a:ext cx="6477000" cy="2038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lt2"/>
              </a:buClr>
              <a:buSzPts val="4200"/>
              <a:buFont typeface="Twentieth Century"/>
              <a:buNone/>
              <a:defRPr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4"/>
        <p:cNvGrpSpPr/>
        <p:nvPr/>
      </p:nvGrpSpPr>
      <p:grpSpPr>
        <a:xfrm>
          <a:off x="0" y="0"/>
          <a:ext cx="0" cy="0"/>
          <a:chOff x="0" y="0"/>
          <a:chExt cx="0" cy="0"/>
        </a:xfrm>
      </p:grpSpPr>
      <p:sp>
        <p:nvSpPr>
          <p:cNvPr id="65" name="Google Shape;65;p20"/>
          <p:cNvSpPr txBox="1">
            <a:spLocks noGrp="1"/>
          </p:cNvSpPr>
          <p:nvPr>
            <p:ph type="title"/>
          </p:nvPr>
        </p:nvSpPr>
        <p:spPr>
          <a:xfrm>
            <a:off x="609600" y="118110"/>
            <a:ext cx="8153400" cy="10059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20"/>
          <p:cNvSpPr txBox="1">
            <a:spLocks noGrp="1"/>
          </p:cNvSpPr>
          <p:nvPr>
            <p:ph type="body" idx="1"/>
          </p:nvPr>
        </p:nvSpPr>
        <p:spPr>
          <a:xfrm>
            <a:off x="609600" y="1352551"/>
            <a:ext cx="3886200" cy="3268500"/>
          </a:xfrm>
          <a:prstGeom prst="rect">
            <a:avLst/>
          </a:prstGeom>
          <a:noFill/>
          <a:ln>
            <a:noFill/>
          </a:ln>
        </p:spPr>
        <p:txBody>
          <a:bodyPr spcFirstLastPara="1" wrap="square" lIns="91425" tIns="45700" rIns="91425" bIns="45700" anchor="t" anchorCtr="0">
            <a:normAutofit/>
          </a:bodyPr>
          <a:lstStyle>
            <a:lvl1pPr marL="457200" lvl="0" indent="-297180" algn="l" rtl="0">
              <a:spcBef>
                <a:spcPts val="700"/>
              </a:spcBef>
              <a:spcAft>
                <a:spcPts val="0"/>
              </a:spcAft>
              <a:buSzPts val="1080"/>
              <a:buChar char="◻"/>
              <a:defRPr/>
            </a:lvl1pPr>
            <a:lvl2pPr marL="914400" lvl="1" indent="-308610" algn="l" rtl="0">
              <a:spcBef>
                <a:spcPts val="550"/>
              </a:spcBef>
              <a:spcAft>
                <a:spcPts val="0"/>
              </a:spcAft>
              <a:buSzPts val="1260"/>
              <a:buChar char="🞑"/>
              <a:defRPr/>
            </a:lvl2pPr>
            <a:lvl3pPr marL="1371600" lvl="2" indent="-314325" algn="l" rtl="0">
              <a:spcBef>
                <a:spcPts val="500"/>
              </a:spcBef>
              <a:spcAft>
                <a:spcPts val="0"/>
              </a:spcAft>
              <a:buSzPts val="1350"/>
              <a:buChar char="■"/>
              <a:defRPr/>
            </a:lvl3pPr>
            <a:lvl4pPr marL="1828800" lvl="3" indent="-314325" algn="l" rtl="0">
              <a:spcBef>
                <a:spcPts val="400"/>
              </a:spcBef>
              <a:spcAft>
                <a:spcPts val="0"/>
              </a:spcAft>
              <a:buSzPts val="1350"/>
              <a:buChar char="■"/>
              <a:defRPr/>
            </a:lvl4pPr>
            <a:lvl5pPr marL="2286000" lvl="4" indent="-302895" algn="l" rtl="0">
              <a:spcBef>
                <a:spcPts val="400"/>
              </a:spcBef>
              <a:spcAft>
                <a:spcPts val="0"/>
              </a:spcAft>
              <a:buSzPts val="1170"/>
              <a:buChar char="■"/>
              <a:defRPr/>
            </a:lvl5pPr>
            <a:lvl6pPr marL="2743200" lvl="5" indent="-228600" algn="l" rtl="0">
              <a:spcBef>
                <a:spcPts val="360"/>
              </a:spcBef>
              <a:spcAft>
                <a:spcPts val="0"/>
              </a:spcAft>
              <a:buSzPts val="1800"/>
              <a:buNone/>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67" name="Google Shape;67;p20"/>
          <p:cNvSpPr txBox="1">
            <a:spLocks noGrp="1"/>
          </p:cNvSpPr>
          <p:nvPr>
            <p:ph type="body" idx="2"/>
          </p:nvPr>
        </p:nvSpPr>
        <p:spPr>
          <a:xfrm>
            <a:off x="4844901" y="1352549"/>
            <a:ext cx="3886200" cy="3268500"/>
          </a:xfrm>
          <a:prstGeom prst="rect">
            <a:avLst/>
          </a:prstGeom>
          <a:noFill/>
          <a:ln>
            <a:noFill/>
          </a:ln>
        </p:spPr>
        <p:txBody>
          <a:bodyPr spcFirstLastPara="1" wrap="square" lIns="91425" tIns="45700" rIns="91425" bIns="45700" anchor="t" anchorCtr="0">
            <a:normAutofit/>
          </a:bodyPr>
          <a:lstStyle>
            <a:lvl1pPr marL="457200" lvl="0" indent="-297180" algn="l" rtl="0">
              <a:spcBef>
                <a:spcPts val="700"/>
              </a:spcBef>
              <a:spcAft>
                <a:spcPts val="0"/>
              </a:spcAft>
              <a:buSzPts val="1080"/>
              <a:buChar char="◻"/>
              <a:defRPr/>
            </a:lvl1pPr>
            <a:lvl2pPr marL="914400" lvl="1" indent="-308610" algn="l" rtl="0">
              <a:spcBef>
                <a:spcPts val="550"/>
              </a:spcBef>
              <a:spcAft>
                <a:spcPts val="0"/>
              </a:spcAft>
              <a:buSzPts val="1260"/>
              <a:buChar char="🞑"/>
              <a:defRPr/>
            </a:lvl2pPr>
            <a:lvl3pPr marL="1371600" lvl="2" indent="-314325" algn="l" rtl="0">
              <a:spcBef>
                <a:spcPts val="500"/>
              </a:spcBef>
              <a:spcAft>
                <a:spcPts val="0"/>
              </a:spcAft>
              <a:buSzPts val="1350"/>
              <a:buChar char="■"/>
              <a:defRPr/>
            </a:lvl3pPr>
            <a:lvl4pPr marL="1828800" lvl="3" indent="-314325" algn="l" rtl="0">
              <a:spcBef>
                <a:spcPts val="400"/>
              </a:spcBef>
              <a:spcAft>
                <a:spcPts val="0"/>
              </a:spcAft>
              <a:buSzPts val="1350"/>
              <a:buChar char="■"/>
              <a:defRPr/>
            </a:lvl4pPr>
            <a:lvl5pPr marL="2286000" lvl="4" indent="-302895" algn="l" rtl="0">
              <a:spcBef>
                <a:spcPts val="400"/>
              </a:spcBef>
              <a:spcAft>
                <a:spcPts val="0"/>
              </a:spcAft>
              <a:buSzPts val="1170"/>
              <a:buChar char="■"/>
              <a:defRPr/>
            </a:lvl5pPr>
            <a:lvl6pPr marL="2743200" lvl="5" indent="-228600" algn="l" rtl="0">
              <a:spcBef>
                <a:spcPts val="360"/>
              </a:spcBef>
              <a:spcAft>
                <a:spcPts val="0"/>
              </a:spcAft>
              <a:buSzPts val="1800"/>
              <a:buNone/>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68" name="Google Shape;68;p20"/>
          <p:cNvSpPr txBox="1">
            <a:spLocks noGrp="1"/>
          </p:cNvSpPr>
          <p:nvPr>
            <p:ph type="dt" idx="10"/>
          </p:nvPr>
        </p:nvSpPr>
        <p:spPr>
          <a:xfrm>
            <a:off x="6096000" y="4686300"/>
            <a:ext cx="26670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20"/>
          <p:cNvSpPr txBox="1">
            <a:spLocks noGrp="1"/>
          </p:cNvSpPr>
          <p:nvPr>
            <p:ph type="sldNum" idx="12"/>
          </p:nvPr>
        </p:nvSpPr>
        <p:spPr>
          <a:xfrm>
            <a:off x="0" y="1123507"/>
            <a:ext cx="533400" cy="183300"/>
          </a:xfrm>
          <a:prstGeom prst="rect">
            <a:avLst/>
          </a:prstGeom>
          <a:noFill/>
          <a:ln>
            <a:noFill/>
          </a:ln>
        </p:spPr>
        <p:txBody>
          <a:bodyPr spcFirstLastPara="1" wrap="square" lIns="91425" tIns="45700" rIns="91425" bIns="45700" anchor="ctr" anchorCtr="0">
            <a:normAutofit/>
          </a:bodyPr>
          <a:lstStyle>
            <a:lvl1pPr marL="0" lvl="0" indent="0" algn="ctr" rtl="0">
              <a:spcBef>
                <a:spcPts val="0"/>
              </a:spcBef>
              <a:buNone/>
              <a:defRPr sz="1400" b="1">
                <a:solidFill>
                  <a:srgbClr val="FFFFFF"/>
                </a:solidFill>
              </a:defRPr>
            </a:lvl1pPr>
            <a:lvl2pPr marL="0" lvl="1" indent="0" algn="ctr" rtl="0">
              <a:spcBef>
                <a:spcPts val="0"/>
              </a:spcBef>
              <a:buNone/>
              <a:defRPr sz="1400" b="1">
                <a:solidFill>
                  <a:srgbClr val="FFFFFF"/>
                </a:solidFill>
              </a:defRPr>
            </a:lvl2pPr>
            <a:lvl3pPr marL="0" lvl="2" indent="0" algn="ctr" rtl="0">
              <a:spcBef>
                <a:spcPts val="0"/>
              </a:spcBef>
              <a:buNone/>
              <a:defRPr sz="1400" b="1">
                <a:solidFill>
                  <a:srgbClr val="FFFFFF"/>
                </a:solidFill>
              </a:defRPr>
            </a:lvl3pPr>
            <a:lvl4pPr marL="0" lvl="3" indent="0" algn="ctr" rtl="0">
              <a:spcBef>
                <a:spcPts val="0"/>
              </a:spcBef>
              <a:buNone/>
              <a:defRPr sz="1400" b="1">
                <a:solidFill>
                  <a:srgbClr val="FFFFFF"/>
                </a:solidFill>
              </a:defRPr>
            </a:lvl4pPr>
            <a:lvl5pPr marL="0" lvl="4" indent="0" algn="ctr" rtl="0">
              <a:spcBef>
                <a:spcPts val="0"/>
              </a:spcBef>
              <a:buNone/>
              <a:defRPr sz="1400" b="1">
                <a:solidFill>
                  <a:srgbClr val="FFFFFF"/>
                </a:solidFill>
              </a:defRPr>
            </a:lvl5pPr>
            <a:lvl6pPr marL="0" lvl="5" indent="0" algn="ctr" rtl="0">
              <a:spcBef>
                <a:spcPts val="0"/>
              </a:spcBef>
              <a:buNone/>
              <a:defRPr sz="1400" b="1">
                <a:solidFill>
                  <a:srgbClr val="FFFFFF"/>
                </a:solidFill>
              </a:defRPr>
            </a:lvl6pPr>
            <a:lvl7pPr marL="0" lvl="6" indent="0" algn="ctr" rtl="0">
              <a:spcBef>
                <a:spcPts val="0"/>
              </a:spcBef>
              <a:buNone/>
              <a:defRPr sz="1400" b="1">
                <a:solidFill>
                  <a:srgbClr val="FFFFFF"/>
                </a:solidFill>
              </a:defRPr>
            </a:lvl7pPr>
            <a:lvl8pPr marL="0" lvl="7" indent="0" algn="ctr" rtl="0">
              <a:spcBef>
                <a:spcPts val="0"/>
              </a:spcBef>
              <a:buNone/>
              <a:defRPr sz="1400" b="1">
                <a:solidFill>
                  <a:srgbClr val="FFFFFF"/>
                </a:solidFill>
              </a:defRPr>
            </a:lvl8pPr>
            <a:lvl9pPr marL="0" lvl="8" indent="0" algn="ctr" rtl="0">
              <a:spcBef>
                <a:spcPts val="0"/>
              </a:spcBef>
              <a:buNone/>
              <a:defRPr sz="1400" b="1">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
        <p:nvSpPr>
          <p:cNvPr id="70" name="Google Shape;70;p20"/>
          <p:cNvSpPr txBox="1">
            <a:spLocks noGrp="1"/>
          </p:cNvSpPr>
          <p:nvPr>
            <p:ph type="ftr" idx="11"/>
          </p:nvPr>
        </p:nvSpPr>
        <p:spPr>
          <a:xfrm>
            <a:off x="609601" y="4686155"/>
            <a:ext cx="5421000" cy="2739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71"/>
        <p:cNvGrpSpPr/>
        <p:nvPr/>
      </p:nvGrpSpPr>
      <p:grpSpPr>
        <a:xfrm>
          <a:off x="0" y="0"/>
          <a:ext cx="0" cy="0"/>
          <a:chOff x="0" y="0"/>
          <a:chExt cx="0" cy="0"/>
        </a:xfrm>
      </p:grpSpPr>
      <p:sp>
        <p:nvSpPr>
          <p:cNvPr id="72" name="Google Shape;72;p21"/>
          <p:cNvSpPr txBox="1">
            <a:spLocks noGrp="1"/>
          </p:cNvSpPr>
          <p:nvPr>
            <p:ph type="title"/>
          </p:nvPr>
        </p:nvSpPr>
        <p:spPr>
          <a:xfrm>
            <a:off x="612648" y="118110"/>
            <a:ext cx="8153400" cy="10059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2"/>
              </a:buClr>
              <a:buSzPts val="4200"/>
              <a:buFont typeface="Twentieth Century"/>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21"/>
          <p:cNvSpPr txBox="1">
            <a:spLocks noGrp="1"/>
          </p:cNvSpPr>
          <p:nvPr>
            <p:ph type="body" idx="1"/>
          </p:nvPr>
        </p:nvSpPr>
        <p:spPr>
          <a:xfrm>
            <a:off x="609600" y="1919818"/>
            <a:ext cx="3886200" cy="2628900"/>
          </a:xfrm>
          <a:prstGeom prst="rect">
            <a:avLst/>
          </a:prstGeom>
          <a:noFill/>
          <a:ln>
            <a:noFill/>
          </a:ln>
        </p:spPr>
        <p:txBody>
          <a:bodyPr spcFirstLastPara="1" wrap="square" lIns="91425" tIns="45700" rIns="91425" bIns="45700" anchor="t" anchorCtr="0">
            <a:normAutofit/>
          </a:bodyPr>
          <a:lstStyle>
            <a:lvl1pPr marL="457200" lvl="0" indent="-297180" algn="l" rtl="0">
              <a:spcBef>
                <a:spcPts val="700"/>
              </a:spcBef>
              <a:spcAft>
                <a:spcPts val="0"/>
              </a:spcAft>
              <a:buSzPts val="1080"/>
              <a:buChar char="◻"/>
              <a:defRPr/>
            </a:lvl1pPr>
            <a:lvl2pPr marL="914400" lvl="1" indent="-308610" algn="l" rtl="0">
              <a:spcBef>
                <a:spcPts val="550"/>
              </a:spcBef>
              <a:spcAft>
                <a:spcPts val="0"/>
              </a:spcAft>
              <a:buSzPts val="1260"/>
              <a:buChar char="🞑"/>
              <a:defRPr/>
            </a:lvl2pPr>
            <a:lvl3pPr marL="1371600" lvl="2" indent="-314325" algn="l" rtl="0">
              <a:spcBef>
                <a:spcPts val="500"/>
              </a:spcBef>
              <a:spcAft>
                <a:spcPts val="0"/>
              </a:spcAft>
              <a:buSzPts val="1350"/>
              <a:buChar char="■"/>
              <a:defRPr/>
            </a:lvl3pPr>
            <a:lvl4pPr marL="1828800" lvl="3" indent="-314325" algn="l" rtl="0">
              <a:spcBef>
                <a:spcPts val="400"/>
              </a:spcBef>
              <a:spcAft>
                <a:spcPts val="0"/>
              </a:spcAft>
              <a:buSzPts val="1350"/>
              <a:buChar char="■"/>
              <a:defRPr/>
            </a:lvl4pPr>
            <a:lvl5pPr marL="2286000" lvl="4" indent="-302895" algn="l" rtl="0">
              <a:spcBef>
                <a:spcPts val="400"/>
              </a:spcBef>
              <a:spcAft>
                <a:spcPts val="0"/>
              </a:spcAft>
              <a:buSzPts val="1170"/>
              <a:buChar char="■"/>
              <a:defRPr/>
            </a:lvl5pPr>
            <a:lvl6pPr marL="2743200" lvl="5" indent="-228600" algn="l" rtl="0">
              <a:spcBef>
                <a:spcPts val="360"/>
              </a:spcBef>
              <a:spcAft>
                <a:spcPts val="0"/>
              </a:spcAft>
              <a:buSzPts val="1800"/>
              <a:buNone/>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74" name="Google Shape;74;p21"/>
          <p:cNvSpPr txBox="1">
            <a:spLocks noGrp="1"/>
          </p:cNvSpPr>
          <p:nvPr>
            <p:ph type="body" idx="2"/>
          </p:nvPr>
        </p:nvSpPr>
        <p:spPr>
          <a:xfrm>
            <a:off x="4800600" y="1919818"/>
            <a:ext cx="3886200" cy="2628900"/>
          </a:xfrm>
          <a:prstGeom prst="rect">
            <a:avLst/>
          </a:prstGeom>
          <a:noFill/>
          <a:ln>
            <a:noFill/>
          </a:ln>
        </p:spPr>
        <p:txBody>
          <a:bodyPr spcFirstLastPara="1" wrap="square" lIns="91425" tIns="45700" rIns="91425" bIns="45700" anchor="t" anchorCtr="0">
            <a:normAutofit/>
          </a:bodyPr>
          <a:lstStyle>
            <a:lvl1pPr marL="457200" lvl="0" indent="-297180" algn="l" rtl="0">
              <a:spcBef>
                <a:spcPts val="700"/>
              </a:spcBef>
              <a:spcAft>
                <a:spcPts val="0"/>
              </a:spcAft>
              <a:buSzPts val="1080"/>
              <a:buChar char="◻"/>
              <a:defRPr/>
            </a:lvl1pPr>
            <a:lvl2pPr marL="914400" lvl="1" indent="-308610" algn="l" rtl="0">
              <a:spcBef>
                <a:spcPts val="550"/>
              </a:spcBef>
              <a:spcAft>
                <a:spcPts val="0"/>
              </a:spcAft>
              <a:buSzPts val="1260"/>
              <a:buChar char="🞑"/>
              <a:defRPr/>
            </a:lvl2pPr>
            <a:lvl3pPr marL="1371600" lvl="2" indent="-314325" algn="l" rtl="0">
              <a:spcBef>
                <a:spcPts val="500"/>
              </a:spcBef>
              <a:spcAft>
                <a:spcPts val="0"/>
              </a:spcAft>
              <a:buSzPts val="1350"/>
              <a:buChar char="■"/>
              <a:defRPr/>
            </a:lvl3pPr>
            <a:lvl4pPr marL="1828800" lvl="3" indent="-314325" algn="l" rtl="0">
              <a:spcBef>
                <a:spcPts val="400"/>
              </a:spcBef>
              <a:spcAft>
                <a:spcPts val="0"/>
              </a:spcAft>
              <a:buSzPts val="1350"/>
              <a:buChar char="■"/>
              <a:defRPr/>
            </a:lvl4pPr>
            <a:lvl5pPr marL="2286000" lvl="4" indent="-302895" algn="l" rtl="0">
              <a:spcBef>
                <a:spcPts val="400"/>
              </a:spcBef>
              <a:spcAft>
                <a:spcPts val="0"/>
              </a:spcAft>
              <a:buSzPts val="1170"/>
              <a:buChar char="■"/>
              <a:defRPr/>
            </a:lvl5pPr>
            <a:lvl6pPr marL="2743200" lvl="5" indent="-228600" algn="l" rtl="0">
              <a:spcBef>
                <a:spcPts val="360"/>
              </a:spcBef>
              <a:spcAft>
                <a:spcPts val="0"/>
              </a:spcAft>
              <a:buSzPts val="1800"/>
              <a:buNone/>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75" name="Google Shape;75;p21"/>
          <p:cNvSpPr txBox="1">
            <a:spLocks noGrp="1"/>
          </p:cNvSpPr>
          <p:nvPr>
            <p:ph type="dt" idx="10"/>
          </p:nvPr>
        </p:nvSpPr>
        <p:spPr>
          <a:xfrm>
            <a:off x="6096000" y="4686300"/>
            <a:ext cx="26670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21"/>
          <p:cNvSpPr txBox="1">
            <a:spLocks noGrp="1"/>
          </p:cNvSpPr>
          <p:nvPr>
            <p:ph type="sldNum" idx="12"/>
          </p:nvPr>
        </p:nvSpPr>
        <p:spPr>
          <a:xfrm>
            <a:off x="0" y="1123507"/>
            <a:ext cx="533400" cy="183300"/>
          </a:xfrm>
          <a:prstGeom prst="rect">
            <a:avLst/>
          </a:prstGeom>
          <a:noFill/>
          <a:ln>
            <a:noFill/>
          </a:ln>
        </p:spPr>
        <p:txBody>
          <a:bodyPr spcFirstLastPara="1" wrap="square" lIns="91425" tIns="45700" rIns="91425" bIns="45700" anchor="ctr" anchorCtr="0">
            <a:normAutofit/>
          </a:bodyPr>
          <a:lstStyle>
            <a:lvl1pPr marL="0" lvl="0" indent="0" algn="ctr" rtl="0">
              <a:spcBef>
                <a:spcPts val="0"/>
              </a:spcBef>
              <a:buNone/>
              <a:defRPr sz="1400" b="1">
                <a:solidFill>
                  <a:srgbClr val="FFFFFF"/>
                </a:solidFill>
              </a:defRPr>
            </a:lvl1pPr>
            <a:lvl2pPr marL="0" lvl="1" indent="0" algn="ctr" rtl="0">
              <a:spcBef>
                <a:spcPts val="0"/>
              </a:spcBef>
              <a:buNone/>
              <a:defRPr sz="1400" b="1">
                <a:solidFill>
                  <a:srgbClr val="FFFFFF"/>
                </a:solidFill>
              </a:defRPr>
            </a:lvl2pPr>
            <a:lvl3pPr marL="0" lvl="2" indent="0" algn="ctr" rtl="0">
              <a:spcBef>
                <a:spcPts val="0"/>
              </a:spcBef>
              <a:buNone/>
              <a:defRPr sz="1400" b="1">
                <a:solidFill>
                  <a:srgbClr val="FFFFFF"/>
                </a:solidFill>
              </a:defRPr>
            </a:lvl3pPr>
            <a:lvl4pPr marL="0" lvl="3" indent="0" algn="ctr" rtl="0">
              <a:spcBef>
                <a:spcPts val="0"/>
              </a:spcBef>
              <a:buNone/>
              <a:defRPr sz="1400" b="1">
                <a:solidFill>
                  <a:srgbClr val="FFFFFF"/>
                </a:solidFill>
              </a:defRPr>
            </a:lvl4pPr>
            <a:lvl5pPr marL="0" lvl="4" indent="0" algn="ctr" rtl="0">
              <a:spcBef>
                <a:spcPts val="0"/>
              </a:spcBef>
              <a:buNone/>
              <a:defRPr sz="1400" b="1">
                <a:solidFill>
                  <a:srgbClr val="FFFFFF"/>
                </a:solidFill>
              </a:defRPr>
            </a:lvl5pPr>
            <a:lvl6pPr marL="0" lvl="5" indent="0" algn="ctr" rtl="0">
              <a:spcBef>
                <a:spcPts val="0"/>
              </a:spcBef>
              <a:buNone/>
              <a:defRPr sz="1400" b="1">
                <a:solidFill>
                  <a:srgbClr val="FFFFFF"/>
                </a:solidFill>
              </a:defRPr>
            </a:lvl6pPr>
            <a:lvl7pPr marL="0" lvl="6" indent="0" algn="ctr" rtl="0">
              <a:spcBef>
                <a:spcPts val="0"/>
              </a:spcBef>
              <a:buNone/>
              <a:defRPr sz="1400" b="1">
                <a:solidFill>
                  <a:srgbClr val="FFFFFF"/>
                </a:solidFill>
              </a:defRPr>
            </a:lvl7pPr>
            <a:lvl8pPr marL="0" lvl="7" indent="0" algn="ctr" rtl="0">
              <a:spcBef>
                <a:spcPts val="0"/>
              </a:spcBef>
              <a:buNone/>
              <a:defRPr sz="1400" b="1">
                <a:solidFill>
                  <a:srgbClr val="FFFFFF"/>
                </a:solidFill>
              </a:defRPr>
            </a:lvl8pPr>
            <a:lvl9pPr marL="0" lvl="8" indent="0" algn="ctr" rtl="0">
              <a:spcBef>
                <a:spcPts val="0"/>
              </a:spcBef>
              <a:buNone/>
              <a:defRPr sz="1400" b="1">
                <a:solidFill>
                  <a:srgbClr val="FFFFFF"/>
                </a:solidFill>
              </a:defRPr>
            </a:lvl9pPr>
          </a:lstStyle>
          <a:p>
            <a:pPr marL="0" lvl="0" indent="0" algn="ctr" rtl="0">
              <a:spcBef>
                <a:spcPts val="0"/>
              </a:spcBef>
              <a:spcAft>
                <a:spcPts val="0"/>
              </a:spcAft>
              <a:buNone/>
            </a:pPr>
            <a:fld id="{00000000-1234-1234-1234-123412341234}" type="slidenum">
              <a:rPr lang="en-US"/>
              <a:t>‹#›</a:t>
            </a:fld>
            <a:endParaRPr/>
          </a:p>
        </p:txBody>
      </p:sp>
      <p:sp>
        <p:nvSpPr>
          <p:cNvPr id="77" name="Google Shape;77;p21"/>
          <p:cNvSpPr txBox="1">
            <a:spLocks noGrp="1"/>
          </p:cNvSpPr>
          <p:nvPr>
            <p:ph type="ftr" idx="11"/>
          </p:nvPr>
        </p:nvSpPr>
        <p:spPr>
          <a:xfrm>
            <a:off x="609601" y="4686155"/>
            <a:ext cx="5421000" cy="2739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8" name="Google Shape;78;p21"/>
          <p:cNvSpPr txBox="1">
            <a:spLocks noGrp="1"/>
          </p:cNvSpPr>
          <p:nvPr>
            <p:ph type="body" idx="3"/>
          </p:nvPr>
        </p:nvSpPr>
        <p:spPr>
          <a:xfrm>
            <a:off x="609600" y="1362287"/>
            <a:ext cx="3886200" cy="530400"/>
          </a:xfrm>
          <a:prstGeom prst="rect">
            <a:avLst/>
          </a:prstGeom>
          <a:solidFill>
            <a:schemeClr val="accent2"/>
          </a:solidFill>
          <a:ln>
            <a:noFill/>
          </a:ln>
        </p:spPr>
        <p:txBody>
          <a:bodyPr spcFirstLastPara="1" wrap="square" lIns="91425" tIns="45700" rIns="91425" bIns="45700" anchor="ctr" anchorCtr="0">
            <a:normAutofit/>
          </a:bodyPr>
          <a:lstStyle>
            <a:lvl1pPr marL="457200" lvl="0" indent="-228600" algn="l" rtl="0">
              <a:spcBef>
                <a:spcPts val="700"/>
              </a:spcBef>
              <a:spcAft>
                <a:spcPts val="0"/>
              </a:spcAft>
              <a:buSzPts val="1200"/>
              <a:buFont typeface="Twentieth Century"/>
              <a:buNone/>
              <a:defRPr sz="2000" b="1">
                <a:solidFill>
                  <a:srgbClr val="FFFFFF"/>
                </a:solidFill>
              </a:defRPr>
            </a:lvl1pPr>
            <a:lvl2pPr marL="914400" lvl="1" indent="-308610" algn="l" rtl="0">
              <a:spcBef>
                <a:spcPts val="550"/>
              </a:spcBef>
              <a:spcAft>
                <a:spcPts val="0"/>
              </a:spcAft>
              <a:buSzPts val="1260"/>
              <a:buChar char="🞑"/>
              <a:defRPr/>
            </a:lvl2pPr>
            <a:lvl3pPr marL="1371600" lvl="2" indent="-314325" algn="l" rtl="0">
              <a:spcBef>
                <a:spcPts val="500"/>
              </a:spcBef>
              <a:spcAft>
                <a:spcPts val="0"/>
              </a:spcAft>
              <a:buSzPts val="1350"/>
              <a:buChar char="■"/>
              <a:defRPr/>
            </a:lvl3pPr>
            <a:lvl4pPr marL="1828800" lvl="3" indent="-314325" algn="l" rtl="0">
              <a:spcBef>
                <a:spcPts val="400"/>
              </a:spcBef>
              <a:spcAft>
                <a:spcPts val="0"/>
              </a:spcAft>
              <a:buSzPts val="1350"/>
              <a:buChar char="■"/>
              <a:defRPr/>
            </a:lvl4pPr>
            <a:lvl5pPr marL="2286000" lvl="4" indent="-302895" algn="l" rtl="0">
              <a:spcBef>
                <a:spcPts val="400"/>
              </a:spcBef>
              <a:spcAft>
                <a:spcPts val="0"/>
              </a:spcAft>
              <a:buSzPts val="1170"/>
              <a:buChar char="■"/>
              <a:defRPr/>
            </a:lvl5pPr>
            <a:lvl6pPr marL="2743200" lvl="5" indent="-228600" algn="l" rtl="0">
              <a:spcBef>
                <a:spcPts val="360"/>
              </a:spcBef>
              <a:spcAft>
                <a:spcPts val="0"/>
              </a:spcAft>
              <a:buSzPts val="1800"/>
              <a:buNone/>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79" name="Google Shape;79;p21"/>
          <p:cNvSpPr txBox="1">
            <a:spLocks noGrp="1"/>
          </p:cNvSpPr>
          <p:nvPr>
            <p:ph type="body" idx="4"/>
          </p:nvPr>
        </p:nvSpPr>
        <p:spPr>
          <a:xfrm>
            <a:off x="4800600" y="1362287"/>
            <a:ext cx="3886200" cy="530400"/>
          </a:xfrm>
          <a:prstGeom prst="rect">
            <a:avLst/>
          </a:prstGeom>
          <a:solidFill>
            <a:schemeClr val="accent4"/>
          </a:solidFill>
          <a:ln>
            <a:noFill/>
          </a:ln>
        </p:spPr>
        <p:txBody>
          <a:bodyPr spcFirstLastPara="1" wrap="square" lIns="91425" tIns="45700" rIns="91425" bIns="45700" anchor="ctr" anchorCtr="0">
            <a:normAutofit/>
          </a:bodyPr>
          <a:lstStyle>
            <a:lvl1pPr marL="457200" lvl="0" indent="-228600" algn="l" rtl="0">
              <a:spcBef>
                <a:spcPts val="700"/>
              </a:spcBef>
              <a:spcAft>
                <a:spcPts val="0"/>
              </a:spcAft>
              <a:buSzPts val="1200"/>
              <a:buFont typeface="Twentieth Century"/>
              <a:buNone/>
              <a:defRPr sz="2000" b="1">
                <a:solidFill>
                  <a:srgbClr val="FFFFFF"/>
                </a:solidFill>
              </a:defRPr>
            </a:lvl1pPr>
            <a:lvl2pPr marL="914400" lvl="1" indent="-308610" algn="l" rtl="0">
              <a:spcBef>
                <a:spcPts val="550"/>
              </a:spcBef>
              <a:spcAft>
                <a:spcPts val="0"/>
              </a:spcAft>
              <a:buSzPts val="1260"/>
              <a:buChar char="🞑"/>
              <a:defRPr/>
            </a:lvl2pPr>
            <a:lvl3pPr marL="1371600" lvl="2" indent="-314325" algn="l" rtl="0">
              <a:spcBef>
                <a:spcPts val="500"/>
              </a:spcBef>
              <a:spcAft>
                <a:spcPts val="0"/>
              </a:spcAft>
              <a:buSzPts val="1350"/>
              <a:buChar char="■"/>
              <a:defRPr/>
            </a:lvl3pPr>
            <a:lvl4pPr marL="1828800" lvl="3" indent="-314325" algn="l" rtl="0">
              <a:spcBef>
                <a:spcPts val="400"/>
              </a:spcBef>
              <a:spcAft>
                <a:spcPts val="0"/>
              </a:spcAft>
              <a:buSzPts val="1350"/>
              <a:buChar char="■"/>
              <a:defRPr/>
            </a:lvl4pPr>
            <a:lvl5pPr marL="2286000" lvl="4" indent="-302895" algn="l" rtl="0">
              <a:spcBef>
                <a:spcPts val="400"/>
              </a:spcBef>
              <a:spcAft>
                <a:spcPts val="0"/>
              </a:spcAft>
              <a:buSzPts val="1170"/>
              <a:buChar char="■"/>
              <a:defRPr/>
            </a:lvl5pPr>
            <a:lvl6pPr marL="2743200" lvl="5" indent="-228600" algn="l" rtl="0">
              <a:spcBef>
                <a:spcPts val="360"/>
              </a:spcBef>
              <a:spcAft>
                <a:spcPts val="0"/>
              </a:spcAft>
              <a:buSzPts val="1800"/>
              <a:buNone/>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0"/>
        <p:cNvGrpSpPr/>
        <p:nvPr/>
      </p:nvGrpSpPr>
      <p:grpSpPr>
        <a:xfrm>
          <a:off x="0" y="0"/>
          <a:ext cx="0" cy="0"/>
          <a:chOff x="0" y="0"/>
          <a:chExt cx="0" cy="0"/>
        </a:xfrm>
      </p:grpSpPr>
      <p:sp>
        <p:nvSpPr>
          <p:cNvPr id="81" name="Google Shape;81;p22"/>
          <p:cNvSpPr txBox="1">
            <a:spLocks noGrp="1"/>
          </p:cNvSpPr>
          <p:nvPr>
            <p:ph type="title"/>
          </p:nvPr>
        </p:nvSpPr>
        <p:spPr>
          <a:xfrm>
            <a:off x="609600" y="118110"/>
            <a:ext cx="8153400" cy="10059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2" name="Google Shape;82;p22"/>
          <p:cNvSpPr txBox="1">
            <a:spLocks noGrp="1"/>
          </p:cNvSpPr>
          <p:nvPr>
            <p:ph type="dt" idx="10"/>
          </p:nvPr>
        </p:nvSpPr>
        <p:spPr>
          <a:xfrm>
            <a:off x="6096000" y="4686300"/>
            <a:ext cx="26670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3" name="Google Shape;83;p22"/>
          <p:cNvSpPr txBox="1">
            <a:spLocks noGrp="1"/>
          </p:cNvSpPr>
          <p:nvPr>
            <p:ph type="ftr" idx="11"/>
          </p:nvPr>
        </p:nvSpPr>
        <p:spPr>
          <a:xfrm>
            <a:off x="609601" y="4686155"/>
            <a:ext cx="5421000" cy="2739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4" name="Google Shape;84;p22"/>
          <p:cNvSpPr txBox="1">
            <a:spLocks noGrp="1"/>
          </p:cNvSpPr>
          <p:nvPr>
            <p:ph type="sldNum" idx="12"/>
          </p:nvPr>
        </p:nvSpPr>
        <p:spPr>
          <a:xfrm>
            <a:off x="0" y="1123507"/>
            <a:ext cx="533400" cy="183300"/>
          </a:xfrm>
          <a:prstGeom prst="rect">
            <a:avLst/>
          </a:prstGeom>
          <a:noFill/>
          <a:ln>
            <a:noFill/>
          </a:ln>
        </p:spPr>
        <p:txBody>
          <a:bodyPr spcFirstLastPara="1" wrap="square" lIns="91425" tIns="45700" rIns="91425" bIns="45700" anchor="ctr" anchorCtr="0">
            <a:normAutofit/>
          </a:bodyPr>
          <a:lstStyle>
            <a:lvl1pPr marL="0" lvl="0" indent="0" algn="ctr" rtl="0">
              <a:spcBef>
                <a:spcPts val="0"/>
              </a:spcBef>
              <a:buNone/>
              <a:defRPr sz="1400" b="1">
                <a:solidFill>
                  <a:srgbClr val="FFFFFF"/>
                </a:solidFill>
                <a:latin typeface="Twentieth Century"/>
                <a:ea typeface="Twentieth Century"/>
                <a:cs typeface="Twentieth Century"/>
                <a:sym typeface="Twentieth Century"/>
              </a:defRPr>
            </a:lvl1pPr>
            <a:lvl2pPr marL="0" lvl="1" indent="0" algn="ctr" rtl="0">
              <a:spcBef>
                <a:spcPts val="0"/>
              </a:spcBef>
              <a:buNone/>
              <a:defRPr sz="1400" b="1">
                <a:solidFill>
                  <a:srgbClr val="FFFFFF"/>
                </a:solidFill>
                <a:latin typeface="Twentieth Century"/>
                <a:ea typeface="Twentieth Century"/>
                <a:cs typeface="Twentieth Century"/>
                <a:sym typeface="Twentieth Century"/>
              </a:defRPr>
            </a:lvl2pPr>
            <a:lvl3pPr marL="0" lvl="2" indent="0" algn="ctr" rtl="0">
              <a:spcBef>
                <a:spcPts val="0"/>
              </a:spcBef>
              <a:buNone/>
              <a:defRPr sz="1400" b="1">
                <a:solidFill>
                  <a:srgbClr val="FFFFFF"/>
                </a:solidFill>
                <a:latin typeface="Twentieth Century"/>
                <a:ea typeface="Twentieth Century"/>
                <a:cs typeface="Twentieth Century"/>
                <a:sym typeface="Twentieth Century"/>
              </a:defRPr>
            </a:lvl3pPr>
            <a:lvl4pPr marL="0" lvl="3" indent="0" algn="ctr" rtl="0">
              <a:spcBef>
                <a:spcPts val="0"/>
              </a:spcBef>
              <a:buNone/>
              <a:defRPr sz="1400" b="1">
                <a:solidFill>
                  <a:srgbClr val="FFFFFF"/>
                </a:solidFill>
                <a:latin typeface="Twentieth Century"/>
                <a:ea typeface="Twentieth Century"/>
                <a:cs typeface="Twentieth Century"/>
                <a:sym typeface="Twentieth Century"/>
              </a:defRPr>
            </a:lvl4pPr>
            <a:lvl5pPr marL="0" lvl="4" indent="0" algn="ctr" rtl="0">
              <a:spcBef>
                <a:spcPts val="0"/>
              </a:spcBef>
              <a:buNone/>
              <a:defRPr sz="1400" b="1">
                <a:solidFill>
                  <a:srgbClr val="FFFFFF"/>
                </a:solidFill>
                <a:latin typeface="Twentieth Century"/>
                <a:ea typeface="Twentieth Century"/>
                <a:cs typeface="Twentieth Century"/>
                <a:sym typeface="Twentieth Century"/>
              </a:defRPr>
            </a:lvl5pPr>
            <a:lvl6pPr marL="0" lvl="5" indent="0" algn="ctr" rtl="0">
              <a:spcBef>
                <a:spcPts val="0"/>
              </a:spcBef>
              <a:buNone/>
              <a:defRPr sz="1400" b="1">
                <a:solidFill>
                  <a:srgbClr val="FFFFFF"/>
                </a:solidFill>
                <a:latin typeface="Twentieth Century"/>
                <a:ea typeface="Twentieth Century"/>
                <a:cs typeface="Twentieth Century"/>
                <a:sym typeface="Twentieth Century"/>
              </a:defRPr>
            </a:lvl6pPr>
            <a:lvl7pPr marL="0" lvl="6" indent="0" algn="ctr" rtl="0">
              <a:spcBef>
                <a:spcPts val="0"/>
              </a:spcBef>
              <a:buNone/>
              <a:defRPr sz="1400" b="1">
                <a:solidFill>
                  <a:srgbClr val="FFFFFF"/>
                </a:solidFill>
                <a:latin typeface="Twentieth Century"/>
                <a:ea typeface="Twentieth Century"/>
                <a:cs typeface="Twentieth Century"/>
                <a:sym typeface="Twentieth Century"/>
              </a:defRPr>
            </a:lvl7pPr>
            <a:lvl8pPr marL="0" lvl="7" indent="0" algn="ctr" rtl="0">
              <a:spcBef>
                <a:spcPts val="0"/>
              </a:spcBef>
              <a:buNone/>
              <a:defRPr sz="1400" b="1">
                <a:solidFill>
                  <a:srgbClr val="FFFFFF"/>
                </a:solidFill>
                <a:latin typeface="Twentieth Century"/>
                <a:ea typeface="Twentieth Century"/>
                <a:cs typeface="Twentieth Century"/>
                <a:sym typeface="Twentieth Century"/>
              </a:defRPr>
            </a:lvl8pPr>
            <a:lvl9pPr marL="0" lvl="8" indent="0" algn="ctr" rtl="0">
              <a:spcBef>
                <a:spcPts val="0"/>
              </a:spcBef>
              <a:buNone/>
              <a:defRPr sz="1400" b="1">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solidFill>
          <a:schemeClr val="dk2"/>
        </a:solidFill>
        <a:effectLst/>
      </p:bgPr>
    </p:bg>
    <p:spTree>
      <p:nvGrpSpPr>
        <p:cNvPr id="1" name="Shape 92"/>
        <p:cNvGrpSpPr/>
        <p:nvPr/>
      </p:nvGrpSpPr>
      <p:grpSpPr>
        <a:xfrm>
          <a:off x="0" y="0"/>
          <a:ext cx="0" cy="0"/>
          <a:chOff x="0" y="0"/>
          <a:chExt cx="0" cy="0"/>
        </a:xfrm>
      </p:grpSpPr>
      <p:sp>
        <p:nvSpPr>
          <p:cNvPr id="93" name="Google Shape;93;p24"/>
          <p:cNvSpPr>
            <a:spLocks noGrp="1"/>
          </p:cNvSpPr>
          <p:nvPr>
            <p:ph type="pic" idx="2"/>
          </p:nvPr>
        </p:nvSpPr>
        <p:spPr>
          <a:xfrm>
            <a:off x="1557668" y="0"/>
            <a:ext cx="7586400" cy="3420000"/>
          </a:xfrm>
          <a:prstGeom prst="rect">
            <a:avLst/>
          </a:prstGeom>
          <a:solidFill>
            <a:srgbClr val="A2B2B6"/>
          </a:solidFill>
          <a:ln>
            <a:noFill/>
          </a:ln>
        </p:spPr>
      </p:sp>
      <p:sp>
        <p:nvSpPr>
          <p:cNvPr id="94" name="Google Shape;94;p24"/>
          <p:cNvSpPr txBox="1">
            <a:spLocks noGrp="1"/>
          </p:cNvSpPr>
          <p:nvPr>
            <p:ph type="body" idx="1"/>
          </p:nvPr>
        </p:nvSpPr>
        <p:spPr>
          <a:xfrm>
            <a:off x="1600200" y="4114800"/>
            <a:ext cx="7315200" cy="514500"/>
          </a:xfrm>
          <a:prstGeom prst="rect">
            <a:avLst/>
          </a:prstGeom>
          <a:noFill/>
          <a:ln>
            <a:noFill/>
          </a:ln>
        </p:spPr>
        <p:txBody>
          <a:bodyPr spcFirstLastPara="1" wrap="square" lIns="91425" tIns="45700" rIns="91425" bIns="45700" anchor="t" anchorCtr="0">
            <a:normAutofit/>
          </a:bodyPr>
          <a:lstStyle>
            <a:lvl1pPr marL="457200" lvl="0" indent="-228600" algn="l" rtl="0">
              <a:spcBef>
                <a:spcPts val="700"/>
              </a:spcBef>
              <a:spcAft>
                <a:spcPts val="0"/>
              </a:spcAft>
              <a:buSzPts val="1020"/>
              <a:buFont typeface="Twentieth Century"/>
              <a:buNone/>
              <a:defRPr sz="1700"/>
            </a:lvl1pPr>
            <a:lvl2pPr marL="914400" lvl="1" indent="-228600" algn="l" rtl="0">
              <a:spcBef>
                <a:spcPts val="550"/>
              </a:spcBef>
              <a:spcAft>
                <a:spcPts val="0"/>
              </a:spcAft>
              <a:buSzPts val="840"/>
              <a:buFont typeface="Twentieth Century"/>
              <a:buNone/>
              <a:defRPr sz="1200"/>
            </a:lvl2pPr>
            <a:lvl3pPr marL="1371600" lvl="2" indent="-228600" algn="l" rtl="0">
              <a:spcBef>
                <a:spcPts val="500"/>
              </a:spcBef>
              <a:spcAft>
                <a:spcPts val="0"/>
              </a:spcAft>
              <a:buSzPts val="750"/>
              <a:buFont typeface="Twentieth Century"/>
              <a:buNone/>
              <a:defRPr sz="1000"/>
            </a:lvl3pPr>
            <a:lvl4pPr marL="1828800" lvl="3" indent="-228600" algn="l" rtl="0">
              <a:spcBef>
                <a:spcPts val="400"/>
              </a:spcBef>
              <a:spcAft>
                <a:spcPts val="0"/>
              </a:spcAft>
              <a:buSzPts val="675"/>
              <a:buFont typeface="Twentieth Century"/>
              <a:buNone/>
              <a:defRPr sz="900"/>
            </a:lvl4pPr>
            <a:lvl5pPr marL="2286000" lvl="4" indent="-228600" algn="l" rtl="0">
              <a:spcBef>
                <a:spcPts val="400"/>
              </a:spcBef>
              <a:spcAft>
                <a:spcPts val="0"/>
              </a:spcAft>
              <a:buSzPts val="585"/>
              <a:buFont typeface="Twentieth Century"/>
              <a:buNone/>
              <a:defRPr sz="900"/>
            </a:lvl5pPr>
            <a:lvl6pPr marL="2743200" lvl="5" indent="-228600" algn="l" rtl="0">
              <a:spcBef>
                <a:spcPts val="360"/>
              </a:spcBef>
              <a:spcAft>
                <a:spcPts val="0"/>
              </a:spcAft>
              <a:buSzPts val="1800"/>
              <a:buNone/>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95" name="Google Shape;95;p24"/>
          <p:cNvSpPr/>
          <p:nvPr/>
        </p:nvSpPr>
        <p:spPr>
          <a:xfrm>
            <a:off x="-9144" y="3429000"/>
            <a:ext cx="9144000" cy="6651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96" name="Google Shape;96;p24"/>
          <p:cNvSpPr/>
          <p:nvPr/>
        </p:nvSpPr>
        <p:spPr>
          <a:xfrm>
            <a:off x="-9144" y="3497580"/>
            <a:ext cx="1463100" cy="5349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97" name="Google Shape;97;p24"/>
          <p:cNvSpPr/>
          <p:nvPr/>
        </p:nvSpPr>
        <p:spPr>
          <a:xfrm>
            <a:off x="1545336" y="3490722"/>
            <a:ext cx="7589400" cy="534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98" name="Google Shape;98;p24"/>
          <p:cNvSpPr txBox="1">
            <a:spLocks noGrp="1"/>
          </p:cNvSpPr>
          <p:nvPr>
            <p:ph type="title"/>
          </p:nvPr>
        </p:nvSpPr>
        <p:spPr>
          <a:xfrm>
            <a:off x="1600200" y="3543300"/>
            <a:ext cx="7315200" cy="457200"/>
          </a:xfrm>
          <a:prstGeom prst="rect">
            <a:avLst/>
          </a:prstGeom>
          <a:noFill/>
          <a:ln>
            <a:noFill/>
          </a:ln>
        </p:spPr>
        <p:txBody>
          <a:bodyPr spcFirstLastPara="1" wrap="square" lIns="91425" tIns="45700" rIns="91425" bIns="45700" anchor="ctr" anchorCtr="0">
            <a:normAutofit/>
          </a:bodyPr>
          <a:lstStyle>
            <a:lvl1pPr lvl="0" algn="l" rtl="0">
              <a:spcBef>
                <a:spcPts val="0"/>
              </a:spcBef>
              <a:spcAft>
                <a:spcPts val="0"/>
              </a:spcAft>
              <a:buClr>
                <a:srgbClr val="FFFFFF"/>
              </a:buClr>
              <a:buSzPts val="2800"/>
              <a:buFont typeface="Twentieth Century"/>
              <a:buNone/>
              <a:defRPr sz="2800" b="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9" name="Google Shape;99;p24"/>
          <p:cNvSpPr/>
          <p:nvPr/>
        </p:nvSpPr>
        <p:spPr>
          <a:xfrm>
            <a:off x="1447800" y="0"/>
            <a:ext cx="100500" cy="5150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wentieth Century"/>
              <a:ea typeface="Twentieth Century"/>
              <a:cs typeface="Twentieth Century"/>
              <a:sym typeface="Twentieth Century"/>
            </a:endParaRPr>
          </a:p>
        </p:txBody>
      </p:sp>
      <p:sp>
        <p:nvSpPr>
          <p:cNvPr id="100" name="Google Shape;100;p24"/>
          <p:cNvSpPr txBox="1">
            <a:spLocks noGrp="1"/>
          </p:cNvSpPr>
          <p:nvPr>
            <p:ph type="dt" idx="10"/>
          </p:nvPr>
        </p:nvSpPr>
        <p:spPr>
          <a:xfrm>
            <a:off x="6248400" y="4686300"/>
            <a:ext cx="2667000" cy="2739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1" name="Google Shape;101;p24"/>
          <p:cNvSpPr txBox="1">
            <a:spLocks noGrp="1"/>
          </p:cNvSpPr>
          <p:nvPr>
            <p:ph type="sldNum" idx="12"/>
          </p:nvPr>
        </p:nvSpPr>
        <p:spPr>
          <a:xfrm>
            <a:off x="0" y="3500437"/>
            <a:ext cx="1447800" cy="497700"/>
          </a:xfrm>
          <a:prstGeom prst="rect">
            <a:avLst/>
          </a:prstGeom>
          <a:noFill/>
          <a:ln>
            <a:noFill/>
          </a:ln>
        </p:spPr>
        <p:txBody>
          <a:bodyPr spcFirstLastPara="1" wrap="square" lIns="91425" tIns="45700" rIns="91425" bIns="45700" anchor="ctr" anchorCtr="0">
            <a:normAutofit/>
          </a:bodyPr>
          <a:lstStyle>
            <a:lvl1pPr marL="0" marR="0" lvl="0" indent="0" algn="ctr" rtl="0">
              <a:spcBef>
                <a:spcPts val="0"/>
              </a:spcBef>
              <a:buNone/>
              <a:defRPr sz="2800" b="1">
                <a:solidFill>
                  <a:srgbClr val="FFFFFF"/>
                </a:solidFill>
                <a:latin typeface="Twentieth Century"/>
                <a:ea typeface="Twentieth Century"/>
                <a:cs typeface="Twentieth Century"/>
                <a:sym typeface="Twentieth Century"/>
              </a:defRPr>
            </a:lvl1pPr>
            <a:lvl2pPr marL="0" marR="0" lvl="1" indent="0" algn="ctr" rtl="0">
              <a:spcBef>
                <a:spcPts val="0"/>
              </a:spcBef>
              <a:buNone/>
              <a:defRPr sz="2800" b="1">
                <a:solidFill>
                  <a:srgbClr val="FFFFFF"/>
                </a:solidFill>
                <a:latin typeface="Twentieth Century"/>
                <a:ea typeface="Twentieth Century"/>
                <a:cs typeface="Twentieth Century"/>
                <a:sym typeface="Twentieth Century"/>
              </a:defRPr>
            </a:lvl2pPr>
            <a:lvl3pPr marL="0" marR="0" lvl="2" indent="0" algn="ctr" rtl="0">
              <a:spcBef>
                <a:spcPts val="0"/>
              </a:spcBef>
              <a:buNone/>
              <a:defRPr sz="2800" b="1">
                <a:solidFill>
                  <a:srgbClr val="FFFFFF"/>
                </a:solidFill>
                <a:latin typeface="Twentieth Century"/>
                <a:ea typeface="Twentieth Century"/>
                <a:cs typeface="Twentieth Century"/>
                <a:sym typeface="Twentieth Century"/>
              </a:defRPr>
            </a:lvl3pPr>
            <a:lvl4pPr marL="0" marR="0" lvl="3" indent="0" algn="ctr" rtl="0">
              <a:spcBef>
                <a:spcPts val="0"/>
              </a:spcBef>
              <a:buNone/>
              <a:defRPr sz="2800" b="1">
                <a:solidFill>
                  <a:srgbClr val="FFFFFF"/>
                </a:solidFill>
                <a:latin typeface="Twentieth Century"/>
                <a:ea typeface="Twentieth Century"/>
                <a:cs typeface="Twentieth Century"/>
                <a:sym typeface="Twentieth Century"/>
              </a:defRPr>
            </a:lvl4pPr>
            <a:lvl5pPr marL="0" marR="0" lvl="4" indent="0" algn="ctr" rtl="0">
              <a:spcBef>
                <a:spcPts val="0"/>
              </a:spcBef>
              <a:buNone/>
              <a:defRPr sz="2800" b="1">
                <a:solidFill>
                  <a:srgbClr val="FFFFFF"/>
                </a:solidFill>
                <a:latin typeface="Twentieth Century"/>
                <a:ea typeface="Twentieth Century"/>
                <a:cs typeface="Twentieth Century"/>
                <a:sym typeface="Twentieth Century"/>
              </a:defRPr>
            </a:lvl5pPr>
            <a:lvl6pPr marL="0" marR="0" lvl="5" indent="0" algn="ctr" rtl="0">
              <a:spcBef>
                <a:spcPts val="0"/>
              </a:spcBef>
              <a:buNone/>
              <a:defRPr sz="2800" b="1">
                <a:solidFill>
                  <a:srgbClr val="FFFFFF"/>
                </a:solidFill>
                <a:latin typeface="Twentieth Century"/>
                <a:ea typeface="Twentieth Century"/>
                <a:cs typeface="Twentieth Century"/>
                <a:sym typeface="Twentieth Century"/>
              </a:defRPr>
            </a:lvl6pPr>
            <a:lvl7pPr marL="0" marR="0" lvl="6" indent="0" algn="ctr" rtl="0">
              <a:spcBef>
                <a:spcPts val="0"/>
              </a:spcBef>
              <a:buNone/>
              <a:defRPr sz="2800" b="1">
                <a:solidFill>
                  <a:srgbClr val="FFFFFF"/>
                </a:solidFill>
                <a:latin typeface="Twentieth Century"/>
                <a:ea typeface="Twentieth Century"/>
                <a:cs typeface="Twentieth Century"/>
                <a:sym typeface="Twentieth Century"/>
              </a:defRPr>
            </a:lvl7pPr>
            <a:lvl8pPr marL="0" marR="0" lvl="7" indent="0" algn="ctr" rtl="0">
              <a:spcBef>
                <a:spcPts val="0"/>
              </a:spcBef>
              <a:buNone/>
              <a:defRPr sz="2800" b="1">
                <a:solidFill>
                  <a:srgbClr val="FFFFFF"/>
                </a:solidFill>
                <a:latin typeface="Twentieth Century"/>
                <a:ea typeface="Twentieth Century"/>
                <a:cs typeface="Twentieth Century"/>
                <a:sym typeface="Twentieth Century"/>
              </a:defRPr>
            </a:lvl8pPr>
            <a:lvl9pPr marL="0" marR="0" lvl="8" indent="0" algn="ctr" rtl="0">
              <a:spcBef>
                <a:spcPts val="0"/>
              </a:spcBef>
              <a:buNone/>
              <a:defRPr sz="2800" b="1">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
        <p:nvSpPr>
          <p:cNvPr id="102" name="Google Shape;102;p24"/>
          <p:cNvSpPr txBox="1">
            <a:spLocks noGrp="1"/>
          </p:cNvSpPr>
          <p:nvPr>
            <p:ph type="ftr" idx="11"/>
          </p:nvPr>
        </p:nvSpPr>
        <p:spPr>
          <a:xfrm>
            <a:off x="1600200" y="4686155"/>
            <a:ext cx="4572000" cy="2739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
        <p:cNvGrpSpPr/>
        <p:nvPr/>
      </p:nvGrpSpPr>
      <p:grpSpPr>
        <a:xfrm>
          <a:off x="0" y="0"/>
          <a:ext cx="0" cy="0"/>
          <a:chOff x="0" y="0"/>
          <a:chExt cx="0" cy="0"/>
        </a:xfrm>
      </p:grpSpPr>
      <p:sp>
        <p:nvSpPr>
          <p:cNvPr id="28" name="Google Shape;28;p13"/>
          <p:cNvSpPr txBox="1">
            <a:spLocks noGrp="1"/>
          </p:cNvSpPr>
          <p:nvPr>
            <p:ph type="body" idx="1"/>
          </p:nvPr>
        </p:nvSpPr>
        <p:spPr>
          <a:xfrm>
            <a:off x="612648" y="1352550"/>
            <a:ext cx="8153400" cy="3242400"/>
          </a:xfrm>
          <a:prstGeom prst="rect">
            <a:avLst/>
          </a:prstGeom>
          <a:noFill/>
          <a:ln>
            <a:noFill/>
          </a:ln>
        </p:spPr>
        <p:txBody>
          <a:bodyPr spcFirstLastPara="1" wrap="square" lIns="91425" tIns="45700" rIns="91425" bIns="45700" anchor="t" anchorCtr="0">
            <a:normAutofit/>
          </a:bodyPr>
          <a:lstStyle>
            <a:lvl1pPr marL="457200" marR="0" lvl="0" indent="-339090" algn="l" rtl="0">
              <a:spcBef>
                <a:spcPts val="700"/>
              </a:spcBef>
              <a:spcAft>
                <a:spcPts val="0"/>
              </a:spcAft>
              <a:buClr>
                <a:schemeClr val="accent2"/>
              </a:buClr>
              <a:buSzPts val="1740"/>
              <a:buFont typeface="Noto Sans Symbols"/>
              <a:buChar char="◻"/>
              <a:defRPr sz="2900" b="0" i="0" u="none" strike="noStrike" cap="none">
                <a:solidFill>
                  <a:schemeClr val="dk1"/>
                </a:solidFill>
                <a:latin typeface="Twentieth Century"/>
                <a:ea typeface="Twentieth Century"/>
                <a:cs typeface="Twentieth Century"/>
                <a:sym typeface="Twentieth Century"/>
              </a:defRPr>
            </a:lvl1pPr>
            <a:lvl2pPr marL="914400" marR="0" lvl="1" indent="-344169" algn="l" rtl="0">
              <a:spcBef>
                <a:spcPts val="550"/>
              </a:spcBef>
              <a:spcAft>
                <a:spcPts val="0"/>
              </a:spcAft>
              <a:buClr>
                <a:schemeClr val="accent1"/>
              </a:buClr>
              <a:buSzPts val="182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L="1371600" marR="0" lvl="2" indent="-338137" algn="l" rtl="0">
              <a:spcBef>
                <a:spcPts val="500"/>
              </a:spcBef>
              <a:spcAft>
                <a:spcPts val="0"/>
              </a:spcAft>
              <a:buClr>
                <a:schemeClr val="accent2"/>
              </a:buClr>
              <a:buSzPts val="1725"/>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L="1828800" marR="0" lvl="3" indent="-323850" algn="l" rtl="0">
              <a:spcBef>
                <a:spcPts val="400"/>
              </a:spcBef>
              <a:spcAft>
                <a:spcPts val="0"/>
              </a:spcAft>
              <a:buClr>
                <a:schemeClr val="accent3"/>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L="2743200" marR="0" lvl="5" indent="-228600" algn="l" rtl="0">
              <a:spcBef>
                <a:spcPts val="360"/>
              </a:spcBef>
              <a:spcAft>
                <a:spcPts val="0"/>
              </a:spcAft>
              <a:buClr>
                <a:schemeClr val="accent1"/>
              </a:buClr>
              <a:buSzPts val="1800"/>
              <a:buFont typeface="Noto Sans Symbols"/>
              <a:buNone/>
              <a:defRPr sz="1800" b="0" i="0" u="none" strike="noStrike" cap="none">
                <a:solidFill>
                  <a:schemeClr val="dk1"/>
                </a:solidFill>
                <a:latin typeface="Twentieth Century"/>
                <a:ea typeface="Twentieth Century"/>
                <a:cs typeface="Twentieth Century"/>
                <a:sym typeface="Twentieth Century"/>
              </a:defRPr>
            </a:lvl6pPr>
            <a:lvl7pPr marL="3200400" marR="0" lvl="6"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42900" algn="l" rtl="0">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29" name="Google Shape;29;p13"/>
          <p:cNvSpPr txBox="1">
            <a:spLocks noGrp="1"/>
          </p:cNvSpPr>
          <p:nvPr>
            <p:ph type="dt" idx="10"/>
          </p:nvPr>
        </p:nvSpPr>
        <p:spPr>
          <a:xfrm>
            <a:off x="6096000" y="4686300"/>
            <a:ext cx="2667000" cy="2739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30" name="Google Shape;30;p13"/>
          <p:cNvSpPr txBox="1">
            <a:spLocks noGrp="1"/>
          </p:cNvSpPr>
          <p:nvPr>
            <p:ph type="ftr" idx="11"/>
          </p:nvPr>
        </p:nvSpPr>
        <p:spPr>
          <a:xfrm>
            <a:off x="609601" y="4686155"/>
            <a:ext cx="5421000" cy="2739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31" name="Google Shape;31;p13"/>
          <p:cNvSpPr/>
          <p:nvPr/>
        </p:nvSpPr>
        <p:spPr>
          <a:xfrm>
            <a:off x="0" y="1095170"/>
            <a:ext cx="9144000" cy="240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32" name="Google Shape;32;p13"/>
          <p:cNvSpPr/>
          <p:nvPr/>
        </p:nvSpPr>
        <p:spPr>
          <a:xfrm>
            <a:off x="0" y="1129460"/>
            <a:ext cx="533400" cy="171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33" name="Google Shape;33;p13"/>
          <p:cNvSpPr/>
          <p:nvPr/>
        </p:nvSpPr>
        <p:spPr>
          <a:xfrm>
            <a:off x="590550" y="1129460"/>
            <a:ext cx="8553600" cy="171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34" name="Google Shape;34;p13"/>
          <p:cNvSpPr txBox="1">
            <a:spLocks noGrp="1"/>
          </p:cNvSpPr>
          <p:nvPr>
            <p:ph type="sldNum" idx="12"/>
          </p:nvPr>
        </p:nvSpPr>
        <p:spPr>
          <a:xfrm>
            <a:off x="0" y="1123507"/>
            <a:ext cx="533400" cy="183300"/>
          </a:xfrm>
          <a:prstGeom prst="rect">
            <a:avLst/>
          </a:prstGeom>
          <a:noFill/>
          <a:ln>
            <a:noFill/>
          </a:ln>
        </p:spPr>
        <p:txBody>
          <a:bodyPr spcFirstLastPara="1" wrap="square" lIns="91425" tIns="45700" rIns="91425" bIns="45700" anchor="ctr" anchorCtr="0">
            <a:normAutofit/>
          </a:bodyPr>
          <a:lstStyle>
            <a:lvl1pPr marL="0" marR="0" lvl="0"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1pPr>
            <a:lvl2pPr marL="0" marR="0" lvl="1"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2pPr>
            <a:lvl3pPr marL="0" marR="0" lvl="2"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3pPr>
            <a:lvl4pPr marL="0" marR="0" lvl="3"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4pPr>
            <a:lvl5pPr marL="0" marR="0" lvl="4"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5pPr>
            <a:lvl6pPr marL="0" marR="0" lvl="5"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6pPr>
            <a:lvl7pPr marL="0" marR="0" lvl="6"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7pPr>
            <a:lvl8pPr marL="0" marR="0" lvl="7"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8pPr>
            <a:lvl9pPr marL="0" marR="0" lvl="8" indent="0" algn="ctr" rtl="0">
              <a:spcBef>
                <a:spcPts val="0"/>
              </a:spcBef>
              <a:buNone/>
              <a:defRPr sz="1400" b="1" i="0" u="none" strike="noStrike" cap="none">
                <a:solidFill>
                  <a:srgbClr val="FFFFFF"/>
                </a:solidFill>
                <a:latin typeface="Twentieth Century"/>
                <a:ea typeface="Twentieth Century"/>
                <a:cs typeface="Twentieth Century"/>
                <a:sym typeface="Twentieth Century"/>
              </a:defRPr>
            </a:lvl9pPr>
          </a:lstStyle>
          <a:p>
            <a:pPr marL="0" lvl="0" indent="0" algn="ctr" rtl="0">
              <a:spcBef>
                <a:spcPts val="0"/>
              </a:spcBef>
              <a:spcAft>
                <a:spcPts val="0"/>
              </a:spcAft>
              <a:buNone/>
            </a:pPr>
            <a:fld id="{00000000-1234-1234-1234-123412341234}" type="slidenum">
              <a:rPr lang="en-US"/>
              <a:t>‹#›</a:t>
            </a:fld>
            <a:endParaRPr/>
          </a:p>
        </p:txBody>
      </p:sp>
      <p:sp>
        <p:nvSpPr>
          <p:cNvPr id="35" name="Google Shape;35;p13"/>
          <p:cNvSpPr txBox="1">
            <a:spLocks noGrp="1"/>
          </p:cNvSpPr>
          <p:nvPr>
            <p:ph type="title"/>
          </p:nvPr>
        </p:nvSpPr>
        <p:spPr>
          <a:xfrm>
            <a:off x="609600" y="118110"/>
            <a:ext cx="8153400" cy="10059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dk2"/>
              </a:buClr>
              <a:buSzPts val="4200"/>
              <a:buFont typeface="Twentieth Century"/>
              <a:buNone/>
              <a:defRPr sz="4200" b="0" i="0" u="none" strike="noStrike" cap="none">
                <a:solidFill>
                  <a:schemeClr val="dk2"/>
                </a:solidFill>
                <a:latin typeface="Twentieth Century"/>
                <a:ea typeface="Twentieth Century"/>
                <a:cs typeface="Twentieth Century"/>
                <a:sym typeface="Twentieth Century"/>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115/1.4032867"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1007/s10514-007-9047-6"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stamp/stamp.jsp?tp=&amp;arnumber=9568794&amp;isnumber=9568783"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ieeexplore.ieee.org/stamp/stamp.jsp?tp=&amp;arnumber=9463485&amp;isnumber=9463319"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D3004A7C-86D7-4B04-8268-298B6ED792A7}"/>
              </a:ext>
            </a:extLst>
          </p:cNvPr>
          <p:cNvGraphicFramePr/>
          <p:nvPr>
            <p:extLst>
              <p:ext uri="{D42A27DB-BD31-4B8C-83A1-F6EECF244321}">
                <p14:modId xmlns:p14="http://schemas.microsoft.com/office/powerpoint/2010/main" val="191695173"/>
              </p:ext>
            </p:extLst>
          </p:nvPr>
        </p:nvGraphicFramePr>
        <p:xfrm>
          <a:off x="824023" y="304801"/>
          <a:ext cx="7495954" cy="15807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E44B4890-C032-46F8-9806-915236FAEF19}"/>
              </a:ext>
            </a:extLst>
          </p:cNvPr>
          <p:cNvSpPr txBox="1"/>
          <p:nvPr/>
        </p:nvSpPr>
        <p:spPr>
          <a:xfrm>
            <a:off x="5831960" y="2937705"/>
            <a:ext cx="2732568" cy="2077492"/>
          </a:xfrm>
          <a:prstGeom prst="rect">
            <a:avLst/>
          </a:prstGeom>
          <a:noFill/>
        </p:spPr>
        <p:txBody>
          <a:bodyPr wrap="square" rtlCol="0">
            <a:spAutoFit/>
          </a:bodyPr>
          <a:lstStyle/>
          <a:p>
            <a:r>
              <a:rPr lang="en-IN" sz="1800" dirty="0"/>
              <a:t>Venkatraman S	(123012046)</a:t>
            </a:r>
          </a:p>
          <a:p>
            <a:r>
              <a:rPr lang="en-IN" sz="1800" dirty="0" err="1"/>
              <a:t>Ambhareesh</a:t>
            </a:r>
            <a:r>
              <a:rPr lang="en-IN" sz="1800" dirty="0"/>
              <a:t> M D 	(123012008</a:t>
            </a:r>
          </a:p>
          <a:p>
            <a:r>
              <a:rPr lang="en-IN" sz="1800" dirty="0" err="1"/>
              <a:t>Sethunarayanan</a:t>
            </a:r>
            <a:r>
              <a:rPr lang="en-IN" sz="1800" dirty="0"/>
              <a:t> S	(123012057)</a:t>
            </a:r>
          </a:p>
          <a:p>
            <a:pPr marL="257175" indent="-257175">
              <a:buAutoNum type="arabicParenR"/>
            </a:pPr>
            <a:endParaRPr lang="en-IN" sz="1050" dirty="0"/>
          </a:p>
          <a:p>
            <a:pPr marL="257175" indent="-257175">
              <a:buAutoNum type="arabicParenR"/>
            </a:pPr>
            <a:endParaRPr lang="en-IN" sz="1050" dirty="0"/>
          </a:p>
        </p:txBody>
      </p:sp>
      <p:sp>
        <p:nvSpPr>
          <p:cNvPr id="5" name="TextBox 4">
            <a:extLst>
              <a:ext uri="{FF2B5EF4-FFF2-40B4-BE49-F238E27FC236}">
                <a16:creationId xmlns:a16="http://schemas.microsoft.com/office/drawing/2014/main" id="{B18D4EA9-BE44-49D0-85D4-125B5F9A20EB}"/>
              </a:ext>
            </a:extLst>
          </p:cNvPr>
          <p:cNvSpPr txBox="1"/>
          <p:nvPr/>
        </p:nvSpPr>
        <p:spPr>
          <a:xfrm>
            <a:off x="824023" y="3568570"/>
            <a:ext cx="2488019" cy="646331"/>
          </a:xfrm>
          <a:prstGeom prst="rect">
            <a:avLst/>
          </a:prstGeom>
          <a:noFill/>
        </p:spPr>
        <p:txBody>
          <a:bodyPr wrap="square" rtlCol="0">
            <a:spAutoFit/>
          </a:bodyPr>
          <a:lstStyle/>
          <a:p>
            <a:r>
              <a:rPr lang="en-US" sz="1800" dirty="0">
                <a:latin typeface="Times New Roman" panose="02020603050405020304" pitchFamily="18" charset="0"/>
                <a:ea typeface="Calibri" panose="020F0502020204030204" pitchFamily="34" charset="0"/>
                <a:cs typeface="SimSun" panose="02010600030101010101" pitchFamily="2" charset="-122"/>
              </a:rPr>
              <a:t>Guide:</a:t>
            </a:r>
          </a:p>
          <a:p>
            <a:r>
              <a:rPr lang="en-US" sz="1800" dirty="0">
                <a:latin typeface="Times New Roman" panose="02020603050405020304" pitchFamily="18" charset="0"/>
                <a:ea typeface="Calibri" panose="020F0502020204030204" pitchFamily="34" charset="0"/>
                <a:cs typeface="SimSun" panose="02010600030101010101" pitchFamily="2" charset="-122"/>
              </a:rPr>
              <a:t>Prof.  </a:t>
            </a:r>
            <a:r>
              <a:rPr lang="en-US" sz="1800" dirty="0" err="1">
                <a:latin typeface="Times New Roman" panose="02020603050405020304" pitchFamily="18" charset="0"/>
                <a:ea typeface="Calibri" panose="020F0502020204030204" pitchFamily="34" charset="0"/>
                <a:cs typeface="SimSun" panose="02010600030101010101" pitchFamily="2" charset="-122"/>
              </a:rPr>
              <a:t>Dr.Harikrishnan</a:t>
            </a:r>
            <a:r>
              <a:rPr lang="en-US" sz="1800" dirty="0">
                <a:latin typeface="Times New Roman" panose="02020603050405020304" pitchFamily="18" charset="0"/>
                <a:ea typeface="Calibri" panose="020F0502020204030204" pitchFamily="34" charset="0"/>
                <a:cs typeface="SimSun" panose="02010600030101010101" pitchFamily="2" charset="-122"/>
              </a:rPr>
              <a:t> R</a:t>
            </a:r>
            <a:endParaRPr lang="en-IN" sz="1800" dirty="0">
              <a:latin typeface="Calibri" panose="020F0502020204030204" pitchFamily="34" charset="0"/>
              <a:ea typeface="Calibri" panose="020F0502020204030204" pitchFamily="34" charset="0"/>
              <a:cs typeface="SimSun" panose="02010600030101010101" pitchFamily="2" charset="-122"/>
            </a:endParaRPr>
          </a:p>
        </p:txBody>
      </p:sp>
    </p:spTree>
    <p:extLst>
      <p:ext uri="{BB962C8B-B14F-4D97-AF65-F5344CB8AC3E}">
        <p14:creationId xmlns:p14="http://schemas.microsoft.com/office/powerpoint/2010/main" val="3260790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7"/>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4200"/>
              <a:buFont typeface="Times New Roman"/>
              <a:buNone/>
            </a:pPr>
            <a:r>
              <a:rPr lang="en-US" dirty="0">
                <a:latin typeface="Times New Roman"/>
                <a:ea typeface="Times New Roman"/>
                <a:cs typeface="Times New Roman"/>
                <a:sym typeface="Times New Roman"/>
              </a:rPr>
              <a:t>REFERENCE 4</a:t>
            </a:r>
            <a:endParaRPr dirty="0">
              <a:latin typeface="Times New Roman"/>
              <a:ea typeface="Times New Roman"/>
              <a:cs typeface="Times New Roman"/>
              <a:sym typeface="Times New Roman"/>
            </a:endParaRPr>
          </a:p>
        </p:txBody>
      </p:sp>
      <p:sp>
        <p:nvSpPr>
          <p:cNvPr id="150" name="Google Shape;150;p7"/>
          <p:cNvSpPr txBox="1"/>
          <p:nvPr/>
        </p:nvSpPr>
        <p:spPr>
          <a:xfrm>
            <a:off x="428596" y="1571618"/>
            <a:ext cx="8358245"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N. Shashank Shivakumar, V. Shreyaas Viishvak, R. B. K. Ashok and R. Hari Krishnan, "Development of a Mechanism to Dock a Robotic Self-Transfer Device to a Wheelchair," </a:t>
            </a:r>
            <a:r>
              <a:rPr lang="en-US" sz="1800" i="1">
                <a:solidFill>
                  <a:schemeClr val="dk1"/>
                </a:solidFill>
                <a:latin typeface="Times New Roman"/>
                <a:ea typeface="Times New Roman"/>
                <a:cs typeface="Times New Roman"/>
                <a:sym typeface="Times New Roman"/>
              </a:rPr>
              <a:t>2019 IEEE International Conference on System, Computation, Automation and Networking (ICSCAN)</a:t>
            </a:r>
            <a:r>
              <a:rPr lang="en-US" sz="1800">
                <a:solidFill>
                  <a:schemeClr val="dk1"/>
                </a:solidFill>
                <a:latin typeface="Times New Roman"/>
                <a:ea typeface="Times New Roman"/>
                <a:cs typeface="Times New Roman"/>
                <a:sym typeface="Times New Roman"/>
              </a:rPr>
              <a:t>, 2019, pp. 1-5, doi: 10.1109/ICSCAN.2019.8878755.</a:t>
            </a:r>
            <a:endParaRPr sz="1800">
              <a:solidFill>
                <a:schemeClr val="dk1"/>
              </a:solidFill>
              <a:latin typeface="Times New Roman"/>
              <a:ea typeface="Times New Roman"/>
              <a:cs typeface="Times New Roman"/>
              <a:sym typeface="Times New Roman"/>
            </a:endParaRPr>
          </a:p>
        </p:txBody>
      </p:sp>
      <p:sp>
        <p:nvSpPr>
          <p:cNvPr id="151" name="Google Shape;151;p7" descr="blob:https://web.whatsapp.com/32eea62b-79af-429b-baac-a3764006ec9f"/>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sp>
        <p:nvSpPr>
          <p:cNvPr id="152" name="Google Shape;152;p7" descr="blob:https://web.whatsapp.com/32eea62b-79af-429b-baac-a3764006ec9f"/>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sp>
        <p:nvSpPr>
          <p:cNvPr id="153" name="Google Shape;153;p7" descr="blob:https://web.whatsapp.com/32eea62b-79af-429b-baac-a3764006ec9f"/>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wentieth Century"/>
              <a:ea typeface="Twentieth Century"/>
              <a:cs typeface="Twentieth Century"/>
              <a:sym typeface="Twentieth Century"/>
            </a:endParaRPr>
          </a:p>
        </p:txBody>
      </p:sp>
      <p:pic>
        <p:nvPicPr>
          <p:cNvPr id="154" name="Google Shape;154;p7"/>
          <p:cNvPicPr preferRelativeResize="0"/>
          <p:nvPr/>
        </p:nvPicPr>
        <p:blipFill rotWithShape="1">
          <a:blip r:embed="rId3">
            <a:alphaModFix/>
          </a:blip>
          <a:srcRect/>
          <a:stretch/>
        </p:blipFill>
        <p:spPr>
          <a:xfrm>
            <a:off x="214282" y="2857502"/>
            <a:ext cx="2805281" cy="2000264"/>
          </a:xfrm>
          <a:prstGeom prst="rect">
            <a:avLst/>
          </a:prstGeom>
          <a:noFill/>
          <a:ln>
            <a:noFill/>
          </a:ln>
        </p:spPr>
      </p:pic>
      <p:pic>
        <p:nvPicPr>
          <p:cNvPr id="155" name="Google Shape;155;p7"/>
          <p:cNvPicPr preferRelativeResize="0"/>
          <p:nvPr/>
        </p:nvPicPr>
        <p:blipFill rotWithShape="1">
          <a:blip r:embed="rId4">
            <a:alphaModFix/>
          </a:blip>
          <a:srcRect/>
          <a:stretch/>
        </p:blipFill>
        <p:spPr>
          <a:xfrm>
            <a:off x="3071802" y="2928940"/>
            <a:ext cx="2643206" cy="2083204"/>
          </a:xfrm>
          <a:prstGeom prst="rect">
            <a:avLst/>
          </a:prstGeom>
          <a:noFill/>
          <a:ln>
            <a:noFill/>
          </a:ln>
        </p:spPr>
      </p:pic>
      <p:pic>
        <p:nvPicPr>
          <p:cNvPr id="156" name="Google Shape;156;p7"/>
          <p:cNvPicPr preferRelativeResize="0"/>
          <p:nvPr/>
        </p:nvPicPr>
        <p:blipFill rotWithShape="1">
          <a:blip r:embed="rId5">
            <a:alphaModFix/>
          </a:blip>
          <a:srcRect/>
          <a:stretch/>
        </p:blipFill>
        <p:spPr>
          <a:xfrm>
            <a:off x="5786446" y="2928940"/>
            <a:ext cx="3000396" cy="200026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8"/>
          <p:cNvSpPr txBox="1"/>
          <p:nvPr/>
        </p:nvSpPr>
        <p:spPr>
          <a:xfrm>
            <a:off x="571473" y="785800"/>
            <a:ext cx="8143932" cy="26776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dirty="0">
                <a:solidFill>
                  <a:schemeClr val="dk1"/>
                </a:solidFill>
                <a:latin typeface="Times New Roman"/>
                <a:ea typeface="Times New Roman"/>
                <a:cs typeface="Times New Roman"/>
                <a:sym typeface="Times New Roman"/>
              </a:rPr>
              <a:t>This Paper presents </a:t>
            </a:r>
            <a:r>
              <a:rPr lang="en-IN" sz="2800">
                <a:solidFill>
                  <a:schemeClr val="dk1"/>
                </a:solidFill>
                <a:latin typeface="Times New Roman"/>
                <a:ea typeface="Times New Roman"/>
                <a:cs typeface="Times New Roman"/>
                <a:sym typeface="Times New Roman"/>
              </a:rPr>
              <a:t>a novel </a:t>
            </a:r>
            <a:r>
              <a:rPr lang="en-IN" sz="2800" dirty="0">
                <a:solidFill>
                  <a:schemeClr val="dk1"/>
                </a:solidFill>
                <a:latin typeface="Times New Roman"/>
                <a:ea typeface="Times New Roman"/>
                <a:cs typeface="Times New Roman"/>
                <a:sym typeface="Times New Roman"/>
              </a:rPr>
              <a:t>mechanical self transfer model that employs Lockable gas springs for raising, while a turntable with epicyclic gear train facilitates rotary transfer.</a:t>
            </a:r>
          </a:p>
          <a:p>
            <a:pPr marL="0" marR="0" lvl="0" indent="0" algn="l" rtl="0">
              <a:spcBef>
                <a:spcPts val="0"/>
              </a:spcBef>
              <a:spcAft>
                <a:spcPts val="0"/>
              </a:spcAft>
              <a:buNone/>
            </a:pPr>
            <a:endParaRPr lang="en-IN" sz="2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800" dirty="0">
                <a:solidFill>
                  <a:schemeClr val="dk1"/>
                </a:solidFill>
                <a:latin typeface="Times New Roman"/>
                <a:ea typeface="Times New Roman"/>
                <a:cs typeface="Times New Roman"/>
                <a:sym typeface="Times New Roman"/>
                <a:hlinkClick r:id="rId3"/>
              </a:rPr>
              <a:t>https://doi.org/10.1115/1.4032867</a:t>
            </a:r>
            <a:endParaRPr sz="28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9"/>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4200"/>
              <a:buFont typeface="Times New Roman"/>
              <a:buNone/>
            </a:pPr>
            <a:r>
              <a:rPr lang="en-US" dirty="0">
                <a:latin typeface="Times New Roman"/>
                <a:ea typeface="Times New Roman"/>
                <a:cs typeface="Times New Roman"/>
                <a:sym typeface="Times New Roman"/>
              </a:rPr>
              <a:t>WORK PLAN</a:t>
            </a:r>
            <a:endParaRPr dirty="0">
              <a:latin typeface="Times New Roman"/>
              <a:ea typeface="Times New Roman"/>
              <a:cs typeface="Times New Roman"/>
              <a:sym typeface="Times New Roman"/>
            </a:endParaRPr>
          </a:p>
        </p:txBody>
      </p:sp>
      <p:sp>
        <p:nvSpPr>
          <p:cNvPr id="167" name="Google Shape;167;p9"/>
          <p:cNvSpPr txBox="1">
            <a:spLocks noGrp="1"/>
          </p:cNvSpPr>
          <p:nvPr>
            <p:ph type="body" idx="1"/>
          </p:nvPr>
        </p:nvSpPr>
        <p:spPr>
          <a:xfrm>
            <a:off x="609600" y="1352550"/>
            <a:ext cx="8153400" cy="3529500"/>
          </a:xfrm>
          <a:prstGeom prst="rect">
            <a:avLst/>
          </a:prstGeom>
          <a:noFill/>
          <a:ln>
            <a:noFill/>
          </a:ln>
        </p:spPr>
        <p:txBody>
          <a:bodyPr spcFirstLastPara="1" wrap="square" lIns="91425" tIns="45700" rIns="91425" bIns="45700" anchor="t" anchorCtr="0">
            <a:normAutofit fontScale="92500" lnSpcReduction="10000"/>
          </a:bodyPr>
          <a:lstStyle/>
          <a:p>
            <a:pPr marL="320040" lvl="0" indent="-320040" algn="l" rtl="0">
              <a:spcBef>
                <a:spcPts val="0"/>
              </a:spcBef>
              <a:spcAft>
                <a:spcPts val="0"/>
              </a:spcAft>
              <a:buSzPts val="1440"/>
              <a:buChar char="◻"/>
            </a:pPr>
            <a:r>
              <a:rPr lang="en-US" sz="2400" dirty="0">
                <a:latin typeface="Times New Roman"/>
                <a:ea typeface="Times New Roman"/>
                <a:cs typeface="Times New Roman"/>
                <a:sym typeface="Times New Roman"/>
              </a:rPr>
              <a:t>We plan to use CoppeliaSim Software to develop a Wheelchair model with autonomous stair climbing ability and motion using IR, Proximity sensor and a vision sensor for path planning and obstacle avoidance.</a:t>
            </a:r>
            <a:endParaRPr sz="2400" dirty="0">
              <a:latin typeface="Times New Roman"/>
              <a:ea typeface="Times New Roman"/>
              <a:cs typeface="Times New Roman"/>
              <a:sym typeface="Times New Roman"/>
            </a:endParaRPr>
          </a:p>
          <a:p>
            <a:pPr marL="320040" lvl="0" indent="0" algn="l" rtl="0">
              <a:spcBef>
                <a:spcPts val="0"/>
              </a:spcBef>
              <a:spcAft>
                <a:spcPts val="0"/>
              </a:spcAft>
              <a:buNone/>
            </a:pPr>
            <a:endParaRPr sz="2400" dirty="0">
              <a:latin typeface="Times New Roman"/>
              <a:ea typeface="Times New Roman"/>
              <a:cs typeface="Times New Roman"/>
              <a:sym typeface="Times New Roman"/>
            </a:endParaRPr>
          </a:p>
          <a:p>
            <a:pPr marL="320040" lvl="0" indent="-320040" algn="l" rtl="0">
              <a:spcBef>
                <a:spcPts val="0"/>
              </a:spcBef>
              <a:spcAft>
                <a:spcPts val="0"/>
              </a:spcAft>
              <a:buSzPts val="1440"/>
              <a:buChar char="◻"/>
            </a:pPr>
            <a:r>
              <a:rPr lang="en-US" sz="2400" dirty="0">
                <a:latin typeface="Times New Roman"/>
                <a:ea typeface="Times New Roman"/>
                <a:cs typeface="Times New Roman"/>
                <a:sym typeface="Times New Roman"/>
              </a:rPr>
              <a:t>Then, we plan to integrate the model with Self transferring feature. </a:t>
            </a:r>
            <a:endParaRPr sz="2400" dirty="0">
              <a:latin typeface="Times New Roman"/>
              <a:ea typeface="Times New Roman"/>
              <a:cs typeface="Times New Roman"/>
              <a:sym typeface="Times New Roman"/>
            </a:endParaRPr>
          </a:p>
          <a:p>
            <a:pPr marL="320040" lvl="0" indent="-381000" algn="l" rtl="0">
              <a:spcBef>
                <a:spcPts val="0"/>
              </a:spcBef>
              <a:spcAft>
                <a:spcPts val="0"/>
              </a:spcAft>
              <a:buSzPts val="2400"/>
              <a:buFont typeface="Times New Roman"/>
              <a:buChar char="◻"/>
            </a:pPr>
            <a:endParaRPr sz="2400" dirty="0">
              <a:latin typeface="Times New Roman"/>
              <a:ea typeface="Times New Roman"/>
              <a:cs typeface="Times New Roman"/>
              <a:sym typeface="Times New Roman"/>
            </a:endParaRPr>
          </a:p>
          <a:p>
            <a:pPr marL="320040" lvl="0" indent="-320040" algn="l" rtl="0">
              <a:spcBef>
                <a:spcPts val="700"/>
              </a:spcBef>
              <a:spcAft>
                <a:spcPts val="0"/>
              </a:spcAft>
              <a:buSzPts val="1440"/>
              <a:buChar char="◻"/>
            </a:pPr>
            <a:r>
              <a:rPr lang="en-US" sz="2400" dirty="0">
                <a:latin typeface="Times New Roman"/>
                <a:ea typeface="Times New Roman"/>
                <a:cs typeface="Times New Roman"/>
                <a:sym typeface="Times New Roman"/>
              </a:rPr>
              <a:t>The control system of the proposed device will be developed </a:t>
            </a:r>
            <a:r>
              <a:rPr lang="en-US" sz="2400">
                <a:latin typeface="Times New Roman"/>
                <a:ea typeface="Times New Roman"/>
                <a:cs typeface="Times New Roman"/>
                <a:sym typeface="Times New Roman"/>
              </a:rPr>
              <a:t>using MATLAB </a:t>
            </a:r>
            <a:r>
              <a:rPr lang="en-US" sz="2400" dirty="0">
                <a:latin typeface="Times New Roman"/>
                <a:ea typeface="Times New Roman"/>
                <a:cs typeface="Times New Roman"/>
                <a:sym typeface="Times New Roman"/>
              </a:rPr>
              <a:t>software and will be integrated with the developed model using the simulation framework CoppeliaSim.</a:t>
            </a:r>
            <a:endParaRPr sz="2400" dirty="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10"/>
          <p:cNvPicPr preferRelativeResize="0"/>
          <p:nvPr/>
        </p:nvPicPr>
        <p:blipFill rotWithShape="1">
          <a:blip r:embed="rId3">
            <a:alphaModFix/>
          </a:blip>
          <a:srcRect/>
          <a:stretch/>
        </p:blipFill>
        <p:spPr>
          <a:xfrm>
            <a:off x="500034" y="142858"/>
            <a:ext cx="8128000" cy="1504950"/>
          </a:xfrm>
          <a:prstGeom prst="rect">
            <a:avLst/>
          </a:prstGeom>
          <a:noFill/>
          <a:ln>
            <a:noFill/>
          </a:ln>
        </p:spPr>
      </p:pic>
      <p:sp>
        <p:nvSpPr>
          <p:cNvPr id="173" name="Google Shape;173;p10"/>
          <p:cNvSpPr txBox="1"/>
          <p:nvPr/>
        </p:nvSpPr>
        <p:spPr>
          <a:xfrm>
            <a:off x="285720" y="1785932"/>
            <a:ext cx="8572560" cy="357016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a:solidFill>
                  <a:schemeClr val="dk1"/>
                </a:solidFill>
                <a:latin typeface="Times New Roman"/>
                <a:ea typeface="Times New Roman"/>
                <a:cs typeface="Times New Roman"/>
                <a:sym typeface="Times New Roman"/>
              </a:rPr>
              <a:t>Step climbing sequence:</a:t>
            </a:r>
          </a:p>
          <a:p>
            <a:pPr marL="0" marR="0" lvl="0" indent="0" algn="l" rtl="0">
              <a:spcBef>
                <a:spcPts val="0"/>
              </a:spcBef>
              <a:spcAft>
                <a:spcPts val="0"/>
              </a:spcAft>
              <a:buNone/>
            </a:pPr>
            <a:endParaRPr b="1" dirty="0"/>
          </a:p>
          <a:p>
            <a:pPr marL="0" marR="0" lvl="0" indent="-101600" algn="l" rtl="0">
              <a:spcBef>
                <a:spcPts val="0"/>
              </a:spcBef>
              <a:spcAft>
                <a:spcPts val="0"/>
              </a:spcAft>
              <a:buClr>
                <a:schemeClr val="dk1"/>
              </a:buClr>
              <a:buSzPts val="1600"/>
              <a:buFont typeface="Noto Sans Symbols"/>
              <a:buChar char="❑"/>
            </a:pPr>
            <a:r>
              <a:rPr lang="en-US" sz="1600" dirty="0">
                <a:solidFill>
                  <a:schemeClr val="dk1"/>
                </a:solidFill>
                <a:latin typeface="Times New Roman"/>
                <a:ea typeface="Times New Roman"/>
                <a:cs typeface="Times New Roman"/>
                <a:sym typeface="Times New Roman"/>
              </a:rPr>
              <a:t>Initially wheel chair is moving in the flat terrain (platform) with the </a:t>
            </a:r>
            <a:r>
              <a:rPr lang="en-US" sz="1600" dirty="0" err="1">
                <a:solidFill>
                  <a:schemeClr val="dk1"/>
                </a:solidFill>
                <a:latin typeface="Times New Roman"/>
                <a:ea typeface="Times New Roman"/>
                <a:cs typeface="Times New Roman"/>
                <a:sym typeface="Times New Roman"/>
              </a:rPr>
              <a:t>centre</a:t>
            </a:r>
            <a:r>
              <a:rPr lang="en-US" sz="1600" dirty="0">
                <a:solidFill>
                  <a:schemeClr val="dk1"/>
                </a:solidFill>
                <a:latin typeface="Times New Roman"/>
                <a:ea typeface="Times New Roman"/>
                <a:cs typeface="Times New Roman"/>
                <a:sym typeface="Times New Roman"/>
              </a:rPr>
              <a:t> of gravity at the central wheel.</a:t>
            </a:r>
            <a:endParaRPr dirty="0"/>
          </a:p>
          <a:p>
            <a:pPr marL="0" marR="0" lvl="0" indent="-101600" algn="l" rtl="0">
              <a:spcBef>
                <a:spcPts val="0"/>
              </a:spcBef>
              <a:spcAft>
                <a:spcPts val="0"/>
              </a:spcAft>
              <a:buClr>
                <a:schemeClr val="dk1"/>
              </a:buClr>
              <a:buSzPts val="1600"/>
              <a:buFont typeface="Noto Sans Symbols"/>
              <a:buChar char="❑"/>
            </a:pPr>
            <a:r>
              <a:rPr lang="en-US" sz="1600" dirty="0">
                <a:solidFill>
                  <a:schemeClr val="dk1"/>
                </a:solidFill>
                <a:latin typeface="Times New Roman"/>
                <a:ea typeface="Times New Roman"/>
                <a:cs typeface="Times New Roman"/>
                <a:sym typeface="Times New Roman"/>
              </a:rPr>
              <a:t>The front wheel touches the step.</a:t>
            </a:r>
            <a:endParaRPr dirty="0"/>
          </a:p>
          <a:p>
            <a:pPr marL="0" marR="0" lvl="0" indent="-101600" algn="l" rtl="0">
              <a:spcBef>
                <a:spcPts val="0"/>
              </a:spcBef>
              <a:spcAft>
                <a:spcPts val="0"/>
              </a:spcAft>
              <a:buClr>
                <a:schemeClr val="dk1"/>
              </a:buClr>
              <a:buSzPts val="1600"/>
              <a:buFont typeface="Noto Sans Symbols"/>
              <a:buChar char="❑"/>
            </a:pPr>
            <a:r>
              <a:rPr lang="en-US" sz="1600" dirty="0">
                <a:solidFill>
                  <a:schemeClr val="dk1"/>
                </a:solidFill>
                <a:latin typeface="Times New Roman"/>
                <a:ea typeface="Times New Roman"/>
                <a:cs typeface="Times New Roman"/>
                <a:sym typeface="Times New Roman"/>
              </a:rPr>
              <a:t>The central wheel goes up and followed by front wheel. Then with the help of rear wheel it go front.</a:t>
            </a:r>
            <a:endParaRPr dirty="0"/>
          </a:p>
          <a:p>
            <a:pPr marL="0" marR="0" lvl="0" indent="-101600" algn="l" rtl="0">
              <a:spcBef>
                <a:spcPts val="0"/>
              </a:spcBef>
              <a:spcAft>
                <a:spcPts val="0"/>
              </a:spcAft>
              <a:buClr>
                <a:schemeClr val="dk1"/>
              </a:buClr>
              <a:buSzPts val="1600"/>
              <a:buFont typeface="Noto Sans Symbols"/>
              <a:buChar char="❑"/>
            </a:pPr>
            <a:r>
              <a:rPr lang="en-US" sz="1600" dirty="0">
                <a:solidFill>
                  <a:schemeClr val="dk1"/>
                </a:solidFill>
                <a:latin typeface="Times New Roman"/>
                <a:ea typeface="Times New Roman"/>
                <a:cs typeface="Times New Roman"/>
                <a:sym typeface="Times New Roman"/>
              </a:rPr>
              <a:t>Now the rear motor acts so that the front wheel follows the terrain profile and reaches the horizontal part of the step.</a:t>
            </a:r>
            <a:endParaRPr dirty="0"/>
          </a:p>
          <a:p>
            <a:pPr marL="0" marR="0" lvl="0" indent="-101600" algn="l" rtl="0">
              <a:spcBef>
                <a:spcPts val="0"/>
              </a:spcBef>
              <a:spcAft>
                <a:spcPts val="0"/>
              </a:spcAft>
              <a:buClr>
                <a:schemeClr val="dk1"/>
              </a:buClr>
              <a:buSzPts val="1600"/>
              <a:buFont typeface="Noto Sans Symbols"/>
              <a:buChar char="❑"/>
            </a:pPr>
            <a:r>
              <a:rPr lang="en-US" sz="1600" dirty="0">
                <a:solidFill>
                  <a:schemeClr val="dk1"/>
                </a:solidFill>
                <a:latin typeface="Times New Roman"/>
                <a:ea typeface="Times New Roman"/>
                <a:cs typeface="Times New Roman"/>
                <a:sym typeface="Times New Roman"/>
              </a:rPr>
              <a:t>Now the central wheel comes down and rear wheel goes up. </a:t>
            </a:r>
            <a:endParaRPr dirty="0"/>
          </a:p>
          <a:p>
            <a:pPr marL="0" marR="0" lvl="0" indent="-101600" algn="l" rtl="0">
              <a:spcBef>
                <a:spcPts val="0"/>
              </a:spcBef>
              <a:spcAft>
                <a:spcPts val="0"/>
              </a:spcAft>
              <a:buClr>
                <a:schemeClr val="dk1"/>
              </a:buClr>
              <a:buSzPts val="1600"/>
              <a:buFont typeface="Noto Sans Symbols"/>
              <a:buChar char="❑"/>
            </a:pPr>
            <a:r>
              <a:rPr lang="en-US" sz="1600" dirty="0">
                <a:solidFill>
                  <a:schemeClr val="dk1"/>
                </a:solidFill>
                <a:latin typeface="Times New Roman"/>
                <a:ea typeface="Times New Roman"/>
                <a:cs typeface="Times New Roman"/>
                <a:sym typeface="Times New Roman"/>
              </a:rPr>
              <a:t>Then the front motor acts until the rear wheel comes to horizontal part of the step. </a:t>
            </a:r>
            <a:r>
              <a:rPr lang="en-US" sz="1600" dirty="0" err="1">
                <a:solidFill>
                  <a:schemeClr val="dk1"/>
                </a:solidFill>
                <a:latin typeface="Times New Roman"/>
                <a:ea typeface="Times New Roman"/>
                <a:cs typeface="Times New Roman"/>
                <a:sym typeface="Times New Roman"/>
              </a:rPr>
              <a:t>Atlast</a:t>
            </a:r>
            <a:r>
              <a:rPr lang="en-US" sz="1600" dirty="0">
                <a:solidFill>
                  <a:schemeClr val="dk1"/>
                </a:solidFill>
                <a:latin typeface="Times New Roman"/>
                <a:ea typeface="Times New Roman"/>
                <a:cs typeface="Times New Roman"/>
                <a:sym typeface="Times New Roman"/>
              </a:rPr>
              <a:t> central wheel goes up when both front and rear wheel climbed the step.</a:t>
            </a:r>
            <a:endParaRPr dirty="0"/>
          </a:p>
          <a:p>
            <a:pPr marL="0" marR="0" lvl="0" indent="-101600" algn="l" rtl="0">
              <a:spcBef>
                <a:spcPts val="0"/>
              </a:spcBef>
              <a:spcAft>
                <a:spcPts val="0"/>
              </a:spcAft>
              <a:buClr>
                <a:schemeClr val="dk1"/>
              </a:buClr>
              <a:buSzPts val="1600"/>
              <a:buFont typeface="Noto Sans Symbols"/>
              <a:buChar char="❑"/>
            </a:pPr>
            <a:r>
              <a:rPr lang="en-US" sz="1600" dirty="0">
                <a:solidFill>
                  <a:schemeClr val="dk1"/>
                </a:solidFill>
                <a:latin typeface="Times New Roman"/>
                <a:ea typeface="Times New Roman"/>
                <a:cs typeface="Times New Roman"/>
                <a:sym typeface="Times New Roman"/>
              </a:rPr>
              <a:t>The climbing sequence is over.</a:t>
            </a:r>
            <a:endParaRPr dirty="0"/>
          </a:p>
          <a:p>
            <a:pPr marL="0" marR="0" lvl="0" indent="0" algn="l" rtl="0">
              <a:spcBef>
                <a:spcPts val="0"/>
              </a:spcBef>
              <a:spcAft>
                <a:spcPts val="0"/>
              </a:spcAft>
              <a:buClr>
                <a:schemeClr val="dk1"/>
              </a:buClr>
              <a:buSzPts val="1800"/>
              <a:buFont typeface="Noto Sans Symbols"/>
              <a:buNone/>
            </a:pPr>
            <a:endParaRPr sz="1800" dirty="0">
              <a:solidFill>
                <a:schemeClr val="dk1"/>
              </a:solidFill>
              <a:latin typeface="Twentieth Century"/>
              <a:ea typeface="Twentieth Century"/>
              <a:cs typeface="Twentieth Century"/>
              <a:sym typeface="Twentieth Century"/>
            </a:endParaRPr>
          </a:p>
          <a:p>
            <a:pPr marL="0" marR="0" lvl="0" indent="0" algn="l" rtl="0">
              <a:spcBef>
                <a:spcPts val="0"/>
              </a:spcBef>
              <a:spcAft>
                <a:spcPts val="0"/>
              </a:spcAft>
              <a:buClr>
                <a:schemeClr val="dk1"/>
              </a:buClr>
              <a:buSzPts val="1800"/>
              <a:buFont typeface="Noto Sans Symbols"/>
              <a:buNone/>
            </a:pPr>
            <a:endParaRPr sz="1800" dirty="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1"/>
          <p:cNvSpPr txBox="1">
            <a:spLocks noGrp="1"/>
          </p:cNvSpPr>
          <p:nvPr>
            <p:ph type="title"/>
          </p:nvPr>
        </p:nvSpPr>
        <p:spPr>
          <a:xfrm>
            <a:off x="609600" y="19050"/>
            <a:ext cx="8153400" cy="100584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4200"/>
              <a:buFont typeface="Times New Roman"/>
              <a:buNone/>
            </a:pPr>
            <a:r>
              <a:rPr lang="en-US">
                <a:latin typeface="Times New Roman"/>
                <a:ea typeface="Times New Roman"/>
                <a:cs typeface="Times New Roman"/>
                <a:sym typeface="Times New Roman"/>
              </a:rPr>
              <a:t>WORK CARRIED OUT</a:t>
            </a:r>
            <a:endParaRPr>
              <a:latin typeface="Times New Roman"/>
              <a:ea typeface="Times New Roman"/>
              <a:cs typeface="Times New Roman"/>
              <a:sym typeface="Times New Roman"/>
            </a:endParaRPr>
          </a:p>
        </p:txBody>
      </p:sp>
      <p:sp>
        <p:nvSpPr>
          <p:cNvPr id="179" name="Google Shape;179;p11"/>
          <p:cNvSpPr txBox="1">
            <a:spLocks noGrp="1"/>
          </p:cNvSpPr>
          <p:nvPr>
            <p:ph type="body" idx="1"/>
          </p:nvPr>
        </p:nvSpPr>
        <p:spPr>
          <a:xfrm>
            <a:off x="609600" y="1352550"/>
            <a:ext cx="8153400" cy="3851910"/>
          </a:xfrm>
          <a:prstGeom prst="rect">
            <a:avLst/>
          </a:prstGeom>
          <a:noFill/>
          <a:ln>
            <a:noFill/>
          </a:ln>
        </p:spPr>
        <p:txBody>
          <a:bodyPr spcFirstLastPara="1" wrap="square" lIns="91425" tIns="45700" rIns="91425" bIns="45700" anchor="t" anchorCtr="0">
            <a:normAutofit/>
          </a:bodyPr>
          <a:lstStyle/>
          <a:p>
            <a:pPr marL="320040" lvl="0" indent="-320040" algn="l" rtl="0">
              <a:spcBef>
                <a:spcPts val="700"/>
              </a:spcBef>
              <a:spcAft>
                <a:spcPts val="0"/>
              </a:spcAft>
              <a:buSzPts val="1440"/>
              <a:buChar char="◻"/>
            </a:pPr>
            <a:r>
              <a:rPr lang="en-US" sz="2000" dirty="0">
                <a:latin typeface="Times New Roman"/>
                <a:ea typeface="Times New Roman"/>
                <a:cs typeface="Times New Roman"/>
                <a:sym typeface="Times New Roman"/>
              </a:rPr>
              <a:t>We created a simple DYOR base mobile vehicle in </a:t>
            </a:r>
            <a:r>
              <a:rPr lang="en-US" sz="2000" dirty="0" err="1">
                <a:latin typeface="Times New Roman"/>
                <a:ea typeface="Times New Roman"/>
                <a:cs typeface="Times New Roman"/>
                <a:sym typeface="Times New Roman"/>
              </a:rPr>
              <a:t>CoppeliaSim</a:t>
            </a:r>
            <a:r>
              <a:rPr lang="en-US" sz="2000" dirty="0">
                <a:latin typeface="Times New Roman"/>
                <a:ea typeface="Times New Roman"/>
                <a:cs typeface="Times New Roman"/>
                <a:sym typeface="Times New Roman"/>
              </a:rPr>
              <a:t> using pure objects and we studied their object properties such as translation, rotation and we configured the revolute joints for the wheels.</a:t>
            </a:r>
          </a:p>
          <a:p>
            <a:pPr marL="320040" lvl="0" indent="-320040" algn="l" rtl="0">
              <a:spcBef>
                <a:spcPts val="700"/>
              </a:spcBef>
              <a:spcAft>
                <a:spcPts val="0"/>
              </a:spcAft>
              <a:buSzPts val="1440"/>
              <a:buChar char="◻"/>
            </a:pPr>
            <a:endParaRPr lang="en-US" sz="2400" dirty="0">
              <a:latin typeface="Times New Roman"/>
              <a:ea typeface="Times New Roman"/>
              <a:cs typeface="Times New Roman"/>
              <a:sym typeface="Times New Roman"/>
            </a:endParaRPr>
          </a:p>
          <a:p>
            <a:pPr marL="0" lvl="0" indent="0" algn="l" rtl="0">
              <a:spcBef>
                <a:spcPts val="700"/>
              </a:spcBef>
              <a:spcAft>
                <a:spcPts val="0"/>
              </a:spcAft>
              <a:buSzPts val="1440"/>
              <a:buNone/>
            </a:pPr>
            <a:endParaRPr sz="2400" dirty="0">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7CFE96BC-B55F-4095-8AEF-BBAD65253434}"/>
              </a:ext>
            </a:extLst>
          </p:cNvPr>
          <p:cNvPicPr>
            <a:picLocks noChangeAspect="1"/>
          </p:cNvPicPr>
          <p:nvPr/>
        </p:nvPicPr>
        <p:blipFill>
          <a:blip r:embed="rId3"/>
          <a:stretch>
            <a:fillRect/>
          </a:stretch>
        </p:blipFill>
        <p:spPr>
          <a:xfrm>
            <a:off x="350332" y="2434495"/>
            <a:ext cx="5029200" cy="2674620"/>
          </a:xfrm>
          <a:prstGeom prst="rect">
            <a:avLst/>
          </a:prstGeom>
        </p:spPr>
      </p:pic>
      <p:pic>
        <p:nvPicPr>
          <p:cNvPr id="3" name="Picture 2">
            <a:extLst>
              <a:ext uri="{FF2B5EF4-FFF2-40B4-BE49-F238E27FC236}">
                <a16:creationId xmlns:a16="http://schemas.microsoft.com/office/drawing/2014/main" id="{C578DC94-C849-4880-89F8-278AF65EBEA5}"/>
              </a:ext>
            </a:extLst>
          </p:cNvPr>
          <p:cNvPicPr>
            <a:picLocks noChangeAspect="1"/>
          </p:cNvPicPr>
          <p:nvPr/>
        </p:nvPicPr>
        <p:blipFill>
          <a:blip r:embed="rId4"/>
          <a:stretch>
            <a:fillRect/>
          </a:stretch>
        </p:blipFill>
        <p:spPr>
          <a:xfrm>
            <a:off x="3215264" y="2682050"/>
            <a:ext cx="2164268" cy="2179509"/>
          </a:xfrm>
          <a:prstGeom prst="rect">
            <a:avLst/>
          </a:prstGeom>
        </p:spPr>
      </p:pic>
      <p:pic>
        <p:nvPicPr>
          <p:cNvPr id="7" name="Picture 6">
            <a:extLst>
              <a:ext uri="{FF2B5EF4-FFF2-40B4-BE49-F238E27FC236}">
                <a16:creationId xmlns:a16="http://schemas.microsoft.com/office/drawing/2014/main" id="{EB364EE3-260E-47D3-8337-635D3B9DA71A}"/>
              </a:ext>
            </a:extLst>
          </p:cNvPr>
          <p:cNvPicPr>
            <a:picLocks noChangeAspect="1"/>
          </p:cNvPicPr>
          <p:nvPr/>
        </p:nvPicPr>
        <p:blipFill>
          <a:blip r:embed="rId5"/>
          <a:stretch>
            <a:fillRect/>
          </a:stretch>
        </p:blipFill>
        <p:spPr>
          <a:xfrm>
            <a:off x="1725643" y="2682050"/>
            <a:ext cx="1489621" cy="2179508"/>
          </a:xfrm>
          <a:prstGeom prst="rect">
            <a:avLst/>
          </a:prstGeom>
        </p:spPr>
      </p:pic>
      <p:pic>
        <p:nvPicPr>
          <p:cNvPr id="10" name="Picture 9">
            <a:extLst>
              <a:ext uri="{FF2B5EF4-FFF2-40B4-BE49-F238E27FC236}">
                <a16:creationId xmlns:a16="http://schemas.microsoft.com/office/drawing/2014/main" id="{34D9D7A6-A9CA-4AEF-8327-51AAEAF0729E}"/>
              </a:ext>
            </a:extLst>
          </p:cNvPr>
          <p:cNvPicPr>
            <a:picLocks noChangeAspect="1"/>
          </p:cNvPicPr>
          <p:nvPr/>
        </p:nvPicPr>
        <p:blipFill>
          <a:blip r:embed="rId6"/>
          <a:stretch>
            <a:fillRect/>
          </a:stretch>
        </p:blipFill>
        <p:spPr>
          <a:xfrm>
            <a:off x="5638800" y="2544718"/>
            <a:ext cx="3261360" cy="23168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60D5D97-9C6E-43AF-85C0-A8567C1C91C9}"/>
              </a:ext>
            </a:extLst>
          </p:cNvPr>
          <p:cNvSpPr txBox="1"/>
          <p:nvPr/>
        </p:nvSpPr>
        <p:spPr>
          <a:xfrm>
            <a:off x="369570" y="342900"/>
            <a:ext cx="8404860" cy="5047536"/>
          </a:xfrm>
          <a:prstGeom prst="rect">
            <a:avLst/>
          </a:prstGeom>
          <a:noFill/>
        </p:spPr>
        <p:txBody>
          <a:bodyPr wrap="square" rtlCol="0">
            <a:spAutoFit/>
          </a:bodyPr>
          <a:lstStyle/>
          <a:p>
            <a:pPr marL="342900" indent="-342900">
              <a:buFont typeface="Wingdings" panose="05000000000000000000" pitchFamily="2" charset="2"/>
              <a:buChar char="v"/>
            </a:pPr>
            <a:r>
              <a:rPr lang="en-IN" sz="2000" dirty="0"/>
              <a:t>We configured the joints to be velocity controlled (for now) and connected the servo motors.</a:t>
            </a:r>
          </a:p>
          <a:p>
            <a:endParaRPr lang="en-IN" sz="2000" dirty="0"/>
          </a:p>
          <a:p>
            <a:r>
              <a:rPr lang="en-IN" sz="2400" b="1" dirty="0"/>
              <a:t>What are we working currently on?</a:t>
            </a:r>
          </a:p>
          <a:p>
            <a:endParaRPr lang="en-IN" sz="2400" dirty="0"/>
          </a:p>
          <a:p>
            <a:pPr marL="342900" indent="-342900">
              <a:buFont typeface="Wingdings" panose="05000000000000000000" pitchFamily="2" charset="2"/>
              <a:buChar char="v"/>
            </a:pPr>
            <a:r>
              <a:rPr lang="en-IN" sz="2000" dirty="0"/>
              <a:t>We are currently working on balancing the masses of the pure objects</a:t>
            </a:r>
          </a:p>
          <a:p>
            <a:r>
              <a:rPr lang="en-IN" sz="2000" dirty="0"/>
              <a:t>     so that the vehicle does not misbehave during motion.</a:t>
            </a:r>
          </a:p>
          <a:p>
            <a:endParaRPr lang="en-IN" sz="2000" dirty="0"/>
          </a:p>
          <a:p>
            <a:pPr marL="342900" indent="-342900">
              <a:buFont typeface="Wingdings" panose="05000000000000000000" pitchFamily="2" charset="2"/>
              <a:buChar char="v"/>
            </a:pPr>
            <a:r>
              <a:rPr lang="en-IN" sz="2000" dirty="0"/>
              <a:t>We further will add prismatic joints to the intersection of base link and wheel support for all 3 wheels.</a:t>
            </a:r>
          </a:p>
          <a:p>
            <a:pPr marL="342900" indent="-342900">
              <a:buFont typeface="Wingdings" panose="05000000000000000000" pitchFamily="2" charset="2"/>
              <a:buChar char="v"/>
            </a:pPr>
            <a:endParaRPr lang="en-IN" sz="2000" dirty="0"/>
          </a:p>
          <a:p>
            <a:pPr marL="342900" indent="-342900">
              <a:buFont typeface="Wingdings" panose="05000000000000000000" pitchFamily="2" charset="2"/>
              <a:buChar char="v"/>
            </a:pPr>
            <a:r>
              <a:rPr lang="en-IN" sz="2000" dirty="0"/>
              <a:t>Additionally, we will add an Omni wheel in the </a:t>
            </a:r>
            <a:r>
              <a:rPr lang="en-IN" sz="2000" dirty="0" err="1"/>
              <a:t>center</a:t>
            </a:r>
            <a:r>
              <a:rPr lang="en-IN" sz="2000" dirty="0"/>
              <a:t> of the base with an actuator via prismatic joint and share the whole load equally in the front too along with prismatic joint and actuators.</a:t>
            </a:r>
          </a:p>
          <a:p>
            <a:endParaRPr lang="en-IN" sz="2000" dirty="0"/>
          </a:p>
          <a:p>
            <a:endParaRPr lang="en-IN" dirty="0"/>
          </a:p>
        </p:txBody>
      </p:sp>
    </p:spTree>
    <p:extLst>
      <p:ext uri="{BB962C8B-B14F-4D97-AF65-F5344CB8AC3E}">
        <p14:creationId xmlns:p14="http://schemas.microsoft.com/office/powerpoint/2010/main" val="1054133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2"/>
          <p:cNvSpPr txBox="1">
            <a:spLocks noGrp="1"/>
          </p:cNvSpPr>
          <p:nvPr>
            <p:ph type="title"/>
          </p:nvPr>
        </p:nvSpPr>
        <p:spPr>
          <a:xfrm>
            <a:off x="1371600" y="1200150"/>
            <a:ext cx="7620000" cy="74295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rgbClr val="FFFFFF"/>
              </a:buClr>
              <a:buSzPct val="100000"/>
              <a:buFont typeface="Times New Roman"/>
              <a:buNone/>
            </a:pPr>
            <a:r>
              <a:rPr lang="en-US">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AC068-AE9A-4A70-9B40-B846FBB1374D}"/>
              </a:ext>
            </a:extLst>
          </p:cNvPr>
          <p:cNvSpPr>
            <a:spLocks noGrp="1"/>
          </p:cNvSpPr>
          <p:nvPr>
            <p:ph type="title"/>
          </p:nvPr>
        </p:nvSpPr>
        <p:spPr/>
        <p:txBody>
          <a:bodyPr/>
          <a:lstStyle/>
          <a:p>
            <a:r>
              <a:rPr lang="en-IN" dirty="0"/>
              <a:t>Table of Contents</a:t>
            </a:r>
          </a:p>
        </p:txBody>
      </p:sp>
      <p:sp>
        <p:nvSpPr>
          <p:cNvPr id="3" name="Text Placeholder 2">
            <a:extLst>
              <a:ext uri="{FF2B5EF4-FFF2-40B4-BE49-F238E27FC236}">
                <a16:creationId xmlns:a16="http://schemas.microsoft.com/office/drawing/2014/main" id="{C343FA54-86F4-408C-88D1-6E0288780DAD}"/>
              </a:ext>
            </a:extLst>
          </p:cNvPr>
          <p:cNvSpPr>
            <a:spLocks noGrp="1"/>
          </p:cNvSpPr>
          <p:nvPr>
            <p:ph type="body" idx="1"/>
          </p:nvPr>
        </p:nvSpPr>
        <p:spPr/>
        <p:txBody>
          <a:bodyPr/>
          <a:lstStyle/>
          <a:p>
            <a:r>
              <a:rPr lang="en-IN" dirty="0"/>
              <a:t>Problem Statement</a:t>
            </a:r>
          </a:p>
          <a:p>
            <a:r>
              <a:rPr lang="en-IN" dirty="0"/>
              <a:t>Literature Survey</a:t>
            </a:r>
          </a:p>
          <a:p>
            <a:r>
              <a:rPr lang="en-IN" dirty="0"/>
              <a:t>Work plan</a:t>
            </a:r>
          </a:p>
          <a:p>
            <a:r>
              <a:rPr lang="en-IN" dirty="0"/>
              <a:t>Work carried out</a:t>
            </a:r>
          </a:p>
        </p:txBody>
      </p:sp>
    </p:spTree>
    <p:extLst>
      <p:ext uri="{BB962C8B-B14F-4D97-AF65-F5344CB8AC3E}">
        <p14:creationId xmlns:p14="http://schemas.microsoft.com/office/powerpoint/2010/main" val="1454626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
          <p:cNvSpPr txBox="1">
            <a:spLocks noGrp="1"/>
          </p:cNvSpPr>
          <p:nvPr>
            <p:ph type="title"/>
          </p:nvPr>
        </p:nvSpPr>
        <p:spPr>
          <a:xfrm>
            <a:off x="1371600" y="1200150"/>
            <a:ext cx="7620000" cy="743100"/>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dk2"/>
              </a:buClr>
              <a:buSzPct val="95454"/>
              <a:buFont typeface="Times New Roman"/>
              <a:buNone/>
            </a:pPr>
            <a:r>
              <a:rPr lang="en-US">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15" name="Google Shape;115;p2"/>
          <p:cNvSpPr txBox="1">
            <a:spLocks noGrp="1"/>
          </p:cNvSpPr>
          <p:nvPr>
            <p:ph type="body" idx="1"/>
          </p:nvPr>
        </p:nvSpPr>
        <p:spPr>
          <a:xfrm>
            <a:off x="1371600" y="2057400"/>
            <a:ext cx="7123200" cy="1571400"/>
          </a:xfrm>
          <a:prstGeom prst="rect">
            <a:avLst/>
          </a:prstGeom>
          <a:noFill/>
          <a:ln>
            <a:noFill/>
          </a:ln>
        </p:spPr>
        <p:txBody>
          <a:bodyPr spcFirstLastPara="1" wrap="square" lIns="91425" tIns="45700" rIns="91425" bIns="45700" anchor="t" anchorCtr="0">
            <a:normAutofit fontScale="85000" lnSpcReduction="10000"/>
          </a:bodyPr>
          <a:lstStyle/>
          <a:p>
            <a:pPr marL="320040" lvl="0" indent="-320040" algn="l" rtl="0">
              <a:spcBef>
                <a:spcPts val="0"/>
              </a:spcBef>
              <a:spcAft>
                <a:spcPts val="0"/>
              </a:spcAft>
              <a:buSzPct val="62142"/>
              <a:buNone/>
            </a:pPr>
            <a:r>
              <a:rPr lang="en-US" dirty="0"/>
              <a:t>   </a:t>
            </a:r>
            <a:r>
              <a:rPr lang="en-US" dirty="0">
                <a:latin typeface="Times New Roman"/>
                <a:ea typeface="Times New Roman"/>
                <a:cs typeface="Times New Roman"/>
                <a:sym typeface="Times New Roman"/>
              </a:rPr>
              <a:t>Develop a simulation model of a complete locomotion system specifically designed to traverse to a railway platform, board it and traverse to the designated seat and enable self-transfer. </a:t>
            </a:r>
            <a:endParaRPr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8" name="Google Shape;128;p4"/>
          <p:cNvSpPr txBox="1"/>
          <p:nvPr/>
        </p:nvSpPr>
        <p:spPr>
          <a:xfrm>
            <a:off x="0" y="1428742"/>
            <a:ext cx="9144001"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dirty="0">
                <a:solidFill>
                  <a:srgbClr val="333333"/>
                </a:solidFill>
                <a:effectLst/>
                <a:latin typeface="-apple-system"/>
              </a:rPr>
              <a:t>Morales, R., Gonzalez, A., </a:t>
            </a:r>
            <a:r>
              <a:rPr lang="en-US" sz="2400" b="0" i="0" dirty="0" err="1">
                <a:solidFill>
                  <a:srgbClr val="333333"/>
                </a:solidFill>
                <a:effectLst/>
                <a:latin typeface="-apple-system"/>
              </a:rPr>
              <a:t>Feliu</a:t>
            </a:r>
            <a:r>
              <a:rPr lang="en-US" sz="2400" b="0" i="0" dirty="0">
                <a:solidFill>
                  <a:srgbClr val="333333"/>
                </a:solidFill>
                <a:effectLst/>
                <a:latin typeface="-apple-system"/>
              </a:rPr>
              <a:t>, V. </a:t>
            </a:r>
            <a:r>
              <a:rPr lang="en-US" sz="2400" b="0" i="1" dirty="0">
                <a:solidFill>
                  <a:srgbClr val="333333"/>
                </a:solidFill>
                <a:effectLst/>
                <a:latin typeface="-apple-system"/>
              </a:rPr>
              <a:t>et al.</a:t>
            </a:r>
            <a:r>
              <a:rPr lang="en-US" sz="2400" b="0" i="0" dirty="0">
                <a:solidFill>
                  <a:srgbClr val="333333"/>
                </a:solidFill>
                <a:effectLst/>
                <a:latin typeface="-apple-system"/>
              </a:rPr>
              <a:t> Environment adaptation of a new staircase-climbing wheelchair. </a:t>
            </a:r>
            <a:r>
              <a:rPr lang="en-US" sz="2400" b="0" i="1" dirty="0" err="1">
                <a:solidFill>
                  <a:srgbClr val="333333"/>
                </a:solidFill>
                <a:effectLst/>
                <a:latin typeface="-apple-system"/>
              </a:rPr>
              <a:t>Auton</a:t>
            </a:r>
            <a:r>
              <a:rPr lang="en-US" sz="2400" b="0" i="1" dirty="0">
                <a:solidFill>
                  <a:srgbClr val="333333"/>
                </a:solidFill>
                <a:effectLst/>
                <a:latin typeface="-apple-system"/>
              </a:rPr>
              <a:t> Robot</a:t>
            </a:r>
            <a:r>
              <a:rPr lang="en-US" sz="2400" b="0" i="0" dirty="0">
                <a:solidFill>
                  <a:srgbClr val="333333"/>
                </a:solidFill>
                <a:effectLst/>
                <a:latin typeface="-apple-system"/>
              </a:rPr>
              <a:t> </a:t>
            </a:r>
            <a:r>
              <a:rPr lang="en-US" sz="2400" b="1" i="0" dirty="0">
                <a:solidFill>
                  <a:srgbClr val="333333"/>
                </a:solidFill>
                <a:effectLst/>
                <a:latin typeface="-apple-system"/>
              </a:rPr>
              <a:t>23, </a:t>
            </a:r>
            <a:r>
              <a:rPr lang="en-US" sz="2400" b="0" i="0" dirty="0">
                <a:solidFill>
                  <a:srgbClr val="333333"/>
                </a:solidFill>
                <a:effectLst/>
                <a:latin typeface="-apple-system"/>
              </a:rPr>
              <a:t>275–292 (2007). </a:t>
            </a:r>
            <a:r>
              <a:rPr lang="en-US" sz="2400" b="0" i="0" dirty="0">
                <a:solidFill>
                  <a:srgbClr val="333333"/>
                </a:solidFill>
                <a:effectLst/>
                <a:latin typeface="-apple-system"/>
                <a:hlinkClick r:id="rId3"/>
              </a:rPr>
              <a:t>https://doi.org/10.1007/s10514-007-9047-6</a:t>
            </a:r>
            <a:endParaRPr lang="en-US" sz="1800" dirty="0">
              <a:solidFill>
                <a:schemeClr val="dk1"/>
              </a:solidFill>
              <a:latin typeface="Times New Roman"/>
              <a:ea typeface="Times New Roman"/>
              <a:cs typeface="Times New Roman"/>
              <a:sym typeface="Times New Roman"/>
            </a:endParaRPr>
          </a:p>
        </p:txBody>
      </p:sp>
      <p:sp>
        <p:nvSpPr>
          <p:cNvPr id="129" name="Google Shape;129;p4"/>
          <p:cNvSpPr txBox="1">
            <a:spLocks noGrp="1"/>
          </p:cNvSpPr>
          <p:nvPr>
            <p:ph type="title"/>
          </p:nvPr>
        </p:nvSpPr>
        <p:spPr>
          <a:xfrm>
            <a:off x="609600" y="118110"/>
            <a:ext cx="8153400" cy="953442"/>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4200"/>
              <a:buFont typeface="Times New Roman"/>
              <a:buNone/>
            </a:pPr>
            <a:r>
              <a:rPr lang="en-US" dirty="0">
                <a:latin typeface="Times New Roman"/>
                <a:ea typeface="Times New Roman"/>
                <a:cs typeface="Times New Roman"/>
                <a:sym typeface="Times New Roman"/>
              </a:rPr>
              <a:t>LITERATURE SURVEY</a:t>
            </a:r>
            <a:endParaRPr dirty="0">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EDC17EE4-F42B-4BFD-9475-E652256C0B72}"/>
              </a:ext>
            </a:extLst>
          </p:cNvPr>
          <p:cNvPicPr>
            <a:picLocks noChangeAspect="1"/>
          </p:cNvPicPr>
          <p:nvPr/>
        </p:nvPicPr>
        <p:blipFill>
          <a:blip r:embed="rId4"/>
          <a:stretch>
            <a:fillRect/>
          </a:stretch>
        </p:blipFill>
        <p:spPr>
          <a:xfrm>
            <a:off x="1057276" y="2680015"/>
            <a:ext cx="6793706" cy="19661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txBox="1"/>
          <p:nvPr/>
        </p:nvSpPr>
        <p:spPr>
          <a:xfrm>
            <a:off x="404212" y="249893"/>
            <a:ext cx="8581292" cy="4685858"/>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Font typeface="Wingdings" panose="05000000000000000000" pitchFamily="2" charset="2"/>
              <a:buChar char="v"/>
            </a:pPr>
            <a:r>
              <a:rPr lang="en-US" sz="2400" dirty="0">
                <a:solidFill>
                  <a:schemeClr val="dk1"/>
                </a:solidFill>
                <a:latin typeface="Times New Roman"/>
                <a:ea typeface="Times New Roman"/>
                <a:cs typeface="Times New Roman"/>
                <a:sym typeface="Times New Roman"/>
              </a:rPr>
              <a:t> This Paper presents a complete model of Step climbing Robot.</a:t>
            </a:r>
          </a:p>
          <a:p>
            <a:pPr marL="342900" marR="0" lvl="0" indent="-342900" algn="l" rtl="0">
              <a:spcBef>
                <a:spcPts val="0"/>
              </a:spcBef>
              <a:spcAft>
                <a:spcPts val="0"/>
              </a:spcAft>
              <a:buFont typeface="Wingdings" panose="05000000000000000000" pitchFamily="2" charset="2"/>
              <a:buChar char="v"/>
            </a:pPr>
            <a:r>
              <a:rPr lang="en-US" sz="2400" dirty="0">
                <a:solidFill>
                  <a:schemeClr val="dk1"/>
                </a:solidFill>
                <a:latin typeface="Times New Roman"/>
                <a:ea typeface="Times New Roman"/>
                <a:cs typeface="Times New Roman"/>
                <a:sym typeface="Times New Roman"/>
              </a:rPr>
              <a:t> Here the model uses 2 decoupled mechanisms: </a:t>
            </a:r>
          </a:p>
          <a:p>
            <a:pPr marR="0" lvl="0" algn="l" rtl="0">
              <a:spcBef>
                <a:spcPts val="0"/>
              </a:spcBef>
              <a:spcAft>
                <a:spcPts val="0"/>
              </a:spcAft>
            </a:pPr>
            <a:r>
              <a:rPr lang="en-US" sz="2400" dirty="0">
                <a:solidFill>
                  <a:schemeClr val="dk1"/>
                </a:solidFill>
                <a:latin typeface="Times New Roman"/>
                <a:ea typeface="Times New Roman"/>
                <a:cs typeface="Times New Roman"/>
                <a:sym typeface="Times New Roman"/>
              </a:rPr>
              <a:t>            1. Stair climbing wheel chair mechanism with high single     step capability </a:t>
            </a:r>
          </a:p>
          <a:p>
            <a:pPr marR="0" lvl="0" algn="l" rtl="0">
              <a:spcBef>
                <a:spcPts val="0"/>
              </a:spcBef>
              <a:spcAft>
                <a:spcPts val="0"/>
              </a:spcAft>
            </a:pPr>
            <a:r>
              <a:rPr lang="en-US" sz="2400" dirty="0">
                <a:solidFill>
                  <a:schemeClr val="dk1"/>
                </a:solidFill>
                <a:latin typeface="Times New Roman"/>
                <a:ea typeface="Times New Roman"/>
                <a:cs typeface="Times New Roman"/>
                <a:sym typeface="Times New Roman"/>
              </a:rPr>
              <a:t>            2. Passenger positioning mechanism. </a:t>
            </a:r>
          </a:p>
          <a:p>
            <a:pPr marR="0" lvl="0" algn="l" rtl="0">
              <a:spcBef>
                <a:spcPts val="0"/>
              </a:spcBef>
              <a:spcAft>
                <a:spcPts val="0"/>
              </a:spcAft>
            </a:pPr>
            <a:endParaRPr lang="en-US" sz="105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b="1" dirty="0">
                <a:solidFill>
                  <a:schemeClr val="dk1"/>
                </a:solidFill>
                <a:latin typeface="Times New Roman"/>
                <a:ea typeface="Times New Roman"/>
                <a:cs typeface="Times New Roman"/>
                <a:sym typeface="Times New Roman"/>
              </a:rPr>
              <a:t>Working:</a:t>
            </a:r>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    A rack is actuated to lift the front wheel, until it reaches the step height. Then wheels are deployed back and weight is transferred at once to the front wheels and then back wheels climb the stair.</a:t>
            </a:r>
          </a:p>
          <a:p>
            <a:pPr marL="0" marR="0" lvl="0" indent="0" algn="l" rtl="0">
              <a:spcBef>
                <a:spcPts val="0"/>
              </a:spcBef>
              <a:spcAft>
                <a:spcPts val="0"/>
              </a:spcAft>
              <a:buNone/>
            </a:pPr>
            <a:endParaRPr lang="en-US"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400" dirty="0">
                <a:solidFill>
                  <a:schemeClr val="dk1"/>
                </a:solidFill>
                <a:latin typeface="Times New Roman"/>
                <a:ea typeface="Times New Roman"/>
                <a:cs typeface="Times New Roman"/>
                <a:sym typeface="Times New Roman"/>
              </a:rPr>
              <a:t>    A parallel mechanism, with the mobile platform is connected to the base using 2 serial kinematic chain maintains vertical stability</a:t>
            </a:r>
            <a:endParaRPr sz="24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6"/>
          <p:cNvSpPr txBox="1">
            <a:spLocks noGrp="1"/>
          </p:cNvSpPr>
          <p:nvPr>
            <p:ph type="title"/>
          </p:nvPr>
        </p:nvSpPr>
        <p:spPr>
          <a:xfrm>
            <a:off x="609600" y="118110"/>
            <a:ext cx="8153400" cy="100584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2"/>
              </a:buClr>
              <a:buSzPts val="4200"/>
              <a:buFont typeface="Times New Roman"/>
              <a:buNone/>
            </a:pPr>
            <a:r>
              <a:rPr lang="en-US" dirty="0">
                <a:latin typeface="Times New Roman"/>
                <a:ea typeface="Times New Roman"/>
                <a:cs typeface="Times New Roman"/>
                <a:sym typeface="Times New Roman"/>
              </a:rPr>
              <a:t>REFERENCE 2</a:t>
            </a:r>
            <a:endParaRPr dirty="0">
              <a:latin typeface="Times New Roman"/>
              <a:ea typeface="Times New Roman"/>
              <a:cs typeface="Times New Roman"/>
              <a:sym typeface="Times New Roman"/>
            </a:endParaRPr>
          </a:p>
        </p:txBody>
      </p:sp>
      <p:sp>
        <p:nvSpPr>
          <p:cNvPr id="142" name="Google Shape;142;p6"/>
          <p:cNvSpPr txBox="1"/>
          <p:nvPr/>
        </p:nvSpPr>
        <p:spPr>
          <a:xfrm>
            <a:off x="285720" y="1500180"/>
            <a:ext cx="8709424" cy="147728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 Delgado-Mena, E. Pereira, C. </a:t>
            </a:r>
            <a:r>
              <a:rPr lang="en-US" sz="1800" dirty="0" err="1">
                <a:solidFill>
                  <a:schemeClr val="dk1"/>
                </a:solidFill>
                <a:latin typeface="Times New Roman"/>
                <a:ea typeface="Times New Roman"/>
                <a:cs typeface="Times New Roman"/>
                <a:sym typeface="Times New Roman"/>
              </a:rPr>
              <a:t>Alén</a:t>
            </a:r>
            <a:r>
              <a:rPr lang="en-US" sz="1800" dirty="0">
                <a:solidFill>
                  <a:schemeClr val="dk1"/>
                </a:solidFill>
                <a:latin typeface="Times New Roman"/>
                <a:ea typeface="Times New Roman"/>
                <a:cs typeface="Times New Roman"/>
                <a:sym typeface="Times New Roman"/>
              </a:rPr>
              <a:t>-Cordero, S. Maldonado-</a:t>
            </a:r>
            <a:r>
              <a:rPr lang="en-US" sz="1800" dirty="0" err="1">
                <a:solidFill>
                  <a:schemeClr val="dk1"/>
                </a:solidFill>
                <a:latin typeface="Times New Roman"/>
                <a:ea typeface="Times New Roman"/>
                <a:cs typeface="Times New Roman"/>
                <a:sym typeface="Times New Roman"/>
              </a:rPr>
              <a:t>Bascón</a:t>
            </a:r>
            <a:r>
              <a:rPr lang="en-US" sz="1800" dirty="0">
                <a:solidFill>
                  <a:schemeClr val="dk1"/>
                </a:solidFill>
                <a:latin typeface="Times New Roman"/>
                <a:ea typeface="Times New Roman"/>
                <a:cs typeface="Times New Roman"/>
                <a:sym typeface="Times New Roman"/>
              </a:rPr>
              <a:t> and P. Gil-Jiménez, "Control architecture for a novel Leg-Based Stair-Climbing Wheelchair," 2021 European Conference on Mobile Robots (ECMR), 2021, pp. 1-6, </a:t>
            </a:r>
            <a:r>
              <a:rPr lang="en-US" sz="1800" dirty="0" err="1">
                <a:solidFill>
                  <a:schemeClr val="dk1"/>
                </a:solidFill>
                <a:latin typeface="Times New Roman"/>
                <a:ea typeface="Times New Roman"/>
                <a:cs typeface="Times New Roman"/>
                <a:sym typeface="Times New Roman"/>
              </a:rPr>
              <a:t>doi</a:t>
            </a:r>
            <a:r>
              <a:rPr lang="en-US" sz="1800" dirty="0">
                <a:solidFill>
                  <a:schemeClr val="dk1"/>
                </a:solidFill>
                <a:latin typeface="Times New Roman"/>
                <a:ea typeface="Times New Roman"/>
                <a:cs typeface="Times New Roman"/>
                <a:sym typeface="Times New Roman"/>
              </a:rPr>
              <a:t>: 10.1109/ECMR50962.2021.9568794.</a:t>
            </a:r>
          </a:p>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hlinkClick r:id="rId3"/>
              </a:rPr>
              <a:t>https://ieeexplore.ieee.org/stamp/stamp.jsp?tp=&amp;arnumber=9568794&amp;isnumber=9568783</a:t>
            </a:r>
            <a:endParaRPr lang="en-US" sz="1800" dirty="0">
              <a:solidFill>
                <a:schemeClr val="dk1"/>
              </a:solidFill>
              <a:latin typeface="Times New Roman"/>
              <a:ea typeface="Times New Roman"/>
              <a:cs typeface="Times New Roman"/>
              <a:sym typeface="Times New Roman"/>
            </a:endParaRPr>
          </a:p>
        </p:txBody>
      </p:sp>
      <p:pic>
        <p:nvPicPr>
          <p:cNvPr id="5" name="Picture 4">
            <a:extLst>
              <a:ext uri="{FF2B5EF4-FFF2-40B4-BE49-F238E27FC236}">
                <a16:creationId xmlns:a16="http://schemas.microsoft.com/office/drawing/2014/main" id="{A23509F7-D8CE-4841-8AA3-DDF39C14F40E}"/>
              </a:ext>
            </a:extLst>
          </p:cNvPr>
          <p:cNvPicPr>
            <a:picLocks noChangeAspect="1"/>
          </p:cNvPicPr>
          <p:nvPr/>
        </p:nvPicPr>
        <p:blipFill>
          <a:blip r:embed="rId4"/>
          <a:stretch>
            <a:fillRect/>
          </a:stretch>
        </p:blipFill>
        <p:spPr>
          <a:xfrm>
            <a:off x="1052927" y="3028777"/>
            <a:ext cx="6591871" cy="199661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txBox="1"/>
          <p:nvPr/>
        </p:nvSpPr>
        <p:spPr>
          <a:xfrm>
            <a:off x="404212" y="249893"/>
            <a:ext cx="8581292" cy="4893607"/>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Font typeface="Wingdings" panose="05000000000000000000" pitchFamily="2" charset="2"/>
              <a:buChar char="v"/>
            </a:pPr>
            <a:r>
              <a:rPr lang="en-US" sz="2400" dirty="0">
                <a:solidFill>
                  <a:schemeClr val="dk1"/>
                </a:solidFill>
                <a:latin typeface="Times New Roman"/>
                <a:ea typeface="Times New Roman"/>
                <a:cs typeface="Times New Roman"/>
                <a:sym typeface="Times New Roman"/>
              </a:rPr>
              <a:t>This Paper presents the design of a 3 level Kinematic Control architecture of a step climbing wheelchair model using 17 actuators.</a:t>
            </a:r>
          </a:p>
          <a:p>
            <a:pPr marR="0" lvl="0" algn="l" rtl="0">
              <a:spcBef>
                <a:spcPts val="0"/>
              </a:spcBef>
              <a:spcAft>
                <a:spcPts val="0"/>
              </a:spcAft>
            </a:pPr>
            <a:endParaRPr lang="en-US" sz="2400"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Font typeface="Wingdings" panose="05000000000000000000" pitchFamily="2" charset="2"/>
              <a:buChar char="v"/>
            </a:pPr>
            <a:r>
              <a:rPr lang="en-US" sz="2400" b="1" dirty="0">
                <a:solidFill>
                  <a:schemeClr val="dk1"/>
                </a:solidFill>
                <a:latin typeface="Times New Roman"/>
                <a:ea typeface="Times New Roman"/>
                <a:cs typeface="Times New Roman"/>
                <a:sym typeface="Times New Roman"/>
              </a:rPr>
              <a:t>Level 1: </a:t>
            </a:r>
            <a:r>
              <a:rPr lang="en-US" sz="2400" dirty="0">
                <a:solidFill>
                  <a:schemeClr val="dk1"/>
                </a:solidFill>
                <a:latin typeface="Times New Roman"/>
                <a:ea typeface="Times New Roman"/>
                <a:cs typeface="Times New Roman"/>
                <a:sym typeface="Times New Roman"/>
              </a:rPr>
              <a:t>Each wheel is controlled individually (Traction control)</a:t>
            </a:r>
          </a:p>
          <a:p>
            <a:pPr marR="0" lvl="0" algn="l" rtl="0">
              <a:spcBef>
                <a:spcPts val="0"/>
              </a:spcBef>
              <a:spcAft>
                <a:spcPts val="0"/>
              </a:spcAft>
            </a:pPr>
            <a:endParaRPr lang="en-US" sz="2400"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Font typeface="Wingdings" panose="05000000000000000000" pitchFamily="2" charset="2"/>
              <a:buChar char="v"/>
            </a:pPr>
            <a:r>
              <a:rPr lang="en-US" sz="2400" b="1" dirty="0">
                <a:solidFill>
                  <a:schemeClr val="dk1"/>
                </a:solidFill>
                <a:latin typeface="Times New Roman"/>
                <a:ea typeface="Times New Roman"/>
                <a:cs typeface="Times New Roman"/>
                <a:sym typeface="Times New Roman"/>
              </a:rPr>
              <a:t>Level 2: </a:t>
            </a:r>
            <a:r>
              <a:rPr lang="en-US" sz="2400" dirty="0">
                <a:solidFill>
                  <a:schemeClr val="dk1"/>
                </a:solidFill>
                <a:latin typeface="Times New Roman"/>
                <a:ea typeface="Times New Roman"/>
                <a:cs typeface="Times New Roman"/>
                <a:sym typeface="Times New Roman"/>
              </a:rPr>
              <a:t>A pair is controlled along with control of vertical  actuation of wheels. (Step climbing)</a:t>
            </a:r>
          </a:p>
          <a:p>
            <a:pPr marR="0" lvl="0" algn="l" rtl="0">
              <a:spcBef>
                <a:spcPts val="0"/>
              </a:spcBef>
              <a:spcAft>
                <a:spcPts val="0"/>
              </a:spcAft>
            </a:pPr>
            <a:endParaRPr lang="en-US" sz="2400" dirty="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Font typeface="Wingdings" panose="05000000000000000000" pitchFamily="2" charset="2"/>
              <a:buChar char="v"/>
            </a:pPr>
            <a:r>
              <a:rPr lang="en-US" sz="2400" b="1" dirty="0">
                <a:solidFill>
                  <a:schemeClr val="dk1"/>
                </a:solidFill>
                <a:latin typeface="Times New Roman"/>
                <a:ea typeface="Times New Roman"/>
                <a:cs typeface="Times New Roman"/>
                <a:sym typeface="Times New Roman"/>
              </a:rPr>
              <a:t>Level 3: </a:t>
            </a:r>
            <a:r>
              <a:rPr lang="en-US" sz="2400" dirty="0">
                <a:solidFill>
                  <a:schemeClr val="dk1"/>
                </a:solidFill>
                <a:latin typeface="Times New Roman"/>
                <a:ea typeface="Times New Roman"/>
                <a:cs typeface="Times New Roman"/>
                <a:sym typeface="Times New Roman"/>
              </a:rPr>
              <a:t>Co-ordination of Horizontal and vertical movement of  </a:t>
            </a:r>
          </a:p>
          <a:p>
            <a:pPr marR="0" lvl="0" algn="l" rtl="0">
              <a:spcBef>
                <a:spcPts val="0"/>
              </a:spcBef>
              <a:spcAft>
                <a:spcPts val="0"/>
              </a:spcAft>
            </a:pPr>
            <a:r>
              <a:rPr lang="en-US" sz="2400" dirty="0">
                <a:solidFill>
                  <a:schemeClr val="dk1"/>
                </a:solidFill>
                <a:latin typeface="Times New Roman"/>
                <a:ea typeface="Times New Roman"/>
                <a:cs typeface="Times New Roman"/>
                <a:sym typeface="Times New Roman"/>
              </a:rPr>
              <a:t>    wheels to stabilize the passenger through inputs from a gyroscope sensor.  (Vertical stabilization of Passenger while climbing)</a:t>
            </a:r>
          </a:p>
          <a:p>
            <a:pPr marL="0" marR="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294540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47B66-0407-42CC-88BB-355967F31E8D}"/>
              </a:ext>
            </a:extLst>
          </p:cNvPr>
          <p:cNvSpPr>
            <a:spLocks noGrp="1"/>
          </p:cNvSpPr>
          <p:nvPr>
            <p:ph type="title"/>
          </p:nvPr>
        </p:nvSpPr>
        <p:spPr/>
        <p:txBody>
          <a:bodyPr/>
          <a:lstStyle/>
          <a:p>
            <a:r>
              <a:rPr lang="en-IN" dirty="0"/>
              <a:t>                   REFERENCE 3</a:t>
            </a:r>
          </a:p>
        </p:txBody>
      </p:sp>
      <p:sp>
        <p:nvSpPr>
          <p:cNvPr id="3" name="Text Placeholder 2">
            <a:extLst>
              <a:ext uri="{FF2B5EF4-FFF2-40B4-BE49-F238E27FC236}">
                <a16:creationId xmlns:a16="http://schemas.microsoft.com/office/drawing/2014/main" id="{28E28F55-E9ED-4AFD-8A00-04D277A31EC1}"/>
              </a:ext>
            </a:extLst>
          </p:cNvPr>
          <p:cNvSpPr>
            <a:spLocks noGrp="1"/>
          </p:cNvSpPr>
          <p:nvPr>
            <p:ph type="body" idx="1"/>
          </p:nvPr>
        </p:nvSpPr>
        <p:spPr/>
        <p:txBody>
          <a:bodyPr>
            <a:normAutofit/>
          </a:bodyPr>
          <a:lstStyle/>
          <a:p>
            <a:r>
              <a:rPr lang="en-US" sz="2000" dirty="0"/>
              <a:t>Y. Ma and F. </a:t>
            </a:r>
            <a:r>
              <a:rPr lang="en-US" sz="2000" dirty="0" err="1"/>
              <a:t>Lyu</a:t>
            </a:r>
            <a:r>
              <a:rPr lang="en-US" sz="2000" dirty="0"/>
              <a:t>, "Design of A Wheel-Legged Stair Climbing Robot," 2021 7th International Conference on Control, Automation and Robotics (ICCAR), 2021, pp. 146-150, </a:t>
            </a:r>
            <a:r>
              <a:rPr lang="en-US" sz="2000" dirty="0" err="1"/>
              <a:t>doi</a:t>
            </a:r>
            <a:r>
              <a:rPr lang="en-US" sz="2000" dirty="0"/>
              <a:t>: 10.1109/ICCAR52225.2021.9463485.</a:t>
            </a:r>
          </a:p>
          <a:p>
            <a:r>
              <a:rPr lang="en-IN" sz="2000" dirty="0">
                <a:hlinkClick r:id="rId2"/>
              </a:rPr>
              <a:t>https://ieeexplore.ieee.org/stamp/stamp.jsp?tp=&amp;arnumber=9463485&amp;isnumber=9463319</a:t>
            </a:r>
            <a:endParaRPr lang="en-IN" sz="2000" dirty="0"/>
          </a:p>
          <a:p>
            <a:endParaRPr lang="en-IN" sz="2000" dirty="0"/>
          </a:p>
        </p:txBody>
      </p:sp>
      <p:pic>
        <p:nvPicPr>
          <p:cNvPr id="5" name="Picture 4">
            <a:extLst>
              <a:ext uri="{FF2B5EF4-FFF2-40B4-BE49-F238E27FC236}">
                <a16:creationId xmlns:a16="http://schemas.microsoft.com/office/drawing/2014/main" id="{E4E80703-68BE-40FD-BAE8-F11049382732}"/>
              </a:ext>
            </a:extLst>
          </p:cNvPr>
          <p:cNvPicPr>
            <a:picLocks noChangeAspect="1"/>
          </p:cNvPicPr>
          <p:nvPr/>
        </p:nvPicPr>
        <p:blipFill>
          <a:blip r:embed="rId3"/>
          <a:stretch>
            <a:fillRect/>
          </a:stretch>
        </p:blipFill>
        <p:spPr>
          <a:xfrm>
            <a:off x="1805940" y="3131656"/>
            <a:ext cx="5661660" cy="1889924"/>
          </a:xfrm>
          <a:prstGeom prst="rect">
            <a:avLst/>
          </a:prstGeom>
        </p:spPr>
      </p:pic>
    </p:spTree>
    <p:extLst>
      <p:ext uri="{BB962C8B-B14F-4D97-AF65-F5344CB8AC3E}">
        <p14:creationId xmlns:p14="http://schemas.microsoft.com/office/powerpoint/2010/main" val="3730438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840D8C-6F47-47B0-A5DB-0BA384D0E4F7}"/>
              </a:ext>
            </a:extLst>
          </p:cNvPr>
          <p:cNvSpPr txBox="1"/>
          <p:nvPr/>
        </p:nvSpPr>
        <p:spPr>
          <a:xfrm>
            <a:off x="464820" y="365760"/>
            <a:ext cx="8321040" cy="1600438"/>
          </a:xfrm>
          <a:prstGeom prst="rect">
            <a:avLst/>
          </a:prstGeom>
          <a:noFill/>
        </p:spPr>
        <p:txBody>
          <a:bodyPr wrap="square" rtlCol="0">
            <a:spAutoFit/>
          </a:bodyPr>
          <a:lstStyle/>
          <a:p>
            <a:pPr marL="285750" indent="-285750">
              <a:buFont typeface="Wingdings" panose="05000000000000000000" pitchFamily="2" charset="2"/>
              <a:buChar char="v"/>
            </a:pPr>
            <a:r>
              <a:rPr lang="en-IN" dirty="0"/>
              <a:t>This paper presents a wheel-legged robot capable of overcoming steps and climbing stairs with 6 linear actuators as legs.</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It has 4 wheel motors with 6 active linkages/legs.</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Only 2 pairs of the legs share the load during climbing and the third is directly in contact with the ground and the other leg acts as auxiliary , no critical function.</a:t>
            </a:r>
          </a:p>
        </p:txBody>
      </p:sp>
      <p:pic>
        <p:nvPicPr>
          <p:cNvPr id="5" name="Picture 4">
            <a:extLst>
              <a:ext uri="{FF2B5EF4-FFF2-40B4-BE49-F238E27FC236}">
                <a16:creationId xmlns:a16="http://schemas.microsoft.com/office/drawing/2014/main" id="{14BC7F12-C5A5-4025-8CE8-B305E6EE0BAB}"/>
              </a:ext>
            </a:extLst>
          </p:cNvPr>
          <p:cNvPicPr>
            <a:picLocks noChangeAspect="1"/>
          </p:cNvPicPr>
          <p:nvPr/>
        </p:nvPicPr>
        <p:blipFill>
          <a:blip r:embed="rId2"/>
          <a:stretch>
            <a:fillRect/>
          </a:stretch>
        </p:blipFill>
        <p:spPr>
          <a:xfrm>
            <a:off x="666621" y="2503170"/>
            <a:ext cx="3905379" cy="1920406"/>
          </a:xfrm>
          <a:prstGeom prst="rect">
            <a:avLst/>
          </a:prstGeom>
          <a:ln>
            <a:solidFill>
              <a:schemeClr val="bg2"/>
            </a:solidFill>
          </a:ln>
        </p:spPr>
      </p:pic>
      <p:pic>
        <p:nvPicPr>
          <p:cNvPr id="7" name="Picture 6">
            <a:extLst>
              <a:ext uri="{FF2B5EF4-FFF2-40B4-BE49-F238E27FC236}">
                <a16:creationId xmlns:a16="http://schemas.microsoft.com/office/drawing/2014/main" id="{4AF8466E-07C2-46A2-8C3E-37ECF8B5BE52}"/>
              </a:ext>
            </a:extLst>
          </p:cNvPr>
          <p:cNvPicPr>
            <a:picLocks noChangeAspect="1"/>
          </p:cNvPicPr>
          <p:nvPr/>
        </p:nvPicPr>
        <p:blipFill>
          <a:blip r:embed="rId3"/>
          <a:stretch>
            <a:fillRect/>
          </a:stretch>
        </p:blipFill>
        <p:spPr>
          <a:xfrm>
            <a:off x="5006224" y="2503170"/>
            <a:ext cx="3322436" cy="1920406"/>
          </a:xfrm>
          <a:prstGeom prst="rect">
            <a:avLst/>
          </a:prstGeom>
          <a:ln>
            <a:solidFill>
              <a:schemeClr val="tx1"/>
            </a:solidFill>
          </a:ln>
        </p:spPr>
      </p:pic>
    </p:spTree>
    <p:extLst>
      <p:ext uri="{BB962C8B-B14F-4D97-AF65-F5344CB8AC3E}">
        <p14:creationId xmlns:p14="http://schemas.microsoft.com/office/powerpoint/2010/main" val="738256729"/>
      </p:ext>
    </p:extLst>
  </p:cSld>
  <p:clrMapOvr>
    <a:masterClrMapping/>
  </p:clrMapOvr>
</p:sld>
</file>

<file path=ppt/theme/theme1.xml><?xml version="1.0" encoding="utf-8"?>
<a:theme xmlns:a="http://schemas.openxmlformats.org/drawingml/2006/main" name="WidescreenPresentation">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TotalTime>
  <Words>971</Words>
  <Application>Microsoft Office PowerPoint</Application>
  <PresentationFormat>On-screen Show (16:9)</PresentationFormat>
  <Paragraphs>78</Paragraphs>
  <Slides>16</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-apple-system</vt:lpstr>
      <vt:lpstr>Arial</vt:lpstr>
      <vt:lpstr>Calibri</vt:lpstr>
      <vt:lpstr>Noto Sans Symbols</vt:lpstr>
      <vt:lpstr>Times New Roman</vt:lpstr>
      <vt:lpstr>Twentieth Century</vt:lpstr>
      <vt:lpstr>Wingdings</vt:lpstr>
      <vt:lpstr>WidescreenPresentation</vt:lpstr>
      <vt:lpstr>PowerPoint Presentation</vt:lpstr>
      <vt:lpstr>Table of Contents</vt:lpstr>
      <vt:lpstr>PROBLEM STATEMENT</vt:lpstr>
      <vt:lpstr>LITERATURE SURVEY</vt:lpstr>
      <vt:lpstr>PowerPoint Presentation</vt:lpstr>
      <vt:lpstr>REFERENCE 2</vt:lpstr>
      <vt:lpstr>PowerPoint Presentation</vt:lpstr>
      <vt:lpstr>                   REFERENCE 3</vt:lpstr>
      <vt:lpstr>PowerPoint Presentation</vt:lpstr>
      <vt:lpstr>REFERENCE 4</vt:lpstr>
      <vt:lpstr>PowerPoint Presentation</vt:lpstr>
      <vt:lpstr>WORK PLAN</vt:lpstr>
      <vt:lpstr>PowerPoint Presentation</vt:lpstr>
      <vt:lpstr>WORK CARRIED OUT</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REVIEW 1</dc:title>
  <cp:lastModifiedBy>venkat raman</cp:lastModifiedBy>
  <cp:revision>9</cp:revision>
  <dcterms:created xsi:type="dcterms:W3CDTF">2022-04-22T13:46:02Z</dcterms:created>
  <dcterms:modified xsi:type="dcterms:W3CDTF">2022-06-27T16:08:21Z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