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8" r:id="rId5"/>
    <p:sldId id="25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FB349-ABF7-4A07-ABB7-A7744452EBF2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FB9F-0475-4B74-9ECA-907193ED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1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FB349-ABF7-4A07-ABB7-A7744452EBF2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FB9F-0475-4B74-9ECA-907193ED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04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FB349-ABF7-4A07-ABB7-A7744452EBF2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FB9F-0475-4B74-9ECA-907193ED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1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FB349-ABF7-4A07-ABB7-A7744452EBF2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FB9F-0475-4B74-9ECA-907193ED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1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FB349-ABF7-4A07-ABB7-A7744452EBF2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FB9F-0475-4B74-9ECA-907193ED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3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FB349-ABF7-4A07-ABB7-A7744452EBF2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FB9F-0475-4B74-9ECA-907193ED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7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FB349-ABF7-4A07-ABB7-A7744452EBF2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FB9F-0475-4B74-9ECA-907193ED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9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FB349-ABF7-4A07-ABB7-A7744452EBF2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FB9F-0475-4B74-9ECA-907193ED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81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FB349-ABF7-4A07-ABB7-A7744452EBF2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FB9F-0475-4B74-9ECA-907193ED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1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FB349-ABF7-4A07-ABB7-A7744452EBF2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FB9F-0475-4B74-9ECA-907193ED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29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FB349-ABF7-4A07-ABB7-A7744452EBF2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FB9F-0475-4B74-9ECA-907193ED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13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FB349-ABF7-4A07-ABB7-A7744452EBF2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FB9F-0475-4B74-9ECA-907193ED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9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Exploratory Analysis of New  York City Yellow Taxi Data  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b="1" dirty="0" smtClean="0">
                <a:solidFill>
                  <a:schemeClr val="tx1"/>
                </a:solidFill>
              </a:rPr>
              <a:t>- </a:t>
            </a:r>
            <a:r>
              <a:rPr lang="en-US" b="1" dirty="0" err="1" smtClean="0">
                <a:solidFill>
                  <a:schemeClr val="tx1"/>
                </a:solidFill>
              </a:rPr>
              <a:t>Venkatesh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Subramaniam</a:t>
            </a:r>
            <a:r>
              <a:rPr lang="en-US" b="1" dirty="0" smtClean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2181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Plot of Total amount of money earned on Sunday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600200"/>
            <a:ext cx="6596389" cy="4608437"/>
          </a:xfrm>
        </p:spPr>
      </p:pic>
    </p:spTree>
    <p:extLst>
      <p:ext uri="{BB962C8B-B14F-4D97-AF65-F5344CB8AC3E}">
        <p14:creationId xmlns:p14="http://schemas.microsoft.com/office/powerpoint/2010/main" val="321924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Plot of Total amount of money earned on Weekday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24000"/>
            <a:ext cx="6544234" cy="4572000"/>
          </a:xfrm>
        </p:spPr>
      </p:pic>
    </p:spTree>
    <p:extLst>
      <p:ext uri="{BB962C8B-B14F-4D97-AF65-F5344CB8AC3E}">
        <p14:creationId xmlns:p14="http://schemas.microsoft.com/office/powerpoint/2010/main" val="132767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Key Insight obtained from the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following questions can be answered from the plot</a:t>
            </a:r>
          </a:p>
          <a:p>
            <a:r>
              <a:rPr lang="en-US" dirty="0" smtClean="0"/>
              <a:t>How </a:t>
            </a:r>
            <a:r>
              <a:rPr lang="en-US" dirty="0"/>
              <a:t>much can the industry expect to earn from a day </a:t>
            </a:r>
          </a:p>
          <a:p>
            <a:r>
              <a:rPr lang="en-US" dirty="0" smtClean="0"/>
              <a:t>How </a:t>
            </a:r>
            <a:r>
              <a:rPr lang="en-US" dirty="0"/>
              <a:t>the number of customers changes from start to the end of the day</a:t>
            </a:r>
          </a:p>
          <a:p>
            <a:r>
              <a:rPr lang="en-US" dirty="0" smtClean="0"/>
              <a:t>How </a:t>
            </a:r>
            <a:r>
              <a:rPr lang="en-US" dirty="0"/>
              <a:t>to plan the work schedule so that the driver works in best possible time and day and     increase the his profit considerably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85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Future Scope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Find </a:t>
            </a:r>
            <a:r>
              <a:rPr lang="en-US" dirty="0"/>
              <a:t>the best and worst location to get customers at given time and day of the month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r>
              <a:rPr lang="en-US" dirty="0" smtClean="0"/>
              <a:t> </a:t>
            </a:r>
            <a:r>
              <a:rPr lang="en-US" dirty="0"/>
              <a:t>Analyze the location where people most likely go </a:t>
            </a:r>
            <a:r>
              <a:rPr lang="en-US" dirty="0" smtClean="0"/>
              <a:t>  when </a:t>
            </a:r>
            <a:r>
              <a:rPr lang="en-US" dirty="0"/>
              <a:t>boarding the taxi depending </a:t>
            </a:r>
            <a:r>
              <a:rPr lang="en-US" dirty="0" smtClean="0"/>
              <a:t> on </a:t>
            </a:r>
            <a:r>
              <a:rPr lang="en-US" dirty="0"/>
              <a:t>their pickup location.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A model can be designed </a:t>
            </a:r>
            <a:r>
              <a:rPr lang="en-US" dirty="0"/>
              <a:t>for increasing the growth of the </a:t>
            </a:r>
            <a:r>
              <a:rPr lang="en-US" dirty="0" smtClean="0"/>
              <a:t>companies in this field </a:t>
            </a:r>
            <a:r>
              <a:rPr lang="en-US" dirty="0"/>
              <a:t>by </a:t>
            </a:r>
            <a:r>
              <a:rPr lang="en-US" dirty="0" smtClean="0"/>
              <a:t>making them spend their </a:t>
            </a:r>
            <a:r>
              <a:rPr lang="en-US" dirty="0"/>
              <a:t>resources and money wisely</a:t>
            </a:r>
          </a:p>
        </p:txBody>
      </p:sp>
    </p:spTree>
    <p:extLst>
      <p:ext uri="{BB962C8B-B14F-4D97-AF65-F5344CB8AC3E}">
        <p14:creationId xmlns:p14="http://schemas.microsoft.com/office/powerpoint/2010/main" val="223581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/>
              <a:t>Thank You</a:t>
            </a:r>
            <a:endParaRPr lang="en-US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1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The New York City Taxi &amp; Limousine Commission has released a staggeringly detailed historical dataset covering over 1.1 billion individual taxi trips in the city from January 2009 through June 2015.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8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Bottle Neck during the process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 Humongous tables – 77,080,575  taxi trips in the year 2015 – clogged my bandwidth, hogged my RAM, and stymied my efforts. So I chose to reduce my scope and explored on a small scale of data. So , I chose January 2015 data but still it was 1.8GB 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Overcoming the bottleneck</a:t>
            </a:r>
            <a:r>
              <a:rPr lang="en-US" dirty="0" smtClean="0"/>
              <a:t>: I deleted few columns and used package(</a:t>
            </a:r>
            <a:r>
              <a:rPr lang="en-US" dirty="0" err="1" smtClean="0"/>
              <a:t>ff</a:t>
            </a:r>
            <a:r>
              <a:rPr lang="en-US" dirty="0" smtClean="0"/>
              <a:t>) which helped the process of importing data into 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13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Why Exploratory Analysis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Exploratory Data Analysis (EDA) is an approach to analyzing data. It’s where the researcher takes a bird’s eye view of the data and tries to make some sense of it.</a:t>
            </a:r>
          </a:p>
        </p:txBody>
      </p:sp>
    </p:spTree>
    <p:extLst>
      <p:ext uri="{BB962C8B-B14F-4D97-AF65-F5344CB8AC3E}">
        <p14:creationId xmlns:p14="http://schemas.microsoft.com/office/powerpoint/2010/main" val="4789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NYC Taxi Pick Up Locations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74048"/>
            <a:ext cx="8305800" cy="5055351"/>
          </a:xfrm>
        </p:spPr>
      </p:pic>
    </p:spTree>
    <p:extLst>
      <p:ext uri="{BB962C8B-B14F-4D97-AF65-F5344CB8AC3E}">
        <p14:creationId xmlns:p14="http://schemas.microsoft.com/office/powerpoint/2010/main" val="21707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Plot of the Total Revenue across the week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524000"/>
            <a:ext cx="7094150" cy="4956188"/>
          </a:xfrm>
        </p:spPr>
      </p:pic>
    </p:spTree>
    <p:extLst>
      <p:ext uri="{BB962C8B-B14F-4D97-AF65-F5344CB8AC3E}">
        <p14:creationId xmlns:p14="http://schemas.microsoft.com/office/powerpoint/2010/main" val="71700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Plot of Number </a:t>
            </a:r>
            <a:r>
              <a:rPr lang="en-US" b="1" dirty="0"/>
              <a:t>of </a:t>
            </a:r>
            <a:r>
              <a:rPr lang="en-US" b="1" dirty="0" smtClean="0"/>
              <a:t>Passengers in a trip</a:t>
            </a:r>
            <a:endParaRPr lang="en-US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68927"/>
            <a:ext cx="6781800" cy="2583873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327" y="3352800"/>
            <a:ext cx="5334000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9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Plot of Total amount of money earned on Friday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620088"/>
            <a:ext cx="7064048" cy="4935157"/>
          </a:xfrm>
        </p:spPr>
      </p:pic>
    </p:spTree>
    <p:extLst>
      <p:ext uri="{BB962C8B-B14F-4D97-AF65-F5344CB8AC3E}">
        <p14:creationId xmlns:p14="http://schemas.microsoft.com/office/powerpoint/2010/main" val="201879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Plot of Total amount of money earned on Saturday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52600"/>
            <a:ext cx="6320195" cy="4415480"/>
          </a:xfrm>
        </p:spPr>
      </p:pic>
    </p:spTree>
    <p:extLst>
      <p:ext uri="{BB962C8B-B14F-4D97-AF65-F5344CB8AC3E}">
        <p14:creationId xmlns:p14="http://schemas.microsoft.com/office/powerpoint/2010/main" val="342179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305</Words>
  <Application>Microsoft Office PowerPoint</Application>
  <PresentationFormat>On-screen Show (4:3)</PresentationFormat>
  <Paragraphs>29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Exploratory Analysis of New  York City Yellow Taxi Data   </vt:lpstr>
      <vt:lpstr>Introduction</vt:lpstr>
      <vt:lpstr>Bottle Neck during the process</vt:lpstr>
      <vt:lpstr>Why Exploratory Analysis</vt:lpstr>
      <vt:lpstr>NYC Taxi Pick Up Locations</vt:lpstr>
      <vt:lpstr>Plot of the Total Revenue across the week</vt:lpstr>
      <vt:lpstr>Plot of Number of Passengers in a trip</vt:lpstr>
      <vt:lpstr>Plot of Total amount of money earned on Friday</vt:lpstr>
      <vt:lpstr>Plot of Total amount of money earned on Saturday</vt:lpstr>
      <vt:lpstr>Plot of Total amount of money earned on Sunday</vt:lpstr>
      <vt:lpstr>Plot of Total amount of money earned on Weekday</vt:lpstr>
      <vt:lpstr>Key Insight obtained from the plots</vt:lpstr>
      <vt:lpstr>Future Scope</vt:lpstr>
      <vt:lpstr>Thank You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venkatesh</dc:creator>
  <cp:lastModifiedBy>venkatesh</cp:lastModifiedBy>
  <cp:revision>19</cp:revision>
  <dcterms:created xsi:type="dcterms:W3CDTF">2016-07-18T13:22:10Z</dcterms:created>
  <dcterms:modified xsi:type="dcterms:W3CDTF">2016-07-18T19:02:32Z</dcterms:modified>
</cp:coreProperties>
</file>