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Nagios Core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 Source Enterprise Monitoring Tool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Nagios Core Features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Nagios Core is an open source system and network monitoring application.</a:t>
            </a:r>
            <a:endParaRPr dirty="0"/>
          </a:p>
          <a:p>
            <a:r>
              <a:rPr lang="en-US" dirty="0" smtClean="0"/>
              <a:t>Monitoring of Network Services Example: SMTP, POP3, IMAP, PING, HTTP, NNTP, DNS and Etc..</a:t>
            </a:r>
            <a:endParaRPr dirty="0"/>
          </a:p>
          <a:p>
            <a:r>
              <a:rPr lang="en-US" dirty="0" smtClean="0"/>
              <a:t>Monitoring of host resources (Processor load, Disk Usage and Memory Usage)</a:t>
            </a:r>
          </a:p>
          <a:p>
            <a:r>
              <a:rPr lang="en-US" dirty="0" smtClean="0"/>
              <a:t>Simple plugin design</a:t>
            </a:r>
          </a:p>
          <a:p>
            <a:r>
              <a:rPr lang="en-US" dirty="0" smtClean="0"/>
              <a:t>Ability to define network host hierarchy</a:t>
            </a:r>
          </a:p>
          <a:p>
            <a:r>
              <a:rPr lang="en-US" dirty="0" smtClean="0"/>
              <a:t>Simple and fast web interface for monitoring</a:t>
            </a:r>
          </a:p>
          <a:p>
            <a:r>
              <a:rPr lang="en-US" dirty="0" smtClean="0"/>
              <a:t>Efficient alerting mechanism</a:t>
            </a:r>
          </a:p>
          <a:p>
            <a:r>
              <a:rPr lang="en-US" dirty="0" smtClean="0"/>
              <a:t>Agent based (NSClient++ &amp; NRPE) and agentless (SNMP) monitoring support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 Server (Apache)</a:t>
            </a:r>
          </a:p>
          <a:p>
            <a:r>
              <a:rPr lang="en-US" dirty="0" smtClean="0"/>
              <a:t>RAM 2GB (Minimum)</a:t>
            </a:r>
          </a:p>
          <a:p>
            <a:r>
              <a:rPr lang="en-US" dirty="0" smtClean="0"/>
              <a:t>CPU 2 Cores (Minimum)</a:t>
            </a:r>
          </a:p>
          <a:p>
            <a:r>
              <a:rPr lang="en-US" dirty="0" smtClean="0"/>
              <a:t>Disk </a:t>
            </a:r>
            <a:r>
              <a:rPr lang="en-US" smtClean="0"/>
              <a:t>Space 40GB </a:t>
            </a:r>
            <a:r>
              <a:rPr lang="en-US" dirty="0" smtClean="0"/>
              <a:t>(Minimum)</a:t>
            </a:r>
          </a:p>
          <a:p>
            <a:r>
              <a:rPr lang="en-US" dirty="0" smtClean="0"/>
              <a:t>Linux Operating system (RHEL 6.x/7.x Or Centos 6.x/7.x)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1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Nagios Core Installation Steps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Firewall, Iptables and SELinux</a:t>
            </a:r>
          </a:p>
          <a:p>
            <a:r>
              <a:rPr lang="en-US" dirty="0" smtClean="0"/>
              <a:t>Install required dependent packages  (C++, Perl, SNMP, OpenSSL, http and php)</a:t>
            </a:r>
          </a:p>
          <a:p>
            <a:r>
              <a:rPr lang="en-US" dirty="0" smtClean="0"/>
              <a:t>Download source file and Extract</a:t>
            </a:r>
          </a:p>
          <a:p>
            <a:r>
              <a:rPr lang="en-US" dirty="0" smtClean="0"/>
              <a:t>Create User and group for Nagios (Nagios &amp; nagcmd)</a:t>
            </a:r>
          </a:p>
          <a:p>
            <a:r>
              <a:rPr lang="en-US" dirty="0" smtClean="0"/>
              <a:t>Compile and install Nagios Core source code</a:t>
            </a:r>
          </a:p>
          <a:p>
            <a:r>
              <a:rPr lang="en-US" dirty="0" smtClean="0"/>
              <a:t>Generate nagiosadmin password</a:t>
            </a:r>
          </a:p>
          <a:p>
            <a:r>
              <a:rPr lang="en-US" dirty="0" smtClean="0"/>
              <a:t>Start httpd and Nagios services.</a:t>
            </a:r>
          </a:p>
          <a:p>
            <a:r>
              <a:rPr lang="en-US" dirty="0" smtClean="0"/>
              <a:t>Install and configure Nagios Plugins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53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50</TotalTime>
  <Words>191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Tech Computer 16x9</vt:lpstr>
      <vt:lpstr>Nagios Core</vt:lpstr>
      <vt:lpstr>Nagios Core Features</vt:lpstr>
      <vt:lpstr>System Requirements</vt:lpstr>
      <vt:lpstr>Nagios Core Installation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Nagios Core</dc:title>
  <dc:creator>Ravi Kumar</dc:creator>
  <cp:lastModifiedBy>Ravi Kumar</cp:lastModifiedBy>
  <cp:revision>5</cp:revision>
  <dcterms:created xsi:type="dcterms:W3CDTF">2019-02-21T14:52:52Z</dcterms:created>
  <dcterms:modified xsi:type="dcterms:W3CDTF">2019-02-21T15:43:27Z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