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b="def" i="def"/>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Presentation Title"/>
          <p:cNvSpPr txBox="1"/>
          <p:nvPr>
            <p:ph type="title" hasCustomPrompt="1"/>
          </p:nvPr>
        </p:nvSpPr>
        <p:spPr>
          <a:xfrm>
            <a:off x="1270000" y="3289300"/>
            <a:ext cx="21844000" cy="3879454"/>
          </a:xfrm>
          <a:prstGeom prst="rect">
            <a:avLst/>
          </a:prstGeom>
        </p:spPr>
        <p:txBody>
          <a:bodyPr/>
          <a:lstStyle>
            <a:lvl1pPr defTabSz="2438338">
              <a:lnSpc>
                <a:spcPct val="90000"/>
              </a:lnSpc>
              <a:defRPr spc="-348" sz="11600">
                <a:gradFill flip="none" rotWithShape="1">
                  <a:gsLst>
                    <a:gs pos="0">
                      <a:srgbClr val="1E98FD"/>
                    </a:gs>
                    <a:gs pos="100000">
                      <a:srgbClr val="FF00F7"/>
                    </a:gs>
                  </a:gsLst>
                  <a:lin ang="3960000" scaled="0"/>
                </a:gradFill>
              </a:defRPr>
            </a:lvl1pPr>
          </a:lstStyle>
          <a:p>
            <a:pPr/>
            <a:r>
              <a:t>Presentation Title</a:t>
            </a:r>
          </a:p>
        </p:txBody>
      </p:sp>
      <p:sp>
        <p:nvSpPr>
          <p:cNvPr id="12" name="Author and Date"/>
          <p:cNvSpPr txBox="1"/>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 Medium"/>
                <a:ea typeface="Graphik Medium"/>
                <a:cs typeface="Graphik Medium"/>
                <a:sym typeface="Graphik Medium"/>
              </a:defRPr>
            </a:lvl1pPr>
          </a:lstStyle>
          <a:p>
            <a:pPr/>
            <a:r>
              <a:t>Author and Date</a:t>
            </a:r>
          </a:p>
        </p:txBody>
      </p:sp>
      <p:sp>
        <p:nvSpPr>
          <p:cNvPr id="13" name="Body Level One…"/>
          <p:cNvSpPr txBox="1"/>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 Medium"/>
                <a:ea typeface="Graphik Medium"/>
                <a:cs typeface="Graphik Medium"/>
                <a:sym typeface="Graphik Medium"/>
              </a:defRPr>
            </a:lvl1pPr>
            <a:lvl2pPr marL="0" indent="0" algn="ctr" defTabSz="825500">
              <a:spcBef>
                <a:spcPts val="0"/>
              </a:spcBef>
              <a:buClrTx/>
              <a:buSzTx/>
              <a:buNone/>
              <a:defRPr sz="6400">
                <a:latin typeface="Graphik Medium"/>
                <a:ea typeface="Graphik Medium"/>
                <a:cs typeface="Graphik Medium"/>
                <a:sym typeface="Graphik Medium"/>
              </a:defRPr>
            </a:lvl2pPr>
            <a:lvl3pPr marL="0" indent="0" algn="ctr" defTabSz="825500">
              <a:spcBef>
                <a:spcPts val="0"/>
              </a:spcBef>
              <a:buClrTx/>
              <a:buSzTx/>
              <a:buNone/>
              <a:defRPr sz="6400">
                <a:latin typeface="Graphik Medium"/>
                <a:ea typeface="Graphik Medium"/>
                <a:cs typeface="Graphik Medium"/>
                <a:sym typeface="Graphik Medium"/>
              </a:defRPr>
            </a:lvl3pPr>
            <a:lvl4pPr marL="0" indent="0" algn="ctr" defTabSz="825500">
              <a:spcBef>
                <a:spcPts val="0"/>
              </a:spcBef>
              <a:buClrTx/>
              <a:buSzTx/>
              <a:buNone/>
              <a:defRPr sz="6400">
                <a:latin typeface="Graphik Medium"/>
                <a:ea typeface="Graphik Medium"/>
                <a:cs typeface="Graphik Medium"/>
                <a:sym typeface="Graphik Medium"/>
              </a:defRPr>
            </a:lvl4pPr>
            <a:lvl5pPr marL="0" indent="0" algn="ctr" defTabSz="825500">
              <a:spcBef>
                <a:spcPts val="0"/>
              </a:spcBef>
              <a:buClrTx/>
              <a:buSzTx/>
              <a:buNone/>
              <a:defRPr sz="6400">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1pPr>
            <a:lvl2pPr marL="0" indent="4572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2pPr>
            <a:lvl3pPr marL="0" indent="9144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3pPr>
            <a:lvl4pPr marL="0" indent="13716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4pPr>
            <a:lvl5pPr marL="0" indent="1828800" algn="ctr">
              <a:spcBef>
                <a:spcPts val="0"/>
              </a:spcBef>
              <a:buClrTx/>
              <a:buSzTx/>
              <a:buNone/>
              <a:defRPr spc="-252" sz="8400">
                <a:gradFill flip="none" rotWithShape="1">
                  <a:gsLst>
                    <a:gs pos="0">
                      <a:srgbClr val="1E98FD"/>
                    </a:gs>
                    <a:gs pos="100000">
                      <a:srgbClr val="FF00F7"/>
                    </a:gs>
                  </a:gsLst>
                  <a:lin ang="3960000" scaled="0"/>
                </a:gradFill>
                <a:latin typeface="Graphik Medium"/>
                <a:ea typeface="Graphik Medium"/>
                <a:cs typeface="Graphik Medium"/>
                <a:sym typeface="Graphik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pc="-448" sz="22400">
                <a:gradFill flip="none" rotWithShape="1">
                  <a:gsLst>
                    <a:gs pos="0">
                      <a:srgbClr val="1E98FD"/>
                    </a:gs>
                    <a:gs pos="100000">
                      <a:srgbClr val="FF00F7"/>
                    </a:gs>
                  </a:gsLst>
                  <a:lin ang="3960000" scaled="0"/>
                </a:gradFill>
                <a:latin typeface="+mn-lt"/>
                <a:ea typeface="+mn-ea"/>
                <a:cs typeface="+mn-cs"/>
                <a:sym typeface="Graphik Semibold"/>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 Medium"/>
                <a:ea typeface="Graphik Medium"/>
                <a:cs typeface="Graphik Medium"/>
                <a:sym typeface="Graphik Medium"/>
              </a:defRPr>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 Medium"/>
                <a:ea typeface="Graphik Medium"/>
                <a:cs typeface="Graphik Medium"/>
                <a:sym typeface="Graphik Medium"/>
              </a:defRPr>
            </a:lvl1pPr>
          </a:lstStyle>
          <a:p>
            <a:pPr/>
            <a:r>
              <a:t>Attribution</a:t>
            </a:r>
          </a:p>
        </p:txBody>
      </p:sp>
      <p:sp>
        <p:nvSpPr>
          <p:cNvPr id="116" name="Body Level One…"/>
          <p:cNvSpPr txBox="1"/>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pc="-168" sz="8400">
                <a:gradFill flip="none" rotWithShape="1">
                  <a:gsLst>
                    <a:gs pos="0">
                      <a:srgbClr val="FF00D8"/>
                    </a:gs>
                    <a:gs pos="100000">
                      <a:srgbClr val="FF542E"/>
                    </a:gs>
                  </a:gsLst>
                  <a:lin ang="3960000" scaled="0"/>
                </a:gradFill>
                <a:latin typeface="+mn-lt"/>
                <a:ea typeface="+mn-ea"/>
                <a:cs typeface="+mn-cs"/>
                <a:sym typeface="Graphik Semi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Two jellyfish against a pink background"/>
          <p:cNvSpPr/>
          <p:nvPr>
            <p:ph type="pic" sz="half" idx="21"/>
          </p:nvPr>
        </p:nvSpPr>
        <p:spPr>
          <a:xfrm>
            <a:off x="12192000" y="4813300"/>
            <a:ext cx="12192000" cy="9207945"/>
          </a:xfrm>
          <a:prstGeom prst="rect">
            <a:avLst/>
          </a:prstGeom>
        </p:spPr>
        <p:txBody>
          <a:bodyPr lIns="91439" tIns="45719" rIns="91439" bIns="45719">
            <a:noAutofit/>
          </a:bodyPr>
          <a:lstStyle/>
          <a:p>
            <a:pPr/>
          </a:p>
        </p:txBody>
      </p:sp>
      <p:sp>
        <p:nvSpPr>
          <p:cNvPr id="125" name="Two jellyfish touching against a dark blue background"/>
          <p:cNvSpPr/>
          <p:nvPr>
            <p:ph type="pic" sz="half" idx="22"/>
          </p:nvPr>
        </p:nvSpPr>
        <p:spPr>
          <a:xfrm>
            <a:off x="12192000" y="-628650"/>
            <a:ext cx="12192000" cy="8128000"/>
          </a:xfrm>
          <a:prstGeom prst="rect">
            <a:avLst/>
          </a:prstGeom>
        </p:spPr>
        <p:txBody>
          <a:bodyPr lIns="91439" tIns="45719" rIns="91439" bIns="45719">
            <a:noAutofit/>
          </a:bodyPr>
          <a:lstStyle/>
          <a:p>
            <a:pPr/>
          </a:p>
        </p:txBody>
      </p:sp>
      <p:sp>
        <p:nvSpPr>
          <p:cNvPr id="126" name="Two jellyfish against a blue background"/>
          <p:cNvSpPr/>
          <p:nvPr>
            <p:ph type="pic" idx="23"/>
          </p:nvPr>
        </p:nvSpPr>
        <p:spPr>
          <a:xfrm>
            <a:off x="-4203700" y="0"/>
            <a:ext cx="20574000" cy="137160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Two jellyfish touching against a dark blue background"/>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Two jellyfish touching against a dark blue background"/>
          <p:cNvSpPr/>
          <p:nvPr>
            <p:ph type="pic" idx="21"/>
          </p:nvPr>
        </p:nvSpPr>
        <p:spPr>
          <a:xfrm>
            <a:off x="0" y="-1270000"/>
            <a:ext cx="24384000" cy="16256001"/>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 Medium"/>
                <a:ea typeface="Graphik Medium"/>
                <a:cs typeface="Graphik Medium"/>
                <a:sym typeface="Graphik Medium"/>
              </a:defRPr>
            </a:lvl1pPr>
          </a:lstStyle>
          <a:p>
            <a:pPr/>
            <a:r>
              <a:t>Author and Date</a:t>
            </a:r>
          </a:p>
        </p:txBody>
      </p:sp>
      <p:sp>
        <p:nvSpPr>
          <p:cNvPr id="23" name="Presentation Title"/>
          <p:cNvSpPr txBox="1"/>
          <p:nvPr>
            <p:ph type="title" hasCustomPrompt="1"/>
          </p:nvPr>
        </p:nvSpPr>
        <p:spPr>
          <a:xfrm>
            <a:off x="1270000" y="3289300"/>
            <a:ext cx="21844000" cy="3873500"/>
          </a:xfrm>
          <a:prstGeom prst="rect">
            <a:avLst/>
          </a:prstGeom>
        </p:spPr>
        <p:txBody>
          <a:bodyPr/>
          <a:lstStyle>
            <a:lvl1pPr defTabSz="2438400">
              <a:lnSpc>
                <a:spcPct val="90000"/>
              </a:lnSpc>
              <a:defRPr spc="-348" sz="11600">
                <a:solidFill>
                  <a:srgbClr val="FFFFFF"/>
                </a:solidFill>
              </a:defRPr>
            </a:lvl1pPr>
          </a:lstStyle>
          <a:p>
            <a:pPr/>
            <a:r>
              <a:t>Presentation Title</a:t>
            </a:r>
          </a:p>
        </p:txBody>
      </p:sp>
      <p:sp>
        <p:nvSpPr>
          <p:cNvPr id="24" name="Body Level One…"/>
          <p:cNvSpPr txBox="1"/>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 Medium"/>
                <a:ea typeface="Graphik Medium"/>
                <a:cs typeface="Graphik Medium"/>
                <a:sym typeface="Graphik Medium"/>
              </a:defRPr>
            </a:lvl1pPr>
            <a:lvl2pPr marL="0" indent="0" algn="ctr" defTabSz="825500">
              <a:spcBef>
                <a:spcPts val="0"/>
              </a:spcBef>
              <a:buClrTx/>
              <a:buSzTx/>
              <a:buNone/>
              <a:defRPr sz="6400">
                <a:solidFill>
                  <a:srgbClr val="FFFFFF"/>
                </a:solidFill>
                <a:latin typeface="Graphik Medium"/>
                <a:ea typeface="Graphik Medium"/>
                <a:cs typeface="Graphik Medium"/>
                <a:sym typeface="Graphik Medium"/>
              </a:defRPr>
            </a:lvl2pPr>
            <a:lvl3pPr marL="0" indent="0" algn="ctr" defTabSz="825500">
              <a:spcBef>
                <a:spcPts val="0"/>
              </a:spcBef>
              <a:buClrTx/>
              <a:buSzTx/>
              <a:buNone/>
              <a:defRPr sz="6400">
                <a:solidFill>
                  <a:srgbClr val="FFFFFF"/>
                </a:solidFill>
                <a:latin typeface="Graphik Medium"/>
                <a:ea typeface="Graphik Medium"/>
                <a:cs typeface="Graphik Medium"/>
                <a:sym typeface="Graphik Medium"/>
              </a:defRPr>
            </a:lvl3pPr>
            <a:lvl4pPr marL="0" indent="0" algn="ctr" defTabSz="825500">
              <a:spcBef>
                <a:spcPts val="0"/>
              </a:spcBef>
              <a:buClrTx/>
              <a:buSzTx/>
              <a:buNone/>
              <a:defRPr sz="6400">
                <a:solidFill>
                  <a:srgbClr val="FFFFFF"/>
                </a:solidFill>
                <a:latin typeface="Graphik Medium"/>
                <a:ea typeface="Graphik Medium"/>
                <a:cs typeface="Graphik Medium"/>
                <a:sym typeface="Graphik Medium"/>
              </a:defRPr>
            </a:lvl4pPr>
            <a:lvl5pPr marL="0" indent="0" algn="ctr" defTabSz="825500">
              <a:spcBef>
                <a:spcPts val="0"/>
              </a:spcBef>
              <a:buClrTx/>
              <a:buSzTx/>
              <a:buNone/>
              <a:defRPr sz="6400">
                <a:solidFill>
                  <a:srgbClr val="FFFFFF"/>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Two jellyfish against a blue background"/>
          <p:cNvSpPr/>
          <p:nvPr>
            <p:ph type="pic" idx="21"/>
          </p:nvPr>
        </p:nvSpPr>
        <p:spPr>
          <a:xfrm>
            <a:off x="7962900" y="-25400"/>
            <a:ext cx="20650200" cy="137668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pPr/>
            <a:r>
              <a:t>Slide Title</a:t>
            </a:r>
          </a:p>
        </p:txBody>
      </p:sp>
      <p:sp>
        <p:nvSpPr>
          <p:cNvPr id="34" name="Body Level One…"/>
          <p:cNvSpPr txBox="1"/>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vl2pPr marL="0" indent="457200" algn="ctr" defTabSz="825500">
              <a:spcBef>
                <a:spcPts val="0"/>
              </a:spcBef>
              <a:buClrTx/>
              <a:buSzTx/>
              <a:buNone/>
              <a:defRPr sz="5400">
                <a:latin typeface="Graphik Medium"/>
                <a:ea typeface="Graphik Medium"/>
                <a:cs typeface="Graphik Medium"/>
                <a:sym typeface="Graphik Medium"/>
              </a:defRPr>
            </a:lvl2pPr>
            <a:lvl3pPr marL="0" indent="914400" algn="ctr" defTabSz="825500">
              <a:spcBef>
                <a:spcPts val="0"/>
              </a:spcBef>
              <a:buClrTx/>
              <a:buSzTx/>
              <a:buNone/>
              <a:defRPr sz="5400">
                <a:latin typeface="Graphik Medium"/>
                <a:ea typeface="Graphik Medium"/>
                <a:cs typeface="Graphik Medium"/>
                <a:sym typeface="Graphik Medium"/>
              </a:defRPr>
            </a:lvl3pPr>
            <a:lvl4pPr marL="0" indent="1371600" algn="ctr" defTabSz="825500">
              <a:spcBef>
                <a:spcPts val="0"/>
              </a:spcBef>
              <a:buClrTx/>
              <a:buSzTx/>
              <a:buNone/>
              <a:defRPr sz="5400">
                <a:latin typeface="Graphik Medium"/>
                <a:ea typeface="Graphik Medium"/>
                <a:cs typeface="Graphik Medium"/>
                <a:sym typeface="Graphik Medium"/>
              </a:defRPr>
            </a:lvl4pPr>
            <a:lvl5pPr marL="0" indent="1828800" algn="ctr" defTabSz="825500">
              <a:spcBef>
                <a:spcPts val="0"/>
              </a:spcBef>
              <a:buClrTx/>
              <a:buSzTx/>
              <a:buNone/>
              <a:defRPr sz="5400">
                <a:latin typeface="Graphik Medium"/>
                <a:ea typeface="Graphik Medium"/>
                <a:cs typeface="Graphik Medium"/>
                <a:sym typeface="Graphik Medium"/>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70000" y="4269316"/>
            <a:ext cx="21844000" cy="8432801"/>
          </a:xfrm>
          <a:prstGeom prst="rect">
            <a:avLst/>
          </a:prstGeom>
        </p:spPr>
        <p:txBody>
          <a:bodyPr numCol="2" spcCol="109220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Two jellyfish against a pink background"/>
          <p:cNvSpPr/>
          <p:nvPr>
            <p:ph type="pic" idx="21"/>
          </p:nvPr>
        </p:nvSpPr>
        <p:spPr>
          <a:xfrm>
            <a:off x="10185400" y="0"/>
            <a:ext cx="18161000" cy="137160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pPr/>
            <a:r>
              <a:t>Slide Title</a:t>
            </a:r>
          </a:p>
        </p:txBody>
      </p:sp>
      <p:sp>
        <p:nvSpPr>
          <p:cNvPr id="62" name="Body Level One…"/>
          <p:cNvSpPr txBox="1"/>
          <p:nvPr>
            <p:ph type="body" sz="half" idx="1" hasCustomPrompt="1"/>
          </p:nvPr>
        </p:nvSpPr>
        <p:spPr>
          <a:xfrm>
            <a:off x="1270000" y="4267200"/>
            <a:ext cx="9652000" cy="8432800"/>
          </a:xfrm>
          <a:prstGeom prst="rect">
            <a:avLst/>
          </a:prstGeom>
        </p:spPr>
        <p:txBody>
          <a:bodyPr/>
          <a:lstStyle/>
          <a:p>
            <a:pPr/>
            <a:r>
              <a:t>Slide bullet text</a:t>
            </a:r>
          </a:p>
          <a:p>
            <a:pPr lvl="1"/>
            <a:r>
              <a:t/>
            </a:r>
          </a:p>
          <a:p>
            <a:pPr lvl="2"/>
            <a:r>
              <a:t/>
            </a:r>
          </a:p>
          <a:p>
            <a:pPr lvl="3"/>
            <a:r>
              <a:t/>
            </a:r>
          </a:p>
          <a:p>
            <a:pPr lvl="4"/>
            <a:r>
              <a:t/>
            </a:r>
          </a:p>
        </p:txBody>
      </p:sp>
      <p:sp>
        <p:nvSpPr>
          <p:cNvPr id="63" name="Slide Subtitle"/>
          <p:cNvSpPr txBox="1"/>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70000" y="3289300"/>
            <a:ext cx="21844000" cy="3873500"/>
          </a:xfrm>
          <a:prstGeom prst="rect">
            <a:avLst/>
          </a:prstGeom>
        </p:spPr>
        <p:txBody>
          <a:bodyPr/>
          <a:lstStyle>
            <a:lvl1pPr>
              <a:lnSpc>
                <a:spcPct val="90000"/>
              </a:lnSpc>
              <a:defRPr spc="-348" sz="11600">
                <a:gradFill flip="none" rotWithShape="1">
                  <a:gsLst>
                    <a:gs pos="0">
                      <a:srgbClr val="FF00D8"/>
                    </a:gs>
                    <a:gs pos="100000">
                      <a:srgbClr val="FF542E"/>
                    </a:gs>
                  </a:gsLst>
                  <a:lin ang="3960000" scaled="0"/>
                </a:gradFill>
              </a:defRPr>
            </a:lvl1pPr>
          </a:lstStyle>
          <a:p>
            <a:pPr/>
            <a:r>
              <a:t>Section Title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70000" y="812800"/>
            <a:ext cx="21844000" cy="1562100"/>
          </a:xfrm>
          <a:prstGeom prst="rect">
            <a:avLst/>
          </a:prstGeom>
        </p:spPr>
        <p:txBody>
          <a:bodyPr/>
          <a:lstStyle/>
          <a:p>
            <a:pPr/>
            <a:r>
              <a:t>Agenda Title</a:t>
            </a:r>
          </a:p>
        </p:txBody>
      </p:sp>
      <p:sp>
        <p:nvSpPr>
          <p:cNvPr id="89" name="Agenda Subtitle"/>
          <p:cNvSpPr txBox="1"/>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 Medium"/>
                <a:ea typeface="Graphik Medium"/>
                <a:cs typeface="Graphik Medium"/>
                <a:sym typeface="Graphik Medium"/>
              </a:defRPr>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buClrTx/>
              <a:buSzTx/>
              <a:buNone/>
              <a:defRPr spc="-55" sz="5500"/>
            </a:lvl1pPr>
            <a:lvl2pPr marL="0" indent="457200" defTabSz="825500">
              <a:buClrTx/>
              <a:buSzTx/>
              <a:buNone/>
              <a:defRPr spc="-55" sz="5500"/>
            </a:lvl2pPr>
            <a:lvl3pPr marL="0" indent="914400" defTabSz="825500">
              <a:buClrTx/>
              <a:buSzTx/>
              <a:buNone/>
              <a:defRPr spc="-55" sz="5500"/>
            </a:lvl3pPr>
            <a:lvl4pPr marL="0" indent="1371600" defTabSz="825500">
              <a:buClrTx/>
              <a:buSzTx/>
              <a:buNone/>
              <a:defRPr spc="-55" sz="5500"/>
            </a:lvl4pPr>
            <a:lvl5pPr marL="0" indent="1828800" defTabSz="825500">
              <a:buClrTx/>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Slide Title</a:t>
            </a:r>
          </a:p>
        </p:txBody>
      </p:sp>
      <p:sp>
        <p:nvSpPr>
          <p:cNvPr id="3" name="Body Level One…"/>
          <p:cNvSpPr txBox="1"/>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b="0" baseline="0" cap="none" i="0" spc="-252" strike="noStrike" sz="8400" u="none">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b="0" baseline="0" cap="none" i="0" spc="0" strike="noStrike" sz="4800" u="none">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MADVENTURE"/>
          <p:cNvSpPr txBox="1"/>
          <p:nvPr>
            <p:ph type="ctrTitle"/>
          </p:nvPr>
        </p:nvSpPr>
        <p:spPr>
          <a:prstGeom prst="rect">
            <a:avLst/>
          </a:prstGeom>
        </p:spPr>
        <p:txBody>
          <a:bodyPr/>
          <a:lstStyle/>
          <a:p>
            <a:pPr/>
            <a:r>
              <a:t>MADVENTURE</a:t>
            </a:r>
          </a:p>
        </p:txBody>
      </p:sp>
      <p:sp>
        <p:nvSpPr>
          <p:cNvPr id="152" name="Venkat 10th Sep 2020"/>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Venkat 10th Sep 2020</a:t>
            </a:r>
          </a:p>
        </p:txBody>
      </p:sp>
      <p:sp>
        <p:nvSpPr>
          <p:cNvPr id="153" name="Rediscover the world"/>
          <p:cNvSpPr txBox="1"/>
          <p:nvPr>
            <p:ph type="subTitle" sz="quarter" idx="1"/>
          </p:nvPr>
        </p:nvSpPr>
        <p:spPr>
          <a:prstGeom prst="rect">
            <a:avLst/>
          </a:prstGeom>
        </p:spPr>
        <p:txBody>
          <a:bodyPr/>
          <a:lstStyle/>
          <a:p>
            <a:pPr/>
            <a:r>
              <a:t>Rediscover the world</a:t>
            </a:r>
          </a:p>
        </p:txBody>
      </p:sp>
      <p:pic>
        <p:nvPicPr>
          <p:cNvPr id="154" name="Logo_quest.png" descr="Logo_quest.png"/>
          <p:cNvPicPr>
            <a:picLocks noChangeAspect="1"/>
          </p:cNvPicPr>
          <p:nvPr/>
        </p:nvPicPr>
        <p:blipFill>
          <a:blip r:embed="rId2">
            <a:extLst/>
          </a:blip>
          <a:stretch>
            <a:fillRect/>
          </a:stretch>
        </p:blipFill>
        <p:spPr>
          <a:xfrm>
            <a:off x="10403903" y="1070705"/>
            <a:ext cx="3835401" cy="38354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Overview"/>
          <p:cNvSpPr txBox="1"/>
          <p:nvPr>
            <p:ph type="title"/>
          </p:nvPr>
        </p:nvSpPr>
        <p:spPr>
          <a:prstGeom prst="rect">
            <a:avLst/>
          </a:prstGeom>
        </p:spPr>
        <p:txBody>
          <a:bodyPr/>
          <a:lstStyle>
            <a:lvl1pPr>
              <a:defRPr>
                <a:solidFill>
                  <a:srgbClr val="5EFDBD"/>
                </a:solidFill>
              </a:defRPr>
            </a:lvl1pPr>
          </a:lstStyle>
          <a:p>
            <a:pPr/>
            <a:r>
              <a:t>Overview</a:t>
            </a:r>
          </a:p>
        </p:txBody>
      </p:sp>
      <p:sp>
        <p:nvSpPr>
          <p:cNvPr id="157" name="Profile…"/>
          <p:cNvSpPr txBox="1"/>
          <p:nvPr>
            <p:ph type="body" idx="1"/>
          </p:nvPr>
        </p:nvSpPr>
        <p:spPr>
          <a:xfrm>
            <a:off x="1269999" y="4470862"/>
            <a:ext cx="21844001" cy="8432801"/>
          </a:xfrm>
          <a:prstGeom prst="rect">
            <a:avLst/>
          </a:prstGeom>
        </p:spPr>
        <p:txBody>
          <a:bodyPr/>
          <a:lstStyle/>
          <a:p>
            <a:pPr marL="558800" indent="-558800">
              <a:lnSpc>
                <a:spcPct val="40000"/>
              </a:lnSpc>
              <a:defRPr sz="2400"/>
            </a:pPr>
            <a:r>
              <a:t>Profile</a:t>
            </a:r>
          </a:p>
          <a:p>
            <a:pPr marL="558800" indent="-558800">
              <a:lnSpc>
                <a:spcPct val="40000"/>
              </a:lnSpc>
              <a:defRPr sz="2400"/>
            </a:pPr>
            <a:r>
              <a:t>Quests</a:t>
            </a:r>
          </a:p>
          <a:p>
            <a:pPr marL="558800" indent="-558800">
              <a:lnSpc>
                <a:spcPct val="40000"/>
              </a:lnSpc>
              <a:defRPr sz="2400"/>
            </a:pPr>
            <a:r>
              <a:t>Tasks</a:t>
            </a:r>
          </a:p>
          <a:p>
            <a:pPr marL="558800" indent="-558800">
              <a:lnSpc>
                <a:spcPct val="40000"/>
              </a:lnSpc>
              <a:defRPr sz="2400"/>
            </a:pPr>
            <a:r>
              <a:t>Compass</a:t>
            </a:r>
          </a:p>
          <a:p>
            <a:pPr marL="558800" indent="-558800">
              <a:lnSpc>
                <a:spcPct val="40000"/>
              </a:lnSpc>
              <a:defRPr sz="2400"/>
            </a:pPr>
            <a:r>
              <a:t>Favourites</a:t>
            </a:r>
          </a:p>
          <a:p>
            <a:pPr marL="558800" indent="-558800">
              <a:lnSpc>
                <a:spcPct val="40000"/>
              </a:lnSpc>
              <a:defRPr sz="2400"/>
            </a:pPr>
            <a:r>
              <a:t>Rating</a:t>
            </a:r>
          </a:p>
          <a:p>
            <a:pPr marL="558800" indent="-558800">
              <a:lnSpc>
                <a:spcPct val="40000"/>
              </a:lnSpc>
              <a:defRPr sz="2400"/>
            </a:pPr>
            <a:r>
              <a:t>Achievements</a:t>
            </a:r>
          </a:p>
          <a:p>
            <a:pPr marL="558800" indent="-558800">
              <a:lnSpc>
                <a:spcPct val="40000"/>
              </a:lnSpc>
              <a:defRPr sz="2400"/>
            </a:pPr>
            <a:r>
              <a:t>Login</a:t>
            </a:r>
          </a:p>
          <a:p>
            <a:pPr marL="558800" indent="-558800">
              <a:lnSpc>
                <a:spcPct val="40000"/>
              </a:lnSpc>
              <a:defRPr sz="2400"/>
            </a:pPr>
            <a:r>
              <a:t>Signup</a:t>
            </a:r>
          </a:p>
        </p:txBody>
      </p:sp>
      <p:sp>
        <p:nvSpPr>
          <p:cNvPr id="158" name="Madventure is quest game app which contains different types of quests and variety of tasks like finding secret keys in specific places, completing 1000 steps by walking etc. Users can get badges by reaching different levels and completing quests. User ca"/>
          <p:cNvSpPr txBox="1"/>
          <p:nvPr/>
        </p:nvSpPr>
        <p:spPr>
          <a:xfrm>
            <a:off x="1228087" y="2875742"/>
            <a:ext cx="23853582" cy="8859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lstStyle>
          <a:p>
            <a:pPr/>
            <a:r>
              <a:t>Madventure is quest game app which contains different types of quests and variety of tasks like finding secret keys in specific places, completing 1000 steps by walking etc. Users can get badges by reaching different levels and completing quests. User can perform certain tasks in both Smart watch and Smart Tv</a:t>
            </a:r>
          </a:p>
        </p:txBody>
      </p:sp>
      <p:sp>
        <p:nvSpPr>
          <p:cNvPr id="159" name="Modules"/>
          <p:cNvSpPr txBox="1"/>
          <p:nvPr/>
        </p:nvSpPr>
        <p:spPr>
          <a:xfrm>
            <a:off x="1240334" y="3807097"/>
            <a:ext cx="1685164" cy="61836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solidFill>
                  <a:srgbClr val="4AE4CB"/>
                </a:solidFill>
              </a:defRPr>
            </a:lvl1pPr>
          </a:lstStyle>
          <a:p>
            <a:pPr/>
            <a:r>
              <a:t>Modules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lide : Image loading…"/>
          <p:cNvSpPr txBox="1"/>
          <p:nvPr>
            <p:ph type="body" idx="1"/>
          </p:nvPr>
        </p:nvSpPr>
        <p:spPr>
          <a:xfrm>
            <a:off x="1270000" y="2177143"/>
            <a:ext cx="21844001" cy="8432801"/>
          </a:xfrm>
          <a:prstGeom prst="rect">
            <a:avLst/>
          </a:prstGeom>
        </p:spPr>
        <p:txBody>
          <a:bodyPr/>
          <a:lstStyle/>
          <a:p>
            <a:pPr>
              <a:defRPr sz="2400"/>
            </a:pPr>
            <a:r>
              <a:t>Glide : Image loading </a:t>
            </a:r>
          </a:p>
          <a:p>
            <a:pPr>
              <a:defRPr sz="2400"/>
            </a:pPr>
            <a:r>
              <a:t>Transferwise sequence-layout : task completion view</a:t>
            </a:r>
          </a:p>
          <a:p>
            <a:pPr>
              <a:defRPr sz="2400"/>
            </a:pPr>
            <a:r>
              <a:t>Smart-fun:XmlToJson : for converting xml data from server to json</a:t>
            </a:r>
          </a:p>
          <a:p>
            <a:pPr>
              <a:defRPr sz="2400"/>
            </a:pPr>
            <a:r>
              <a:t>Facebook-android-sdk: for Facebook login</a:t>
            </a:r>
          </a:p>
          <a:p>
            <a:pPr>
              <a:defRPr sz="2400"/>
            </a:pPr>
            <a:r>
              <a:t>Retrofit2 : for network connection to consume REST Api</a:t>
            </a:r>
          </a:p>
          <a:p>
            <a:pPr>
              <a:defRPr sz="2400"/>
            </a:pPr>
            <a:r>
              <a:t>Barcodescanner:zxing : for scanning and generating Qr code</a:t>
            </a:r>
          </a:p>
        </p:txBody>
      </p:sp>
      <p:sp>
        <p:nvSpPr>
          <p:cNvPr id="162" name="Libraries used"/>
          <p:cNvSpPr txBox="1"/>
          <p:nvPr/>
        </p:nvSpPr>
        <p:spPr>
          <a:xfrm>
            <a:off x="1243292" y="1315414"/>
            <a:ext cx="2753107" cy="6057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000">
                <a:solidFill>
                  <a:srgbClr val="36FDB3"/>
                </a:solidFill>
              </a:defRPr>
            </a:lvl1pPr>
          </a:lstStyle>
          <a:p>
            <a:pPr/>
            <a:r>
              <a:t>Libraries used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compass.png" descr="compass.png"/>
          <p:cNvPicPr>
            <a:picLocks noChangeAspect="1"/>
          </p:cNvPicPr>
          <p:nvPr>
            <p:ph type="pic" idx="21"/>
          </p:nvPr>
        </p:nvPicPr>
        <p:blipFill>
          <a:blip r:embed="rId2">
            <a:extLst/>
          </a:blip>
          <a:srcRect l="4702" t="0" r="4702" b="0"/>
          <a:stretch>
            <a:fillRect/>
          </a:stretch>
        </p:blipFill>
        <p:spPr>
          <a:xfrm>
            <a:off x="12015891" y="106957"/>
            <a:ext cx="12001913" cy="13502152"/>
          </a:xfrm>
          <a:prstGeom prst="rect">
            <a:avLst/>
          </a:prstGeom>
        </p:spPr>
      </p:pic>
      <p:sp>
        <p:nvSpPr>
          <p:cNvPr id="165" name="Compass"/>
          <p:cNvSpPr txBox="1"/>
          <p:nvPr>
            <p:ph type="title"/>
          </p:nvPr>
        </p:nvSpPr>
        <p:spPr>
          <a:prstGeom prst="rect">
            <a:avLst/>
          </a:prstGeom>
        </p:spPr>
        <p:txBody>
          <a:bodyPr/>
          <a:lstStyle/>
          <a:p>
            <a:pPr/>
            <a:r>
              <a:t>Compass</a:t>
            </a:r>
          </a:p>
        </p:txBody>
      </p:sp>
      <p:sp>
        <p:nvSpPr>
          <p:cNvPr id="166" name="For compass module used accelerometer and Magnetometer sensors of mobile to get rotation and gravity and thereby calculating direction"/>
          <p:cNvSpPr txBox="1"/>
          <p:nvPr>
            <p:ph type="body" sz="half" idx="1"/>
          </p:nvPr>
        </p:nvSpPr>
        <p:spPr>
          <a:xfrm>
            <a:off x="1269999" y="2934133"/>
            <a:ext cx="9652001" cy="8432801"/>
          </a:xfrm>
          <a:prstGeom prst="rect">
            <a:avLst/>
          </a:prstGeom>
        </p:spPr>
        <p:txBody>
          <a:bodyPr/>
          <a:lstStyle>
            <a:lvl1pPr>
              <a:defRPr sz="3000"/>
            </a:lvl1pPr>
          </a:lstStyle>
          <a:p>
            <a:pPr/>
            <a:r>
              <a:t>For compass module used accelerometer and Magnetometer sensors of mobile to get rotation and gravity and thereby calculating direction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8" name="Image" descr="Image"/>
          <p:cNvPicPr>
            <a:picLocks noChangeAspect="1"/>
          </p:cNvPicPr>
          <p:nvPr>
            <p:ph type="pic" idx="21"/>
          </p:nvPr>
        </p:nvPicPr>
        <p:blipFill>
          <a:blip r:embed="rId2">
            <a:extLst/>
          </a:blip>
          <a:srcRect l="0" t="1" r="1" b="1"/>
          <a:stretch>
            <a:fillRect/>
          </a:stretch>
        </p:blipFill>
        <p:spPr>
          <a:xfrm rot="60000">
            <a:off x="14170818" y="1769862"/>
            <a:ext cx="7779547" cy="31655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8548"/>
                </a:lnTo>
                <a:lnTo>
                  <a:pt x="93" y="21599"/>
                </a:lnTo>
                <a:lnTo>
                  <a:pt x="21600" y="21600"/>
                </a:lnTo>
                <a:lnTo>
                  <a:pt x="21600" y="13052"/>
                </a:lnTo>
                <a:lnTo>
                  <a:pt x="21507" y="1"/>
                </a:lnTo>
                <a:lnTo>
                  <a:pt x="0" y="0"/>
                </a:lnTo>
                <a:close/>
              </a:path>
            </a:pathLst>
          </a:custGeom>
        </p:spPr>
      </p:pic>
      <p:sp>
        <p:nvSpPr>
          <p:cNvPr id="169" name="Profile"/>
          <p:cNvSpPr txBox="1"/>
          <p:nvPr>
            <p:ph type="title"/>
          </p:nvPr>
        </p:nvSpPr>
        <p:spPr>
          <a:prstGeom prst="rect">
            <a:avLst/>
          </a:prstGeom>
        </p:spPr>
        <p:txBody>
          <a:bodyPr/>
          <a:lstStyle/>
          <a:p>
            <a:pPr/>
            <a:r>
              <a:t>Profile</a:t>
            </a:r>
          </a:p>
        </p:txBody>
      </p:sp>
      <p:sp>
        <p:nvSpPr>
          <p:cNvPr id="170" name="For profile module used Camera Api to capture profile picture for the user…"/>
          <p:cNvSpPr txBox="1"/>
          <p:nvPr>
            <p:ph type="body" sz="half" idx="1"/>
          </p:nvPr>
        </p:nvSpPr>
        <p:spPr>
          <a:xfrm>
            <a:off x="1270000" y="2934133"/>
            <a:ext cx="9652000" cy="8432801"/>
          </a:xfrm>
          <a:prstGeom prst="rect">
            <a:avLst/>
          </a:prstGeom>
        </p:spPr>
        <p:txBody>
          <a:bodyPr/>
          <a:lstStyle/>
          <a:p>
            <a:pPr>
              <a:defRPr sz="3000"/>
            </a:pPr>
            <a:r>
              <a:t>For profile module used Camera Api to capture profile picture for the user</a:t>
            </a:r>
          </a:p>
          <a:p>
            <a:pPr>
              <a:defRPr sz="3000"/>
            </a:pPr>
            <a:r>
              <a:t>For showing city of user used location services </a:t>
            </a:r>
          </a:p>
          <a:p>
            <a:pPr>
              <a:defRPr sz="3000"/>
            </a:pPr>
            <a:r>
              <a:t>For showing user achievements, solved quests used Recycler view</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2" name="Image" descr="Image"/>
          <p:cNvPicPr>
            <a:picLocks noChangeAspect="1"/>
          </p:cNvPicPr>
          <p:nvPr>
            <p:ph type="pic" idx="21"/>
          </p:nvPr>
        </p:nvPicPr>
        <p:blipFill>
          <a:blip r:embed="rId2">
            <a:extLst/>
          </a:blip>
          <a:srcRect l="0" t="0" r="0" b="0"/>
          <a:stretch>
            <a:fillRect/>
          </a:stretch>
        </p:blipFill>
        <p:spPr>
          <a:xfrm>
            <a:off x="14590281" y="3092793"/>
            <a:ext cx="7767013" cy="2783603"/>
          </a:xfrm>
          <a:prstGeom prst="rect">
            <a:avLst/>
          </a:prstGeom>
        </p:spPr>
      </p:pic>
      <p:sp>
        <p:nvSpPr>
          <p:cNvPr id="173" name="Steps"/>
          <p:cNvSpPr txBox="1"/>
          <p:nvPr>
            <p:ph type="title"/>
          </p:nvPr>
        </p:nvSpPr>
        <p:spPr>
          <a:prstGeom prst="rect">
            <a:avLst/>
          </a:prstGeom>
        </p:spPr>
        <p:txBody>
          <a:bodyPr/>
          <a:lstStyle/>
          <a:p>
            <a:pPr/>
            <a:r>
              <a:t>Steps</a:t>
            </a:r>
          </a:p>
        </p:txBody>
      </p:sp>
      <p:sp>
        <p:nvSpPr>
          <p:cNvPr id="174" name="For calculating steps used sensors API and Step counter sensor of mobile device"/>
          <p:cNvSpPr txBox="1"/>
          <p:nvPr>
            <p:ph type="body" sz="half" idx="1"/>
          </p:nvPr>
        </p:nvSpPr>
        <p:spPr>
          <a:xfrm>
            <a:off x="1270000" y="2934133"/>
            <a:ext cx="9652000" cy="8432801"/>
          </a:xfrm>
          <a:prstGeom prst="rect">
            <a:avLst/>
          </a:prstGeom>
        </p:spPr>
        <p:txBody>
          <a:bodyPr/>
          <a:lstStyle>
            <a:lvl1pPr>
              <a:defRPr sz="3000"/>
            </a:lvl1pPr>
          </a:lstStyle>
          <a:p>
            <a:pPr/>
            <a:r>
              <a:t>For calculating steps used sensors API and Step counter sensor of mobile device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Any Questions ???"/>
          <p:cNvSpPr txBox="1"/>
          <p:nvPr>
            <p:ph type="body" sz="half" idx="1"/>
          </p:nvPr>
        </p:nvSpPr>
        <p:spPr>
          <a:prstGeom prst="rect">
            <a:avLst/>
          </a:prstGeom>
        </p:spPr>
        <p:txBody>
          <a:bodyPr/>
          <a:lstStyle/>
          <a:p>
            <a:pPr/>
            <a:r>
              <a:t>Any Questions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hank You"/>
          <p:cNvSpPr txBox="1"/>
          <p:nvPr>
            <p:ph type="body" sz="half" idx="1"/>
          </p:nvPr>
        </p:nvSpPr>
        <p:spPr>
          <a:prstGeom prst="rect">
            <a:avLst/>
          </a:prstGeom>
        </p:spPr>
        <p:txBody>
          <a:body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Medium"/>
            <a:ea typeface="Graphik Medium"/>
            <a:cs typeface="Graphik 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