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0F6F6-824D-2565-54D8-7A166AE8A16B}"/>
              </a:ext>
            </a:extLst>
          </p:cNvPr>
          <p:cNvSpPr txBox="1"/>
          <p:nvPr/>
        </p:nvSpPr>
        <p:spPr>
          <a:xfrm>
            <a:off x="1524000" y="3582770"/>
            <a:ext cx="83726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ANNAPUREDDY VENKATA PRATHAP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: 211521243015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ARTIFICIAL INTELLIGENCE AND DATA SCIENCE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21B515-5456-B258-C5B3-B4D4555127B5}"/>
              </a:ext>
            </a:extLst>
          </p:cNvPr>
          <p:cNvSpPr txBox="1"/>
          <p:nvPr/>
        </p:nvSpPr>
        <p:spPr>
          <a:xfrm>
            <a:off x="381000" y="76200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IN" sz="3200" b="1" i="0" dirty="0">
                <a:solidFill>
                  <a:srgbClr val="202214"/>
                </a:solidFill>
                <a:effectLst/>
                <a:latin typeface="Inter"/>
              </a:rPr>
              <a:t>Generative Adversarial Network (GAN) for Fake                                                  Image Generation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3C355D-E079-B9AC-5FD0-D88935C5856B}"/>
              </a:ext>
            </a:extLst>
          </p:cNvPr>
          <p:cNvSpPr txBox="1"/>
          <p:nvPr/>
        </p:nvSpPr>
        <p:spPr>
          <a:xfrm>
            <a:off x="152400" y="843677"/>
            <a:ext cx="1127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During training, the generator and discriminator networks are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trained alternately.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generator learns to produce realistic images to fool the discriminator,</a:t>
            </a:r>
          </a:p>
          <a:p>
            <a:pPr lvl="1" algn="l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    while the discriminator learns to accurately classify real and fake images.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training process involves minimizing the adversarial loss between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generator and discriminator networks.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Loss Functions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generator aims to minimize the generator loss, which is typically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binary cross-entropy loss between the generated images and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discriminator's prediction.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discriminator aims to minimize the discriminator loss, which is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sum of the binary cross-entropy losses for real and fake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42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1B954A-3F77-6127-25CF-5079FB6E0981}"/>
              </a:ext>
            </a:extLst>
          </p:cNvPr>
          <p:cNvSpPr txBox="1"/>
          <p:nvPr/>
        </p:nvSpPr>
        <p:spPr>
          <a:xfrm>
            <a:off x="457200" y="1295400"/>
            <a:ext cx="1021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Optimization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Both the generator and discriminator networks are optimized using stochastic gradient descent (SGD) or its variants like Adam optimizer.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Hyperparameters such as learning rate, batch size, and network architecture are fine-tuned to optimize performance.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trained GAN model is evaluated based on the quality, diversity, and realism of the generated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Metrics such as Inception Score (IS) or Frechet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Inception Distance (FID)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can be used to quantitatively assess the quality of the generated images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70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8749AC-D60A-00B0-BA27-073FEFE61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24001"/>
            <a:ext cx="3679415" cy="34692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F6CB42-D931-9DFC-6924-6205907D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62" y="-311867"/>
            <a:ext cx="6470098" cy="67793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8175-46D2-7BF1-A267-57D60842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3F3E-81F2-E797-3338-FEAFA6865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8686800" cy="213979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Söhne"/>
              </a:rPr>
              <a:t>In conclusion,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ur GAN model proficiently generates authentic fake images, validated by rigorous evaluation. With applications spanning dataset augment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In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ation,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creativity, and security enhancement, its potential for transformative impact across industries is undeniable. Continued refinement ensures its prominence in shaping the future of artificial intelligence.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0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03EE25-5262-A3E8-089B-26B5C317BEE7}"/>
              </a:ext>
            </a:extLst>
          </p:cNvPr>
          <p:cNvSpPr txBox="1"/>
          <p:nvPr/>
        </p:nvSpPr>
        <p:spPr>
          <a:xfrm>
            <a:off x="152400" y="2605758"/>
            <a:ext cx="11467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chemeClr val="tx2"/>
                </a:solidFill>
                <a:effectLst/>
                <a:latin typeface="Inter"/>
              </a:rPr>
              <a:t>Generative Adversarial Network (GAN) for Fake   Image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24750" y="-95795"/>
            <a:ext cx="4752975" cy="6991752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BA671-1218-82DF-E0D6-5175EE0E9107}"/>
              </a:ext>
            </a:extLst>
          </p:cNvPr>
          <p:cNvSpPr txBox="1"/>
          <p:nvPr/>
        </p:nvSpPr>
        <p:spPr>
          <a:xfrm>
            <a:off x="3319401" y="1467274"/>
            <a:ext cx="68336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191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/>
              <a:t>PROBLEM 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BB03A7C-5022-3503-8CE5-DFCB9E65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3D4EFF1-47F6-AAF0-EFA1-5153280C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5A8C7D8-575B-A080-FFC9-A2971B9D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4A7F5D60-2F09-E8CA-47A4-4DB0349C6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813C6DE7-A0F0-4CBD-E84A-08582FAB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EB62F714-1E4D-1332-DA12-B98DB3B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FE27EF7-85DA-E216-C2DC-8E166DAE6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399"/>
            <a:ext cx="441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897A2F72-17D8-DA98-5D34-0BE660F6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C8381ED7-518E-992E-8067-8877A713C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B3D2945A-1E06-5923-25D2-CFDC43125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1" y="2205473"/>
            <a:ext cx="74717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Develop a GAN model to generate convincing fake images mirroring real data.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generator to produce realistic images and the discriminator to distinguish between real and fake images.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Apply the trained model for various applications like data augmentation, content creation, or artistic endeavors.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D9938523-6A59-5D3A-8A5D-2E592947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18893"/>
            <a:ext cx="5372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2AF1B-4D96-CBF7-8C61-23018E68FEDD}"/>
              </a:ext>
            </a:extLst>
          </p:cNvPr>
          <p:cNvSpPr txBox="1"/>
          <p:nvPr/>
        </p:nvSpPr>
        <p:spPr>
          <a:xfrm>
            <a:off x="676275" y="2019299"/>
            <a:ext cx="83153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This project aims to develop a Generative Adversarial Network (GAN) model for generating fake images that closely resemble real images from a given dataset.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GAN model consists of a generator and a discriminator trained in an adversarial manner, where the generator learns to produce realistic images, and the discriminator learns to differentiate between real and fake images.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trained model can be deployed for various applications such as data augmentation, content creation, or artistic endeavors, providing a versatile tool for generating synthetic imagery.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7AD32-B10E-303C-D5A8-F1B65BB5614D}"/>
              </a:ext>
            </a:extLst>
          </p:cNvPr>
          <p:cNvSpPr txBox="1"/>
          <p:nvPr/>
        </p:nvSpPr>
        <p:spPr>
          <a:xfrm>
            <a:off x="3886200" y="2245932"/>
            <a:ext cx="487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Data Scientists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Content Creators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Entertainment Industry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Security and Forensics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Educational Institutions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E-commerce and Advertising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Social Media Platforms</a:t>
            </a:r>
          </a:p>
          <a:p>
            <a:pPr lvl="3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FA7D003-BEEA-D5C1-6C6C-15034EA46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63270"/>
            <a:ext cx="792480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FFA85A5-AF8F-747F-67CF-6DB5364C55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7768" y="939902"/>
            <a:ext cx="47958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10FF3E0-5EA8-A04D-910F-F5EBD9FE0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23226"/>
            <a:ext cx="9953627" cy="407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Augmenting datasets for better machine learning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Empowering creativity in content creation and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entertainment.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Strengthening security measures against fake image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Facilitating learning and research in AI.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 marketing efforts with compelling visuals.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user engagement on social media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3C75E-4387-AEA6-D608-9318AA687909}"/>
              </a:ext>
            </a:extLst>
          </p:cNvPr>
          <p:cNvSpPr txBox="1"/>
          <p:nvPr/>
        </p:nvSpPr>
        <p:spPr>
          <a:xfrm>
            <a:off x="2057400" y="1999534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Data Augmentation</a:t>
            </a:r>
            <a:r>
              <a:rPr lang="en-US" sz="2400" b="0" i="0" dirty="0">
                <a:effectLst/>
                <a:latin typeface="Söhne"/>
              </a:rPr>
              <a:t>: Significantly improving model performance with diverse datasets.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Creative Expression</a:t>
            </a:r>
            <a:r>
              <a:rPr lang="en-US" sz="2400" b="0" i="0" dirty="0">
                <a:effectLst/>
                <a:latin typeface="Söhne"/>
              </a:rPr>
              <a:t>: Empowering artists with endless possibilities for visual creation.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Security Measures</a:t>
            </a:r>
            <a:r>
              <a:rPr lang="en-US" sz="2400" b="0" i="0" dirty="0">
                <a:effectLst/>
                <a:latin typeface="Söhne"/>
              </a:rPr>
              <a:t>: Offering robust tools to combat image manipulation and fraud.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Learning Opportunities</a:t>
            </a:r>
            <a:r>
              <a:rPr lang="en-US" sz="2400" b="0" i="0" dirty="0">
                <a:effectLst/>
                <a:latin typeface="Söhne"/>
              </a:rPr>
              <a:t>: Providing an immersive experience for AI exploration and experimentation.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Marketing Impact</a:t>
            </a:r>
            <a:r>
              <a:rPr lang="en-US" sz="2400" b="0" i="0" dirty="0">
                <a:effectLst/>
                <a:latin typeface="Söhne"/>
              </a:rPr>
              <a:t>: Elevating brand presence and engagement through captivating visual content.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Social Interaction</a:t>
            </a:r>
            <a:r>
              <a:rPr lang="en-US" sz="2400" b="0" i="0" dirty="0">
                <a:effectLst/>
                <a:latin typeface="Söhne"/>
              </a:rPr>
              <a:t>: Transforming user experiences with personalized and engaging imagery across platforms.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2259B-BC24-CAFC-921E-5DF541D8CB3B}"/>
              </a:ext>
            </a:extLst>
          </p:cNvPr>
          <p:cNvSpPr txBox="1"/>
          <p:nvPr/>
        </p:nvSpPr>
        <p:spPr>
          <a:xfrm>
            <a:off x="1497883" y="948690"/>
            <a:ext cx="80867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öhne"/>
              </a:rPr>
              <a:t>Generator Network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generator takes random noise as input and generates fake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 It consists of multiple layers of neural networks, typically implemented    with convolutional layers followed by upsampling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output of the generator is a synthetic image that should closely resemble real images from the dataset.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öhne"/>
              </a:rPr>
              <a:t>Discriminator Network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discriminator acts as a binary classifier, distinguishing between real and fake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It consists of convolutional layers followed by fully connected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output of the discriminator is a probability score indicating the likelihood that the input image is real.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764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Inter</vt:lpstr>
      <vt:lpstr>Söhne</vt:lpstr>
      <vt:lpstr>Times New Roman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Prathap Reddy</dc:creator>
  <cp:lastModifiedBy>Prathap Reddy</cp:lastModifiedBy>
  <cp:revision>2</cp:revision>
  <dcterms:created xsi:type="dcterms:W3CDTF">2024-03-30T04:24:59Z</dcterms:created>
  <dcterms:modified xsi:type="dcterms:W3CDTF">2024-03-31T08:14:15Z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2024-03-30T00:00:00Z</vt:filetime>
  </property>
</Properties>
</file>