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7" d="100"/>
          <a:sy n="77" d="100"/>
        </p:scale>
        <p:origin x="7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4b96a58-db90-43f1-ac5c-5a640848dd60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8e56c74-5ccd-45c6-a03a-8b4f7b1a63ff/9f149e2cd00d7c7412dc?bookmarkGuid=1a99fcb7-c814-4684-8935-5d1fb19e80eb&amp;bookmarkUsage=1&amp;ctid=c9b51da8-ea61-4f79-9de6-a2b842d7995c&amp;fromEntryPoint=export&quot;"/>
    <we:property name="reportState" value="&quot;CONNECTED&quot;"/>
    <we:property name="artifactViewState" value="&quot;live&quot;"/>
    <we:property name="reportEmbeddedTime" value="&quot;2024-12-10T08:02:24.698Z&quot;"/>
    <we:property name="creatorSessionId" value="&quot;c4325bee-5fac-47d9-9324-00d419a16852&quot;"/>
    <we:property name="creatorUserId" value="&quot;100320041871EAC2&quot;"/>
    <we:property name="creatorTenantId" value="&quot;c9b51da8-ea61-4f79-9de6-a2b842d7995c&quot;"/>
    <we:property name="pageDisplayName" value="&quot;Page 1&quot;"/>
    <we:property name="pageName" value="&quot;9f149e2cd00d7c7412dc&quot;"/>
    <we:property name="reportName" value="&quot;Blinkit&quot;"/>
    <we:property name="isVisualContainerHeaderHidden" value="false"/>
    <we:property name="isFiltersActionButtonVisible" value="true"/>
    <we:property name="initialStateBookmark" value="&quot;H4sIAAAAAAAAA+1aW0/bShD+K5FfeImO1uv1jTegcFT1KlJxVFWoGu9OEhfHjuw1hSL+e2fXziGBhEAgEFqeEu9lrt/Mzl4uHJVW4wzOP8IInW1ntyhORlCedFyn6+Rt26dP7z7sHL77/nHnwz41F2OdFnnlbF84GsoB6qO0qiEzFKjx23HXgSz7DAPz1Yeswq4zxrIqcsjSX9gMpi5d1njZdfBsnBUlGJI9DRoN2VMaTt/E2/3HNZKA1Okp9lDqpjnuuyJGLhVjKpShcLmSNKxqBljR5g4xtC3/vSLXkObEx7QhBKBc1xWBLxLPAy5kbNqrNB9krcRXc7+cj41ZqiHQL5kj+UFsDZ3LS6OP4KFPRBiXvpBKoZS4lJbGM50UZzepAeeRFzMvYUq6TIQ8kqGZ3U8z3QqfnO+fjUsyPLmjobajTiGXqBxr3RKrxpgXzgeEqi6tOPszHb2iLiUeYt925TrV58bxWZqfpNoxgnwuC3Kibe7Vo07R7/QgIw+bvmHxc69E8p1yttll96nk2Dn6dwOEOB10Dgm9+eA5pfhYGI+81QijedY4ppZb8SehVG3XDATpo1RY7p5beL1Jy0kE8u41cdcCLRKc+vuYcIYCkjCSSczdSAp/1ehMXJBe2O8zT7IAmOIUYEvjaY/sOCjKVFrzzPpvr8jqUf5Atclxo84B6I5JS5jr54TSkuheCiVV5LXeG0KpNwxKk1WExvyYWida5zZircubxmrjWb5fLcO16EqqTmmV11lm+UNJK/QE5Q17tEi/r95EhYKhhceUGDPtaa7wjBDTdTLMB3robLsmnKnHU4nrIVNJBIx7SSglxE8Yg3eS/p6grzKaWc4AnuhRbWT+DJDqDDOJtBk3/FKsrjSe/Xc0qX0oLg7KYmSntdXZiDjc1KPrNFIw4/j/hmjgZLGcq1S3pnh7zTzV3eHefFjuCyzWOUgxUy3yjiCrbR1I9N+nutH8ommmOVtbWy2It7a+TeP2eMvMP26SvqWkQMMco40KZc06we48JrtQpdIQbChVmE2yzQ1yldFB96x3e3bcEuKmbm0p2wptXlL53whrAKcBowQ5RHVgQfOmKeBN1mk4psrqJWnyW9XEx4iCP60m0TL5ekcxaiP0Pfb14wfSFSy6zmE6GOpF3roVEjZlzG5Sqnr0veh/r5p0Z72AEYrIFSxww1hGEYLgyYbXyXcqyjZuDR0vBPp6lrIbC9cUx2dZvWRCGzoeR4pFIo5dFrAYN6SCtLh5waVjAuVr4dg68bVinIo5Jvqh4B5DKQBFLOIgUs8fc59qnaHuvC+kPb1aHn4vZB+5MxiUOIBJ6bj/+HJeZYiDOm+jma2yQmZ1RQBAtfvAzPFsKj9hdlkA1ybChAww8cNEhb5UkYrDmIvV66fHlHe/0pBkaTUcEaA7XxHKPx3VpLA8QbVDU15B/QCQNMhOfBQQMuEGCQZMMIFs+WnDppygP9UatmDpej3su6cBW8glSehzxZRgoQTuipixF1iu/AGptF/nOa58p/EXJdD5VYFUlDpBuUB1AUa02fXdzQHyhu92/7IbyI24jH3oNeg4PS30F6ok8I4pw72eMtYA8IXJ4LD4ucoR8z0WMp6EQcSZG4VMIqIE34s2Jv576a+VapZb72oecOfwhmao4me+pmsH+5Jm6t7hORDZmnwhIle+9rgT2xaTkvG+YByDQEkmuXkVsDGYXFZcvYJzfeC8bvunRun8EiqkFKpkGAXgMwkujxQuf8C1CQeFr1BdA1Tn2P3JYDr3WYo9XVcqCCPfFb7yQsaB+Yl9E3Wr99MRDOa8r5IxBC6P3VBGIpYMWNzcw672+pEj+oH0eCLN9gN97iFblZolOA+qRa2rMUj8DDnOARhBCXKF6q6w6hppUlNC3j5h5hnB5eVvZiLBb4krAAA=&quot;"/>
    <we:property name="bookmark" value="&quot;H4sIAAAAAAAAA+1aW0/bSBT+K5FfeIlW4/H4xhtQWFXb7VakYlVVqDqeOXFcHDuyxxSK+O97ZuwsCSQEQgNpy1PiuZzrd86cuVw5KqsnOVy+hzE6u85+WZ6NoTrruU7fKdo2DhHGIg4wSEDGsZv4jFFvOdFZWdTO7pWjoUpRn2R1A7khRI2fT/sO5PkHSM3XEPIa+84Eq7osIM++YzuYunTV4HXfwYtJXlZgSA40aDRkz2k4fZMI7h+uEQikzs5xgFK3zfHQFTFyqRhToQyFy5WkYXU7wIq2cIihbfkflIWGrCA+pg0hAOW6rgh8kXgecCFj015nRZp3Et/M/Xg5MdapR0C/ZI7kK7E1dK6vjT6Chz4RYVz6QiqFUuJKWhovdFJe3KUGnEdezLyEKekyEfJIhmb2MMt1J3xyeXgxqcjw5I6W2p46h0Kicqx1K6xbY145fyPUTWXFOZzrGJRNJfEYh7ar0Jm+NJjIs+Is044R5ENVkhNt86AZ98phbwA5edj0jcpvBxWS75Szy677zyXH3smfWyDEedo7JvQW6UtK8b40HnmrEcaLrHFKLffiT0Kluq45CNJHpbDav7TwepNV0wjk/VvibgRaJDj1DzHhDAUkYSSTmLuRFP660Zm4IL1wOGSeZAEwxSnAVsbTAdkxLatMWvPM+++gzJtx8US1yXHj3hHonklLWOiXhNKK6F4JJVUWjT4YQaW3DErTVYTGfJ1ZJzrntmJtypvGapN5vp8sw43oSqrOaFU0eW75Q0Ur9BTlLXu0SH+s3kSFgqGDx4wYc+1ZofCCENN3cixSPXJ2XRPO1OOpxPWQqSQCxr0klBLiZ4zBB0n/SNDXOc2s5gBP9Kg2Mn9SpDrDTCJtJi2/DOsbjef/nUxrH4qLo6oc22ldkTYmDnf16DutFMw4/t8RGjhZLBcq050p3t4yT/1wuLcflvsSi/WOMsxVh7wTyBtbBxL9d5luNb9qm2nOzs5OB+Kdnc+zuD3dMfNP26RvKSnQsMBo41JZs06xu4jJPtSZNARbSjXm02xzh1xtdNAD692BHbeCuKlbO8q2QluUVP43wgbAacAoQY5QHVnQvGnreJN1Wo6ZsnpJmvxWtfExpuDP6mm0TL/+ohi1EfoOh/rHB9INLPrOcZaO9DJv3QsJmzLm9yp1M/5SDr/UbbqzXsAIReQKFrhhLKMIQfBky+vkBxVlW7eGTpYCfTNL2Z2Fa4bji6xeMqENHY8jxSJBe2IWsBi3pIK0uPmJS8cEqtfCsXPia8U4E3NMDEPBPYZSAApzJBWpl4+5fxqdo+69K6U9vVodfj/JPnIvTStMYVo6Hv54OW8yxFFTdNHM1lkh86YmAKDaf2LmeDGVnzG7LIFrG2FCBpj4YaJCX6pIxWHMxfr104+U97DWkORZPRoToHufEKpfHdWksDxDtUdTXkH9BJC0yE58FBAy4QYJBkwwgWz1acO2nKA/1xq2ZOl6Pex7pAE7yCVJ6HPFlGChBO6KmLGfsFz5BVLpsCkKXPtO4zdKoIurAqkodYJygeoCjGiz67vbA+Qt3+3+ZjeQW3EZ+9Rr0El2XuqPVEngA1OGeztlbADgS5PBcfltnSPmRyxkPAmDiDM3CplERAm+F21N/A+y72vVLPfe1TzhzuENzVDlt2JD1w72Jc3MvcNLILIz+VJErn3t8SC2HSYl40PBOAaBkkxy8ypgazC5qrh6BefmwHnb9s+N0sUlVEgpVMkwCsBnElweKVz9gGsbDgpfoboBqC6w+7PBdOGzFHu6rlQQRr4rfOWFjAPzE/sm6l7vZ2NIF7yvkjEELo/dUEYilgxY3N7Drvf6kSP6gfR4Is32A33uIVuXmiW4CKplo+sJSPwABS4AGEEJCoXqUbC6vv4PXdrOG2ArAAA=&quot;"/>
    <we:property name="datasetId" value="&quot;2bd29994-b3b7-4738-9fed-6328b5663d52&quot;"/>
    <we:property name="embedUrl" value="&quot;/reportEmbed?reportId=b8e56c74-5ccd-45c6-a03a-8b4f7b1a63ff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schemas.microsoft.com/office/2006/documentManagement/types"/>
    <ds:schemaRef ds:uri="f577acbf-5b0b-4b4f-9948-268e97f8d3a4"/>
    <ds:schemaRef ds:uri="http://schemas.microsoft.com/office/infopath/2007/PartnerControls"/>
    <ds:schemaRef ds:uri="b1e4d6ee-9f6f-43f8-a618-24f3d84da28f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Benakala Charan Kumar Reddy</cp:lastModifiedBy>
  <cp:revision>3</cp:revision>
  <dcterms:created xsi:type="dcterms:W3CDTF">2018-06-07T21:39:02Z</dcterms:created>
  <dcterms:modified xsi:type="dcterms:W3CDTF">2024-12-10T08:03:42Z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