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C643A-C1AB-4120-8ECD-294D59248FC1}" v="1" dt="2025-04-15T03:49:5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1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Nanda Kishore Buddhiraju" userId="b5f125cb-289f-41bb-92da-e6c8c883667b" providerId="ADAL" clId="{D39C643A-C1AB-4120-8ECD-294D59248FC1}"/>
    <pc:docChg chg="undo custSel addSld modSld">
      <pc:chgData name="Venkata Nanda Kishore Buddhiraju" userId="b5f125cb-289f-41bb-92da-e6c8c883667b" providerId="ADAL" clId="{D39C643A-C1AB-4120-8ECD-294D59248FC1}" dt="2025-04-15T03:51:28.495" v="432" actId="22"/>
      <pc:docMkLst>
        <pc:docMk/>
      </pc:docMkLst>
      <pc:sldChg chg="modSp new mod">
        <pc:chgData name="Venkata Nanda Kishore Buddhiraju" userId="b5f125cb-289f-41bb-92da-e6c8c883667b" providerId="ADAL" clId="{D39C643A-C1AB-4120-8ECD-294D59248FC1}" dt="2025-04-15T03:46:33.799" v="117" actId="20577"/>
        <pc:sldMkLst>
          <pc:docMk/>
          <pc:sldMk cId="1537486887" sldId="256"/>
        </pc:sldMkLst>
        <pc:spChg chg="mod">
          <ac:chgData name="Venkata Nanda Kishore Buddhiraju" userId="b5f125cb-289f-41bb-92da-e6c8c883667b" providerId="ADAL" clId="{D39C643A-C1AB-4120-8ECD-294D59248FC1}" dt="2025-04-15T03:45:58.582" v="70" actId="20577"/>
          <ac:spMkLst>
            <pc:docMk/>
            <pc:sldMk cId="1537486887" sldId="256"/>
            <ac:spMk id="2" creationId="{E531D6F5-BA50-4497-372C-D25372A9DFC4}"/>
          </ac:spMkLst>
        </pc:spChg>
        <pc:spChg chg="mod">
          <ac:chgData name="Venkata Nanda Kishore Buddhiraju" userId="b5f125cb-289f-41bb-92da-e6c8c883667b" providerId="ADAL" clId="{D39C643A-C1AB-4120-8ECD-294D59248FC1}" dt="2025-04-15T03:46:33.799" v="117" actId="20577"/>
          <ac:spMkLst>
            <pc:docMk/>
            <pc:sldMk cId="1537486887" sldId="256"/>
            <ac:spMk id="3" creationId="{DFD9BD16-0C03-03EE-08C1-5F9A4CDEB8B1}"/>
          </ac:spMkLst>
        </pc:spChg>
      </pc:sldChg>
      <pc:sldChg chg="modSp new mod">
        <pc:chgData name="Venkata Nanda Kishore Buddhiraju" userId="b5f125cb-289f-41bb-92da-e6c8c883667b" providerId="ADAL" clId="{D39C643A-C1AB-4120-8ECD-294D59248FC1}" dt="2025-04-15T03:46:59.056" v="177" actId="5793"/>
        <pc:sldMkLst>
          <pc:docMk/>
          <pc:sldMk cId="3963936620" sldId="257"/>
        </pc:sldMkLst>
        <pc:spChg chg="mod">
          <ac:chgData name="Venkata Nanda Kishore Buddhiraju" userId="b5f125cb-289f-41bb-92da-e6c8c883667b" providerId="ADAL" clId="{D39C643A-C1AB-4120-8ECD-294D59248FC1}" dt="2025-04-15T03:46:45.874" v="126" actId="20577"/>
          <ac:spMkLst>
            <pc:docMk/>
            <pc:sldMk cId="3963936620" sldId="257"/>
            <ac:spMk id="2" creationId="{AD774878-A730-2E7E-2CAF-25ABFBEF7B31}"/>
          </ac:spMkLst>
        </pc:spChg>
        <pc:spChg chg="mod">
          <ac:chgData name="Venkata Nanda Kishore Buddhiraju" userId="b5f125cb-289f-41bb-92da-e6c8c883667b" providerId="ADAL" clId="{D39C643A-C1AB-4120-8ECD-294D59248FC1}" dt="2025-04-15T03:46:59.056" v="177" actId="5793"/>
          <ac:spMkLst>
            <pc:docMk/>
            <pc:sldMk cId="3963936620" sldId="257"/>
            <ac:spMk id="3" creationId="{F8DF79CE-197A-F903-22EB-F5A625F92649}"/>
          </ac:spMkLst>
        </pc:spChg>
      </pc:sldChg>
      <pc:sldChg chg="modSp new mod">
        <pc:chgData name="Venkata Nanda Kishore Buddhiraju" userId="b5f125cb-289f-41bb-92da-e6c8c883667b" providerId="ADAL" clId="{D39C643A-C1AB-4120-8ECD-294D59248FC1}" dt="2025-04-15T03:48:19.837" v="326" actId="20577"/>
        <pc:sldMkLst>
          <pc:docMk/>
          <pc:sldMk cId="556427233" sldId="258"/>
        </pc:sldMkLst>
        <pc:spChg chg="mod">
          <ac:chgData name="Venkata Nanda Kishore Buddhiraju" userId="b5f125cb-289f-41bb-92da-e6c8c883667b" providerId="ADAL" clId="{D39C643A-C1AB-4120-8ECD-294D59248FC1}" dt="2025-04-15T03:47:16.901" v="207" actId="20577"/>
          <ac:spMkLst>
            <pc:docMk/>
            <pc:sldMk cId="556427233" sldId="258"/>
            <ac:spMk id="2" creationId="{7F627489-C433-2A4A-F5BB-3C94993A856D}"/>
          </ac:spMkLst>
        </pc:spChg>
        <pc:spChg chg="mod">
          <ac:chgData name="Venkata Nanda Kishore Buddhiraju" userId="b5f125cb-289f-41bb-92da-e6c8c883667b" providerId="ADAL" clId="{D39C643A-C1AB-4120-8ECD-294D59248FC1}" dt="2025-04-15T03:48:19.837" v="326" actId="20577"/>
          <ac:spMkLst>
            <pc:docMk/>
            <pc:sldMk cId="556427233" sldId="258"/>
            <ac:spMk id="3" creationId="{AB955D3F-82D8-3E86-F4A8-5D1C517AFEB5}"/>
          </ac:spMkLst>
        </pc:spChg>
      </pc:sldChg>
      <pc:sldChg chg="modSp new mod">
        <pc:chgData name="Venkata Nanda Kishore Buddhiraju" userId="b5f125cb-289f-41bb-92da-e6c8c883667b" providerId="ADAL" clId="{D39C643A-C1AB-4120-8ECD-294D59248FC1}" dt="2025-04-15T03:49:24.174" v="399" actId="20577"/>
        <pc:sldMkLst>
          <pc:docMk/>
          <pc:sldMk cId="3679960401" sldId="259"/>
        </pc:sldMkLst>
        <pc:spChg chg="mod">
          <ac:chgData name="Venkata Nanda Kishore Buddhiraju" userId="b5f125cb-289f-41bb-92da-e6c8c883667b" providerId="ADAL" clId="{D39C643A-C1AB-4120-8ECD-294D59248FC1}" dt="2025-04-15T03:48:55.159" v="342" actId="20577"/>
          <ac:spMkLst>
            <pc:docMk/>
            <pc:sldMk cId="3679960401" sldId="259"/>
            <ac:spMk id="2" creationId="{8DAC147C-5FCF-D322-21D4-67405A97905D}"/>
          </ac:spMkLst>
        </pc:spChg>
        <pc:spChg chg="mod">
          <ac:chgData name="Venkata Nanda Kishore Buddhiraju" userId="b5f125cb-289f-41bb-92da-e6c8c883667b" providerId="ADAL" clId="{D39C643A-C1AB-4120-8ECD-294D59248FC1}" dt="2025-04-15T03:49:24.174" v="399" actId="20577"/>
          <ac:spMkLst>
            <pc:docMk/>
            <pc:sldMk cId="3679960401" sldId="259"/>
            <ac:spMk id="3" creationId="{44F75817-3B60-E529-ACBF-673053B32A4F}"/>
          </ac:spMkLst>
        </pc:spChg>
      </pc:sldChg>
      <pc:sldChg chg="addSp delSp modSp new mod">
        <pc:chgData name="Venkata Nanda Kishore Buddhiraju" userId="b5f125cb-289f-41bb-92da-e6c8c883667b" providerId="ADAL" clId="{D39C643A-C1AB-4120-8ECD-294D59248FC1}" dt="2025-04-15T03:49:58.611" v="421"/>
        <pc:sldMkLst>
          <pc:docMk/>
          <pc:sldMk cId="1684421657" sldId="260"/>
        </pc:sldMkLst>
        <pc:spChg chg="mod">
          <ac:chgData name="Venkata Nanda Kishore Buddhiraju" userId="b5f125cb-289f-41bb-92da-e6c8c883667b" providerId="ADAL" clId="{D39C643A-C1AB-4120-8ECD-294D59248FC1}" dt="2025-04-15T03:49:51.606" v="419" actId="20577"/>
          <ac:spMkLst>
            <pc:docMk/>
            <pc:sldMk cId="1684421657" sldId="260"/>
            <ac:spMk id="2" creationId="{FFBADAEA-800E-90ED-E53E-71BDE9017838}"/>
          </ac:spMkLst>
        </pc:spChg>
        <pc:spChg chg="del mod">
          <ac:chgData name="Venkata Nanda Kishore Buddhiraju" userId="b5f125cb-289f-41bb-92da-e6c8c883667b" providerId="ADAL" clId="{D39C643A-C1AB-4120-8ECD-294D59248FC1}" dt="2025-04-15T03:49:58.611" v="421"/>
          <ac:spMkLst>
            <pc:docMk/>
            <pc:sldMk cId="1684421657" sldId="260"/>
            <ac:spMk id="3" creationId="{C79F32F6-6A9C-FF4C-55BA-674372BF94D0}"/>
          </ac:spMkLst>
        </pc:spChg>
        <pc:picChg chg="add mod">
          <ac:chgData name="Venkata Nanda Kishore Buddhiraju" userId="b5f125cb-289f-41bb-92da-e6c8c883667b" providerId="ADAL" clId="{D39C643A-C1AB-4120-8ECD-294D59248FC1}" dt="2025-04-15T03:49:58.611" v="421"/>
          <ac:picMkLst>
            <pc:docMk/>
            <pc:sldMk cId="1684421657" sldId="260"/>
            <ac:picMk id="4" creationId="{F6A3C6F5-E79E-94DB-72EC-6E1D62232D85}"/>
          </ac:picMkLst>
        </pc:picChg>
      </pc:sldChg>
      <pc:sldChg chg="addSp delSp modSp new mod">
        <pc:chgData name="Venkata Nanda Kishore Buddhiraju" userId="b5f125cb-289f-41bb-92da-e6c8c883667b" providerId="ADAL" clId="{D39C643A-C1AB-4120-8ECD-294D59248FC1}" dt="2025-04-15T03:51:28.495" v="432" actId="22"/>
        <pc:sldMkLst>
          <pc:docMk/>
          <pc:sldMk cId="3061847879" sldId="261"/>
        </pc:sldMkLst>
        <pc:spChg chg="mod">
          <ac:chgData name="Venkata Nanda Kishore Buddhiraju" userId="b5f125cb-289f-41bb-92da-e6c8c883667b" providerId="ADAL" clId="{D39C643A-C1AB-4120-8ECD-294D59248FC1}" dt="2025-04-15T03:50:10.748" v="430" actId="20577"/>
          <ac:spMkLst>
            <pc:docMk/>
            <pc:sldMk cId="3061847879" sldId="261"/>
            <ac:spMk id="2" creationId="{66C26E1F-8961-93B6-D66B-2920C6050913}"/>
          </ac:spMkLst>
        </pc:spChg>
        <pc:spChg chg="del mod">
          <ac:chgData name="Venkata Nanda Kishore Buddhiraju" userId="b5f125cb-289f-41bb-92da-e6c8c883667b" providerId="ADAL" clId="{D39C643A-C1AB-4120-8ECD-294D59248FC1}" dt="2025-04-15T03:51:28.495" v="432" actId="22"/>
          <ac:spMkLst>
            <pc:docMk/>
            <pc:sldMk cId="3061847879" sldId="261"/>
            <ac:spMk id="3" creationId="{44A0DC4E-2AE9-1258-0509-E39B9B54383C}"/>
          </ac:spMkLst>
        </pc:spChg>
        <pc:picChg chg="add mod ord">
          <ac:chgData name="Venkata Nanda Kishore Buddhiraju" userId="b5f125cb-289f-41bb-92da-e6c8c883667b" providerId="ADAL" clId="{D39C643A-C1AB-4120-8ECD-294D59248FC1}" dt="2025-04-15T03:51:28.495" v="432" actId="22"/>
          <ac:picMkLst>
            <pc:docMk/>
            <pc:sldMk cId="3061847879" sldId="261"/>
            <ac:picMk id="5" creationId="{92B24AF6-47DA-A3CB-9768-0EC42F981E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E286-23F2-0614-9150-89DB1E98E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75904-C475-E663-EBCB-72DC918DE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EC45-498D-204A-FB7E-4896FAA6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7329-897A-0B3E-6AAC-138BBBEA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65E76-8CB4-6C8C-1BE4-1223687A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106A-F4B5-943C-66D6-656D0BB1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1B690-8A20-A3C6-006F-3432A53B2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DC159-B647-47B9-8E40-3CF7641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921A-12D6-3132-EF63-3F6107D4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2E597-49C6-9680-6A4C-FC82E797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22617-3396-1CBD-AB01-DD5E94D8F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E2B59-9177-2299-45D6-AC2349CE2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2AFE0-84BF-313B-831E-1F6DFCF8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6362-38F7-6C65-15BF-A626F837E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14A1-E7A9-5D0D-8606-DCF52804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9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E994-B7C2-2818-267A-826469DFE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F3C2-AC86-CBC1-1187-9F419AEB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8EBD-03D8-9D0F-5837-BBFD26BE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10B1-CA8D-EFE0-4618-F7DD5028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812F-3987-7405-4E7A-6DBEBA94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12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1C8C-10B2-BD63-FB34-F40B35BF5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C32E0-8F3E-CD0D-1B49-BF15BF167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0092-8156-7EC9-C09E-BD49C3BF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EBAA6-C993-B98B-3DD0-DFB77C5D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DCD9-125B-B5B8-B295-BED9CC34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6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7C46-1797-D198-92C8-B5661390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8FA4C-422F-4FF5-1AE0-28306FD25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6FE29-5D1F-5C11-7F45-7EF9FFDD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3824-875D-F914-457A-027CD159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42804-D37E-274A-65FC-143B840B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C4062-725B-DC3B-7FB8-CE4271A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0D69-FCAB-14BD-E90C-CE323705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04B5-49E9-17A9-D58E-A99E6B5A8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AE045-E868-9BF7-773A-C09BABC1C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84465-665E-2282-2E3C-CA2489760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B337D1-A9AA-F364-3A72-D72F2E24A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3931A-FFBC-44E3-5BC4-8213EE3A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051F2-0A95-6260-3241-A6F80A2D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2D020-F1D7-6920-78B6-C5B304F7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9FDE-D28E-4719-17A7-E4AE6ED7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49C71-AE76-8741-35F1-398368BB7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6CE3A-41CE-2270-EBE1-0E6BA408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284DD-2DE8-E9A5-12DA-334C954D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375CF-5BF0-4132-0A04-F81CD2D1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C73F8-CA37-E983-198A-E58BEAEF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86E63-3791-C17C-085C-2507DF1E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D572-5FF2-AD46-09FB-CB2EAB0C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3B52-499D-4DC4-D25F-8C54E02B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5E80A-A690-29EE-759C-34614D8E1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CC65-F0E1-16B2-A495-0C882538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C4F5-5815-378A-1659-AE0DBCD91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DB362-61A4-8AE2-9691-D9E4FA3E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5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C97-538D-20CE-C9F8-3D9CEBC9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FFABC-1492-AE7C-05CB-D9E17AE86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DE95F-5BD1-B3D8-60C8-FBF9AE01B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BEA65-BB6F-986B-590E-20C3BFA0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E9BE9-DD08-6AB0-DE75-4BBC0CB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71C1D-DDDE-F8FF-4DBA-6CDAD429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4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5672B-C826-4BBC-5D1F-925E0C10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3B3B-56A3-7D21-54BD-D169A6E85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F3EBB-1D58-6D91-84D8-4C8D7C2DD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6831-1615-444F-B82C-88DC75A84B3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C19B-BF25-BC24-695A-ECDA0A206C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93B0-B5D9-70C3-AFB2-6A2B41BA8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7D366-0D70-4395-8856-6A8F7FBB290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6273D-08CF-BEA3-E4C1-B54545ED29B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818938" y="6642100"/>
            <a:ext cx="338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7133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D6F5-BA50-4497-372C-D25372A9D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BD16-0C03-03EE-08C1-5F9A4CDEB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3: Venkata, </a:t>
            </a:r>
            <a:r>
              <a:rPr lang="en-US" dirty="0" err="1"/>
              <a:t>Islom</a:t>
            </a:r>
            <a:r>
              <a:rPr lang="en-US" dirty="0"/>
              <a:t>, Cheryl</a:t>
            </a:r>
          </a:p>
        </p:txBody>
      </p:sp>
    </p:spTree>
    <p:extLst>
      <p:ext uri="{BB962C8B-B14F-4D97-AF65-F5344CB8AC3E}">
        <p14:creationId xmlns:p14="http://schemas.microsoft.com/office/powerpoint/2010/main" val="153748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4878-A730-2E7E-2CAF-25ABFBEF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79CE-197A-F903-22EB-F5A625F9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Predict housing prices given 100+ data points </a:t>
            </a:r>
          </a:p>
        </p:txBody>
      </p:sp>
    </p:spTree>
    <p:extLst>
      <p:ext uri="{BB962C8B-B14F-4D97-AF65-F5344CB8AC3E}">
        <p14:creationId xmlns:p14="http://schemas.microsoft.com/office/powerpoint/2010/main" val="396393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7489-C433-2A4A-F5BB-3C94993A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 for modeling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5D3F-82D8-3E86-F4A8-5D1C517A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Pre-process data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Anomaly detection</a:t>
            </a:r>
          </a:p>
          <a:p>
            <a:r>
              <a:rPr lang="en-US" dirty="0"/>
              <a:t>Standardize data</a:t>
            </a:r>
          </a:p>
          <a:p>
            <a:r>
              <a:rPr lang="en-US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5564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147C-5FCF-D322-21D4-67405A97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 and predict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5817-3B60-E529-ACBF-673053B3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Models used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Forest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SVR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36799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DAEA-800E-90ED-E53E-71BDE901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A3C6F5-E79E-94DB-72EC-6E1D62232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045" y="2496266"/>
            <a:ext cx="9931910" cy="301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6E1F-8961-93B6-D66B-2920C605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24AF6-47DA-A3CB-9768-0EC42F981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29" y="1825625"/>
            <a:ext cx="7210942" cy="4351338"/>
          </a:xfrm>
        </p:spPr>
      </p:pic>
    </p:spTree>
    <p:extLst>
      <p:ext uri="{BB962C8B-B14F-4D97-AF65-F5344CB8AC3E}">
        <p14:creationId xmlns:p14="http://schemas.microsoft.com/office/powerpoint/2010/main" val="30618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Housing Price Predictions</vt:lpstr>
      <vt:lpstr>Problem </vt:lpstr>
      <vt:lpstr>Getting ready for modeling </vt:lpstr>
      <vt:lpstr>Fit and predict</vt:lpstr>
      <vt:lpstr>Predictions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Nanda Kishore Buddhiraju</dc:creator>
  <cp:lastModifiedBy>Venkata Nanda Kishore Buddhiraju</cp:lastModifiedBy>
  <cp:revision>1</cp:revision>
  <dcterms:created xsi:type="dcterms:W3CDTF">2025-04-15T03:45:27Z</dcterms:created>
  <dcterms:modified xsi:type="dcterms:W3CDTF">2025-04-15T03:51:38Z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9374dd-2437-4816-8d63-bf9cc1b578e5_Enabled">
    <vt:lpwstr>true</vt:lpwstr>
  </property>
  <property fmtid="{D5CDD505-2E9C-101B-9397-08002B2CF9AE}" pid="3" name="MSIP_Label_029374dd-2437-4816-8d63-bf9cc1b578e5_SetDate">
    <vt:lpwstr>2025-04-15T03:45:36Z</vt:lpwstr>
  </property>
  <property fmtid="{D5CDD505-2E9C-101B-9397-08002B2CF9AE}" pid="4" name="MSIP_Label_029374dd-2437-4816-8d63-bf9cc1b578e5_Method">
    <vt:lpwstr>Privileged</vt:lpwstr>
  </property>
  <property fmtid="{D5CDD505-2E9C-101B-9397-08002B2CF9AE}" pid="5" name="MSIP_Label_029374dd-2437-4816-8d63-bf9cc1b578e5_Name">
    <vt:lpwstr>Public</vt:lpwstr>
  </property>
  <property fmtid="{D5CDD505-2E9C-101B-9397-08002B2CF9AE}" pid="6" name="MSIP_Label_029374dd-2437-4816-8d63-bf9cc1b578e5_SiteId">
    <vt:lpwstr>39b03722-b836-496a-85ec-850f0957ca6b</vt:lpwstr>
  </property>
  <property fmtid="{D5CDD505-2E9C-101B-9397-08002B2CF9AE}" pid="7" name="MSIP_Label_029374dd-2437-4816-8d63-bf9cc1b578e5_ActionId">
    <vt:lpwstr>c606852d-8f27-4ab0-be53-727e7bd35f69</vt:lpwstr>
  </property>
  <property fmtid="{D5CDD505-2E9C-101B-9397-08002B2CF9AE}" pid="8" name="MSIP_Label_029374dd-2437-4816-8d63-bf9cc1b578e5_ContentBits">
    <vt:lpwstr>2</vt:lpwstr>
  </property>
  <property fmtid="{D5CDD505-2E9C-101B-9397-08002B2CF9AE}" pid="9" name="MSIP_Label_029374dd-2437-4816-8d63-bf9cc1b578e5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Public</vt:lpwstr>
  </property>
</Properties>
</file>