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</p:sldMasterIdLst>
  <p:notesMasterIdLst>
    <p:notesMasterId r:id="rId4"/>
  </p:notesMasterIdLst>
  <p:handoutMasterIdLst>
    <p:handoutMasterId r:id="rId5"/>
  </p:handoutMasterIdLst>
  <p:sldIdLst>
    <p:sldId id="271" r:id="rId2"/>
    <p:sldId id="272" r:id="rId3"/>
  </p:sldIdLst>
  <p:sldSz cx="12192000" cy="6858000"/>
  <p:notesSz cx="6858000" cy="9144000"/>
  <p:embeddedFontLst>
    <p:embeddedFont>
      <p:font typeface="Roboto Slab" pitchFamily="2" charset="0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yriad Pro" panose="020B0503030403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02E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60" autoAdjust="0"/>
    <p:restoredTop sz="86218" autoAdjust="0"/>
  </p:normalViewPr>
  <p:slideViewPr>
    <p:cSldViewPr>
      <p:cViewPr varScale="1">
        <p:scale>
          <a:sx n="86" d="100"/>
          <a:sy n="86" d="100"/>
        </p:scale>
        <p:origin x="102" y="420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C8102E"/>
                </a:solidFill>
              </a:defRPr>
            </a:lvl1pPr>
          </a:lstStyle>
          <a:p>
            <a:r>
              <a:rPr lang="en-US" dirty="0" smtClean="0"/>
              <a:t>Click here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0"/>
          <a:stretch/>
        </p:blipFill>
        <p:spPr>
          <a:xfrm>
            <a:off x="4344455" y="358251"/>
            <a:ext cx="3299890" cy="26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05000"/>
            <a:ext cx="10138129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954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C8102E"/>
                </a:solidFill>
              </a:defRPr>
            </a:lvl1pPr>
          </a:lstStyle>
          <a:p>
            <a:pPr lvl="0"/>
            <a:r>
              <a:rPr lang="en-US" dirty="0" smtClean="0"/>
              <a:t>Sub-Header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85896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21920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85896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008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340476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76A6A54-2A6B-4242-B691-C4DE4231F394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381000"/>
            <a:ext cx="678610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Myriad Pro" panose="020B0503030403020204" pitchFamily="34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Your Presentation Title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Subtitle can go here </a:t>
            </a:r>
            <a:br>
              <a:rPr lang="en-US" dirty="0"/>
            </a:br>
            <a:r>
              <a:rPr lang="en-US" b="0" dirty="0" smtClean="0"/>
              <a:t>Date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point #1</a:t>
            </a:r>
          </a:p>
          <a:p>
            <a:r>
              <a:rPr lang="en-US" dirty="0"/>
              <a:t>Bullet point #2</a:t>
            </a:r>
          </a:p>
          <a:p>
            <a:r>
              <a:rPr lang="en-US" dirty="0"/>
              <a:t>Bullet point #3</a:t>
            </a:r>
          </a:p>
          <a:p>
            <a:r>
              <a:rPr lang="en-US" dirty="0"/>
              <a:t>Bullet point #4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Your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26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Words>27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Roboto Slab</vt:lpstr>
      <vt:lpstr>Calibri</vt:lpstr>
      <vt:lpstr>Arial</vt:lpstr>
      <vt:lpstr>Myriad Pro</vt:lpstr>
      <vt:lpstr>1_Office Theme</vt:lpstr>
      <vt:lpstr>Your Presentation Title</vt:lpstr>
      <vt:lpstr>Add Your Header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Jennice O'Brien</dc:creator>
  <cp:lastModifiedBy>Rachel Xidis</cp:lastModifiedBy>
  <cp:revision>99</cp:revision>
  <dcterms:created xsi:type="dcterms:W3CDTF">2010-05-18T23:17:18Z</dcterms:created>
  <dcterms:modified xsi:type="dcterms:W3CDTF">2017-02-07T20:10:55Z</dcterms:modified>
</cp:coreProperties>
</file>