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1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1EA7-F08F-4E64-BA7C-52DFBDB8BF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798-49EC-4152-BEBD-0710A96D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1EA7-F08F-4E64-BA7C-52DFBDB8BF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798-49EC-4152-BEBD-0710A96D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1EA7-F08F-4E64-BA7C-52DFBDB8BF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798-49EC-4152-BEBD-0710A96D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1EA7-F08F-4E64-BA7C-52DFBDB8BF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798-49EC-4152-BEBD-0710A96D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1EA7-F08F-4E64-BA7C-52DFBDB8BF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798-49EC-4152-BEBD-0710A96D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1EA7-F08F-4E64-BA7C-52DFBDB8BF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798-49EC-4152-BEBD-0710A96D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4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1EA7-F08F-4E64-BA7C-52DFBDB8BF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798-49EC-4152-BEBD-0710A96D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1EA7-F08F-4E64-BA7C-52DFBDB8BF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798-49EC-4152-BEBD-0710A96D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1EA7-F08F-4E64-BA7C-52DFBDB8BF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798-49EC-4152-BEBD-0710A96D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1EA7-F08F-4E64-BA7C-52DFBDB8BF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798-49EC-4152-BEBD-0710A96D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1EA7-F08F-4E64-BA7C-52DFBDB8BF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9798-49EC-4152-BEBD-0710A96D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1EA7-F08F-4E64-BA7C-52DFBDB8BF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19798-49EC-4152-BEBD-0710A96DE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5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thinktank.com/2012/10/chain-of-responsibility-design-pattern-tutorial/" TargetMode="External"/><Relationship Id="rId2" Type="http://schemas.openxmlformats.org/officeDocument/2006/relationships/hyperlink" Target="http://www.dofactory.com/net/chain-of-responsibility-design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Chain of Responsibility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Nikitha</a:t>
            </a:r>
            <a:r>
              <a:rPr lang="en-US" dirty="0" smtClean="0"/>
              <a:t> </a:t>
            </a:r>
            <a:r>
              <a:rPr lang="en-US" dirty="0" err="1" smtClean="0"/>
              <a:t>Katta</a:t>
            </a:r>
            <a:endParaRPr lang="en-US" dirty="0" smtClean="0"/>
          </a:p>
          <a:p>
            <a:pPr algn="r"/>
            <a:r>
              <a:rPr lang="en-US" dirty="0" err="1" smtClean="0"/>
              <a:t>Venkata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ovardhan</a:t>
            </a:r>
            <a:r>
              <a:rPr lang="en-US" dirty="0" smtClean="0"/>
              <a:t> </a:t>
            </a:r>
            <a:r>
              <a:rPr lang="en-US" dirty="0" err="1" smtClean="0"/>
              <a:t>Goli</a:t>
            </a:r>
            <a:endParaRPr lang="en-US" dirty="0" smtClean="0"/>
          </a:p>
          <a:p>
            <a:pPr algn="r"/>
            <a:r>
              <a:rPr lang="en-US" dirty="0" err="1" smtClean="0"/>
              <a:t>Mounica</a:t>
            </a:r>
            <a:r>
              <a:rPr lang="en-US" dirty="0" smtClean="0"/>
              <a:t> </a:t>
            </a:r>
            <a:r>
              <a:rPr lang="en-US" dirty="0" err="1" smtClean="0"/>
              <a:t>Dandamudi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5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61" y="1690688"/>
            <a:ext cx="6974954" cy="4351338"/>
          </a:xfrm>
        </p:spPr>
      </p:pic>
    </p:spTree>
    <p:extLst>
      <p:ext uri="{BB962C8B-B14F-4D97-AF65-F5344CB8AC3E}">
        <p14:creationId xmlns:p14="http://schemas.microsoft.com/office/powerpoint/2010/main" val="232378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7" y="1734979"/>
            <a:ext cx="7633443" cy="4259580"/>
          </a:xfrm>
        </p:spPr>
      </p:pic>
    </p:spTree>
    <p:extLst>
      <p:ext uri="{BB962C8B-B14F-4D97-AF65-F5344CB8AC3E}">
        <p14:creationId xmlns:p14="http://schemas.microsoft.com/office/powerpoint/2010/main" val="382377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www.dofactory.com/net/chain-of-responsibility-design-pattern</a:t>
            </a:r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http://www.newthinktank.com/2012/10/chain-of-responsibility-design-pattern-tutorial/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behavioral design pattern.</a:t>
            </a:r>
          </a:p>
          <a:p>
            <a:r>
              <a:rPr lang="en-US" dirty="0" smtClean="0"/>
              <a:t>To avoid the coupling between the sender and receiver by sending many objects chance to handle.</a:t>
            </a:r>
          </a:p>
          <a:p>
            <a:r>
              <a:rPr lang="en-US" dirty="0" smtClean="0"/>
              <a:t>Receiving objects are chained and are passed in the chain until the object is handled.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3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Handler – defines interface for handling requests. Can also implement successor link.</a:t>
            </a:r>
          </a:p>
          <a:p>
            <a:pPr lvl="1"/>
            <a:r>
              <a:rPr lang="en-US" altLang="en-US" dirty="0" err="1" smtClean="0"/>
              <a:t>ConcreteHandler</a:t>
            </a:r>
            <a:r>
              <a:rPr lang="en-US" altLang="en-US" dirty="0" smtClean="0"/>
              <a:t> –Forwards requests to successor.</a:t>
            </a:r>
          </a:p>
          <a:p>
            <a:pPr lvl="1"/>
            <a:r>
              <a:rPr lang="en-US" altLang="en-US" dirty="0" smtClean="0"/>
              <a:t>Client – initiates request to a </a:t>
            </a:r>
            <a:r>
              <a:rPr lang="en-US" altLang="en-US" dirty="0" err="1" smtClean="0"/>
              <a:t>ConcreteHandler</a:t>
            </a:r>
            <a:r>
              <a:rPr lang="en-US" altLang="en-US" dirty="0" smtClean="0"/>
              <a:t> in the chain.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946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12" y="2658269"/>
            <a:ext cx="62769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6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4400" dirty="0" smtClean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en-US" dirty="0" smtClean="0"/>
              <a:t>Decoupling of senders and receivers.</a:t>
            </a:r>
          </a:p>
          <a:p>
            <a:pPr lvl="2"/>
            <a:r>
              <a:rPr lang="en-US" altLang="en-US" dirty="0" smtClean="0"/>
              <a:t>Added flexibility.</a:t>
            </a:r>
          </a:p>
          <a:p>
            <a:pPr lvl="2"/>
            <a:r>
              <a:rPr lang="en-US" altLang="en-US" dirty="0" smtClean="0"/>
              <a:t>There is no need that sender should know specifically who the handlers are.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571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en-US" dirty="0" smtClean="0"/>
              <a:t>Client can’t </a:t>
            </a:r>
            <a:r>
              <a:rPr lang="en-US" altLang="en-US" dirty="0" err="1" smtClean="0"/>
              <a:t>explicity</a:t>
            </a:r>
            <a:r>
              <a:rPr lang="en-US" altLang="en-US" dirty="0" smtClean="0"/>
              <a:t> specify who handles a request.</a:t>
            </a:r>
          </a:p>
          <a:p>
            <a:pPr lvl="2"/>
            <a:r>
              <a:rPr lang="en-US" altLang="en-US" dirty="0" smtClean="0"/>
              <a:t>No guarantee of request being handled (request falls off end of chain).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463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43"/>
            <a:ext cx="9144000" cy="113868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56272"/>
            <a:ext cx="9144000" cy="3601528"/>
          </a:xfrm>
        </p:spPr>
        <p:txBody>
          <a:bodyPr/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CHAIN.JAVA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NUMBERS.JAVA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ADDNUMBERS.JAVA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SUBTRACTNUMBERS.JAVA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MULTNUMBERS.JAVA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DIVIDENUMBERS.JAVA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TESTCALCCHAIN.JAVA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6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/>
              <a:t>class </a:t>
            </a:r>
            <a:r>
              <a:rPr lang="en-US" altLang="en-US" dirty="0" err="1"/>
              <a:t>HelpHandler</a:t>
            </a:r>
            <a:r>
              <a:rPr lang="en-US" altLang="en-US" dirty="0"/>
              <a:t> {</a:t>
            </a:r>
          </a:p>
          <a:p>
            <a:pPr marL="0" indent="0">
              <a:buNone/>
            </a:pPr>
            <a:r>
              <a:rPr lang="en-US" altLang="en-US" dirty="0"/>
              <a:t>public:</a:t>
            </a:r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HelpHandler</a:t>
            </a:r>
            <a:r>
              <a:rPr lang="en-US" altLang="en-US" dirty="0"/>
              <a:t>(</a:t>
            </a:r>
            <a:r>
              <a:rPr lang="en-US" altLang="en-US" dirty="0" err="1"/>
              <a:t>HelpHandler</a:t>
            </a:r>
            <a:r>
              <a:rPr lang="en-US" altLang="en-US" dirty="0"/>
              <a:t>* s) : _successor(s) { }</a:t>
            </a:r>
          </a:p>
          <a:p>
            <a:pPr marL="0" indent="0">
              <a:buNone/>
            </a:pPr>
            <a:r>
              <a:rPr lang="en-US" altLang="en-US" dirty="0"/>
              <a:t>  virtual void </a:t>
            </a:r>
            <a:r>
              <a:rPr lang="en-US" altLang="en-US" dirty="0" err="1"/>
              <a:t>HandleHelp</a:t>
            </a:r>
            <a:r>
              <a:rPr lang="en-US" altLang="en-US" dirty="0"/>
              <a:t>();</a:t>
            </a:r>
          </a:p>
          <a:p>
            <a:pPr marL="0" indent="0">
              <a:buNone/>
            </a:pPr>
            <a:r>
              <a:rPr lang="en-US" altLang="en-US" dirty="0"/>
              <a:t>private:</a:t>
            </a:r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HelpHandler</a:t>
            </a:r>
            <a:r>
              <a:rPr lang="en-US" altLang="en-US" dirty="0"/>
              <a:t>* _successor;</a:t>
            </a:r>
          </a:p>
          <a:p>
            <a:pPr marL="0" indent="0">
              <a:buNone/>
            </a:pPr>
            <a:r>
              <a:rPr lang="en-US" altLang="en-US" dirty="0"/>
              <a:t>};</a:t>
            </a:r>
          </a:p>
          <a:p>
            <a:pPr marL="0" indent="0">
              <a:buNone/>
            </a:pPr>
            <a:r>
              <a:rPr lang="en-US" altLang="en-US" dirty="0"/>
              <a:t>void </a:t>
            </a:r>
            <a:r>
              <a:rPr lang="en-US" altLang="en-US" dirty="0" err="1"/>
              <a:t>HelpHandler</a:t>
            </a:r>
            <a:r>
              <a:rPr lang="en-US" altLang="en-US" dirty="0"/>
              <a:t>::</a:t>
            </a:r>
            <a:r>
              <a:rPr lang="en-US" altLang="en-US" dirty="0" err="1"/>
              <a:t>HandleHelp</a:t>
            </a:r>
            <a:r>
              <a:rPr lang="en-US" altLang="en-US" dirty="0"/>
              <a:t>() {</a:t>
            </a:r>
          </a:p>
          <a:p>
            <a:pPr marL="0" indent="0">
              <a:buNone/>
            </a:pPr>
            <a:r>
              <a:rPr lang="en-US" altLang="en-US" dirty="0"/>
              <a:t>  if(_successor) {</a:t>
            </a:r>
          </a:p>
          <a:p>
            <a:pPr marL="0" indent="0">
              <a:buNone/>
            </a:pPr>
            <a:r>
              <a:rPr lang="en-US" altLang="en-US" dirty="0"/>
              <a:t>     _</a:t>
            </a:r>
            <a:r>
              <a:rPr lang="en-US" altLang="en-US" dirty="0" err="1"/>
              <a:t>succeessor</a:t>
            </a:r>
            <a:r>
              <a:rPr lang="en-US" altLang="en-US" dirty="0"/>
              <a:t>-&gt;</a:t>
            </a:r>
            <a:r>
              <a:rPr lang="en-US" altLang="en-US" dirty="0" err="1"/>
              <a:t>HandleHelp</a:t>
            </a:r>
            <a:r>
              <a:rPr lang="en-US" altLang="en-US" dirty="0"/>
              <a:t>();</a:t>
            </a:r>
          </a:p>
          <a:p>
            <a:pPr marL="0" indent="0">
              <a:buNone/>
            </a:pPr>
            <a:r>
              <a:rPr lang="en-US" altLang="en-US" dirty="0"/>
              <a:t>  }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6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13" y="2087503"/>
            <a:ext cx="7042532" cy="2967576"/>
          </a:xfrm>
        </p:spPr>
      </p:pic>
    </p:spTree>
    <p:extLst>
      <p:ext uri="{BB962C8B-B14F-4D97-AF65-F5344CB8AC3E}">
        <p14:creationId xmlns:p14="http://schemas.microsoft.com/office/powerpoint/2010/main" val="359968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Chain of Responsibility Pattern</vt:lpstr>
      <vt:lpstr>Chain of responsibility</vt:lpstr>
      <vt:lpstr>Participants</vt:lpstr>
      <vt:lpstr>UML Diagram</vt:lpstr>
      <vt:lpstr>Benefits</vt:lpstr>
      <vt:lpstr>Drawbacks</vt:lpstr>
      <vt:lpstr>Examples</vt:lpstr>
      <vt:lpstr>Sample Code</vt:lpstr>
      <vt:lpstr>Examples</vt:lpstr>
      <vt:lpstr>Examples</vt:lpstr>
      <vt:lpstr>Examples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 Pattern</dc:title>
  <dc:creator>Vineela's</dc:creator>
  <cp:lastModifiedBy>vamshi katta</cp:lastModifiedBy>
  <cp:revision>5</cp:revision>
  <dcterms:created xsi:type="dcterms:W3CDTF">2016-04-19T03:11:56Z</dcterms:created>
  <dcterms:modified xsi:type="dcterms:W3CDTF">2016-04-19T04:42:08Z</dcterms:modified>
</cp:coreProperties>
</file>