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EEA9EA-AA4E-4B1B-9984-53B2240226A0}">
  <a:tblStyle styleId="{D7EEA9EA-AA4E-4B1B-9984-53B2240226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{D7EEA9EA-AA4E-4B1B-9984-53B2240226A0}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{D7EEA9EA-AA4E-4B1B-9984-53B2240226A0}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{D7EEA9EA-AA4E-4B1B-9984-53B2240226A0}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{D7EEA9EA-AA4E-4B1B-9984-53B2240226A0}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{D7EEA9EA-AA4E-4B1B-9984-53B2240226A0}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{D7EEA9EA-AA4E-4B1B-9984-53B2240226A0}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{D7EEA9EA-AA4E-4B1B-9984-53B2240226A0}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{D7EEA9EA-AA4E-4B1B-9984-53B2240226A0}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{D7EEA9EA-AA4E-4B1B-9984-53B2240226A0}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