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35D4AC-60D1-4FA6-80C7-27B55F0ED079}">
  <a:tblStyle styleId="{EA35D4AC-60D1-4FA6-80C7-27B55F0ED0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{EA35D4AC-60D1-4FA6-80C7-27B55F0ED079}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{EA35D4AC-60D1-4FA6-80C7-27B55F0ED079}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{EA35D4AC-60D1-4FA6-80C7-27B55F0ED079}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{EA35D4AC-60D1-4FA6-80C7-27B55F0ED079}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{EA35D4AC-60D1-4FA6-80C7-27B55F0ED079}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{EA35D4AC-60D1-4FA6-80C7-27B55F0ED079}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