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5BDAAF-2B65-4461-A297-15A269952C8F}">
  <a:tblStyle styleId="{365BDAAF-2B65-4461-A297-15A269952C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{365BDAAF-2B65-4461-A297-15A269952C8F}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