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58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3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6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6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8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2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5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2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D5236-1597-A826-E296-1AE1BC782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6" r="6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7864A-F5F2-7F17-F9E8-EA4052E41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3000" dirty="0">
                <a:solidFill>
                  <a:srgbClr val="0000FF"/>
                </a:solidFill>
              </a:rPr>
              <a:t>LINKEDIN</a:t>
            </a:r>
            <a:r>
              <a:rPr lang="en-US" sz="3000" dirty="0"/>
              <a:t> Content/Persona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59011-42C6-F38C-7066-90D599E16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581" y="5594283"/>
            <a:ext cx="1818180" cy="491558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Amasis MT Pro Medium" panose="02040604050005020304" pitchFamily="18" charset="0"/>
              </a:rPr>
              <a:t>M V Nikesh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5A8C45E-8CB1-2428-9687-AFF7BBD176BC}"/>
              </a:ext>
            </a:extLst>
          </p:cNvPr>
          <p:cNvSpPr txBox="1">
            <a:spLocks/>
          </p:cNvSpPr>
          <p:nvPr/>
        </p:nvSpPr>
        <p:spPr>
          <a:xfrm>
            <a:off x="508460" y="4872923"/>
            <a:ext cx="4114340" cy="491558"/>
          </a:xfrm>
          <a:prstGeom prst="rect">
            <a:avLst/>
          </a:prstGeom>
        </p:spPr>
        <p:txBody>
          <a:bodyPr lIns="109728" tIns="109728" rIns="109728" bIns="9144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B0F0"/>
                </a:solidFill>
              </a:rPr>
              <a:t>Client: Response Informatics</a:t>
            </a:r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40FD3514-6F7B-F24C-84BD-DD4F7492B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7" y="2143037"/>
            <a:ext cx="650963" cy="6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1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796EF-B16A-78B3-8047-345AF46E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2100"/>
              <a:t>Problem Statement: </a:t>
            </a:r>
            <a:r>
              <a:rPr lang="en-US" sz="2100" b="0"/>
              <a:t>To understand the LinkedIn persona of their respective company/organization with content posted leveraging by Analytics.</a:t>
            </a:r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163051E6-B243-72E2-C4A8-212E912B4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54" r="16695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0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AAC5-7348-1B0D-C123-6B54242D1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573304" cy="32425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LinkedIn was primary source to represent company/organization culture , services, achievements.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O P Jindal University, Response Informatics, L&amp;T Technologies are considered to perform Analytics.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Metrics such as Interaction with audiences, Hashtags, Types of posts, Likes.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Comparisons with competitors with existing domain which technologies, tools there are using.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Recommendations for further content and marketing strategies for company/ organization for LinkedIn exposure.</a:t>
            </a:r>
          </a:p>
        </p:txBody>
      </p:sp>
    </p:spTree>
    <p:extLst>
      <p:ext uri="{BB962C8B-B14F-4D97-AF65-F5344CB8AC3E}">
        <p14:creationId xmlns:p14="http://schemas.microsoft.com/office/powerpoint/2010/main" val="382355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2E7A7D0-55A3-415E-AE9F-B7C59E36E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F1186-3ACD-8AAF-C38C-1145B345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dirty="0"/>
              <a:t>Framework</a:t>
            </a:r>
          </a:p>
        </p:txBody>
      </p:sp>
      <p:pic>
        <p:nvPicPr>
          <p:cNvPr id="20" name="Picture 4" descr="Computer script on a screen">
            <a:extLst>
              <a:ext uri="{FF2B5EF4-FFF2-40B4-BE49-F238E27FC236}">
                <a16:creationId xmlns:a16="http://schemas.microsoft.com/office/drawing/2014/main" id="{19D275D3-96B5-B5FB-72CC-C59B049A4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7" r="45981" b="-1"/>
          <a:stretch/>
        </p:blipFill>
        <p:spPr>
          <a:xfrm>
            <a:off x="457200" y="601133"/>
            <a:ext cx="4048125" cy="557582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DAFB4-D44E-BE4A-2207-181CF4DE4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dirty="0"/>
              <a:t>PHASE I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1300" dirty="0"/>
              <a:t> Data scrapping from LinkedIn using Selenium and Web driver libraries.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1300" dirty="0"/>
              <a:t>Extract required features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PHASE II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1300" dirty="0"/>
              <a:t>Visualize results from obtained data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1300" dirty="0"/>
              <a:t>Inferences from the outcome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PHASE III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1300" dirty="0"/>
              <a:t>Perform Text mining using NLP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1300" dirty="0"/>
              <a:t>Analysis on the results</a:t>
            </a:r>
          </a:p>
        </p:txBody>
      </p:sp>
    </p:spTree>
    <p:extLst>
      <p:ext uri="{BB962C8B-B14F-4D97-AF65-F5344CB8AC3E}">
        <p14:creationId xmlns:p14="http://schemas.microsoft.com/office/powerpoint/2010/main" val="306805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B7AB-0F79-5385-EDE9-FD86D953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PHASE I : Web Scrapping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9A22D-70DF-30F0-9968-D1507B0379D2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Using </a:t>
            </a:r>
            <a:r>
              <a:rPr lang="en-US" sz="1400" dirty="0" err="1"/>
              <a:t>Selinium</a:t>
            </a:r>
            <a:r>
              <a:rPr lang="en-US" sz="1400" dirty="0"/>
              <a:t> and web driver libraries log into LinkedIn account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Scrape the content with required features like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i</a:t>
            </a:r>
            <a:r>
              <a:rPr lang="en-US" sz="1400" dirty="0"/>
              <a:t>.  </a:t>
            </a:r>
            <a:r>
              <a:rPr lang="en-US" sz="1400" dirty="0" err="1"/>
              <a:t>PostNumber</a:t>
            </a:r>
            <a:r>
              <a:rPr lang="en-US" sz="1400" dirty="0"/>
              <a:t>,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ii. Post text,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iii. Time Posted Before,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iv. Tags in Post,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v.  Number of likes,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vi. Profile links of people who liked the post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135866F-1CF6-6722-241B-6D9B2FBBC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69" y="1320800"/>
            <a:ext cx="7694506" cy="43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9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9C39-8DAA-8539-9C5E-FDA634FA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 : Visualize Results obtained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239349-0750-49D1-6833-3501B9068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7440"/>
            <a:ext cx="4033520" cy="241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BFEF9F-4F6D-7ECD-8AF9-7A04DBD974B9}"/>
              </a:ext>
            </a:extLst>
          </p:cNvPr>
          <p:cNvSpPr txBox="1"/>
          <p:nvPr/>
        </p:nvSpPr>
        <p:spPr>
          <a:xfrm>
            <a:off x="152400" y="5029200"/>
            <a:ext cx="3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OP Jindal Post Number Vs Likes Count</a:t>
            </a:r>
            <a:endParaRPr lang="en-US" sz="1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25F577F-5711-80D5-65D6-70014FAD6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549" y="2315845"/>
            <a:ext cx="4105515" cy="244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08E91F-6BFB-219E-674B-3DA716F81A33}"/>
              </a:ext>
            </a:extLst>
          </p:cNvPr>
          <p:cNvSpPr txBox="1"/>
          <p:nvPr/>
        </p:nvSpPr>
        <p:spPr>
          <a:xfrm>
            <a:off x="4074160" y="4998720"/>
            <a:ext cx="392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Response Informatics                        Post Number Vs Likes Count</a:t>
            </a:r>
            <a:endParaRPr lang="en-US" sz="16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C57D7F0-079B-BA21-5A95-A5CCAC71F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997" y="2224405"/>
            <a:ext cx="4271003" cy="254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48BE25-4A38-FAEC-4908-DE2B028CAE45}"/>
              </a:ext>
            </a:extLst>
          </p:cNvPr>
          <p:cNvSpPr txBox="1"/>
          <p:nvPr/>
        </p:nvSpPr>
        <p:spPr>
          <a:xfrm>
            <a:off x="7924800" y="4927600"/>
            <a:ext cx="392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L&amp;T Technologies                              Post Number Vs Likes Count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697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222C2-DD95-6873-978C-6D3231F0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PHASE III : Text Analytics on data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35E5-F66C-3361-EB21-D3E5DED3A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Using NLTK library visualize in word cloud.</a:t>
            </a:r>
          </a:p>
          <a:p>
            <a:r>
              <a:rPr lang="en-US" sz="1800" dirty="0"/>
              <a:t>Features like Post text, Hashtags in post</a:t>
            </a:r>
          </a:p>
          <a:p>
            <a:r>
              <a:rPr lang="en-US" sz="1800" dirty="0"/>
              <a:t>Inferences on the outcomes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105599-FACF-F433-2194-C1C8D452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103" y="3046372"/>
            <a:ext cx="5481509" cy="280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CF24571-FE31-7EE7-2C7B-5AF93655B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7180" y="3056038"/>
            <a:ext cx="5852333" cy="299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79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colorful lights&#10;&#10;Description automatically generated">
            <a:extLst>
              <a:ext uri="{FF2B5EF4-FFF2-40B4-BE49-F238E27FC236}">
                <a16:creationId xmlns:a16="http://schemas.microsoft.com/office/drawing/2014/main" id="{5CF20C50-AADF-A66A-8475-0A140ED2C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66" r="1073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C4D40-B503-6133-8F6B-A3F5EC1C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77473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3985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39790"/>
      </a:accent1>
      <a:accent2>
        <a:srgbClr val="BAA07F"/>
      </a:accent2>
      <a:accent3>
        <a:srgbClr val="A6A57E"/>
      </a:accent3>
      <a:accent4>
        <a:srgbClr val="96AB75"/>
      </a:accent4>
      <a:accent5>
        <a:srgbClr val="8BAD83"/>
      </a:accent5>
      <a:accent6>
        <a:srgbClr val="78AF84"/>
      </a:accent6>
      <a:hlink>
        <a:srgbClr val="598C94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4381</TotalTime>
  <Words>270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Amasis MT Pro Medium</vt:lpstr>
      <vt:lpstr>Arial</vt:lpstr>
      <vt:lpstr>Calibri</vt:lpstr>
      <vt:lpstr>Neue Haas Grotesk Text Pro</vt:lpstr>
      <vt:lpstr>AccentBoxVTI</vt:lpstr>
      <vt:lpstr>LINKEDIN Content/Persona Analytics</vt:lpstr>
      <vt:lpstr>Problem Statement: To understand the LinkedIn persona of their respective company/organization with content posted leveraging by Analytics.</vt:lpstr>
      <vt:lpstr>Framework</vt:lpstr>
      <vt:lpstr>PHASE I : Web Scrapping</vt:lpstr>
      <vt:lpstr>PHASE II : Visualize Results obtained</vt:lpstr>
      <vt:lpstr>PHASE III : Text Analytics on data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Content/Persona Analytics</dc:title>
  <dc:creator>Mekanaboina Venkat Nikesh (22 JGBS)</dc:creator>
  <cp:lastModifiedBy>Mekanaboina Venkat Nikesh (22 JGBS)</cp:lastModifiedBy>
  <cp:revision>2</cp:revision>
  <dcterms:created xsi:type="dcterms:W3CDTF">2023-07-18T05:37:52Z</dcterms:created>
  <dcterms:modified xsi:type="dcterms:W3CDTF">2023-07-21T06:39:21Z</dcterms:modified>
</cp:coreProperties>
</file>