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2" r:id="rId5"/>
  </p:sldMasterIdLst>
  <p:notesMasterIdLst>
    <p:notesMasterId r:id="rId26"/>
  </p:notesMasterIdLst>
  <p:handoutMasterIdLst>
    <p:handoutMasterId r:id="rId27"/>
  </p:handoutMasterIdLst>
  <p:sldIdLst>
    <p:sldId id="286" r:id="rId6"/>
    <p:sldId id="468" r:id="rId7"/>
    <p:sldId id="792" r:id="rId8"/>
    <p:sldId id="803" r:id="rId9"/>
    <p:sldId id="791" r:id="rId10"/>
    <p:sldId id="752" r:id="rId11"/>
    <p:sldId id="801" r:id="rId12"/>
    <p:sldId id="802" r:id="rId13"/>
    <p:sldId id="756" r:id="rId14"/>
    <p:sldId id="793" r:id="rId15"/>
    <p:sldId id="755" r:id="rId16"/>
    <p:sldId id="796" r:id="rId17"/>
    <p:sldId id="799" r:id="rId18"/>
    <p:sldId id="800" r:id="rId19"/>
    <p:sldId id="804" r:id="rId20"/>
    <p:sldId id="805" r:id="rId21"/>
    <p:sldId id="806" r:id="rId22"/>
    <p:sldId id="795" r:id="rId23"/>
    <p:sldId id="794" r:id="rId24"/>
    <p:sldId id="28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A232D3-5984-A40D-FA5A-A11A1D07DF9C}" v="133" dt="2023-02-10T12:25:37.9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6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D805C8-8C90-497B-8493-03AB4DE5BF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F06CE5A-D1DB-48E8-A1B4-FFEC845FAA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61F863-E86A-4E9B-9959-0E745E67A6FE}" type="datetimeFigureOut">
              <a:rPr lang="en-IN" smtClean="0"/>
              <a:pPr/>
              <a:t>25-02-2023</a:t>
            </a:fld>
            <a:endParaRPr lang="en-IN"/>
          </a:p>
        </p:txBody>
      </p:sp>
      <p:sp>
        <p:nvSpPr>
          <p:cNvPr id="4" name="Footer Placeholder 3">
            <a:extLst>
              <a:ext uri="{FF2B5EF4-FFF2-40B4-BE49-F238E27FC236}">
                <a16:creationId xmlns:a16="http://schemas.microsoft.com/office/drawing/2014/main" id="{15F82374-9BE0-4CFE-8008-7AD4D21734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1AD461F0-79B2-40B6-996E-60DBF974BE5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9DF277-8D5F-42B3-B017-98532137BCCC}" type="slidenum">
              <a:rPr lang="en-IN" smtClean="0"/>
              <a:pPr/>
              <a:t>‹#›</a:t>
            </a:fld>
            <a:endParaRPr lang="en-IN"/>
          </a:p>
        </p:txBody>
      </p:sp>
    </p:spTree>
    <p:extLst>
      <p:ext uri="{BB962C8B-B14F-4D97-AF65-F5344CB8AC3E}">
        <p14:creationId xmlns:p14="http://schemas.microsoft.com/office/powerpoint/2010/main" val="1469644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BEFBAE-4EC3-4948-9F42-09763B0896DB}" type="datetimeFigureOut">
              <a:rPr lang="en-IN" smtClean="0"/>
              <a:pPr/>
              <a:t>25-02-2023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405D14-B7E7-48DC-BCA1-267A1C7D262E}" type="slidenum">
              <a:rPr lang="en-IN" smtClean="0"/>
              <a:pPr/>
              <a:t>‹#›</a:t>
            </a:fld>
            <a:endParaRPr lang="en-IN"/>
          </a:p>
        </p:txBody>
      </p:sp>
    </p:spTree>
    <p:extLst>
      <p:ext uri="{BB962C8B-B14F-4D97-AF65-F5344CB8AC3E}">
        <p14:creationId xmlns:p14="http://schemas.microsoft.com/office/powerpoint/2010/main" val="79235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93629" y="1122363"/>
            <a:ext cx="10455215" cy="2387600"/>
          </a:xfrm>
        </p:spPr>
        <p:txBody>
          <a:bodyPr anchor="b">
            <a:normAutofit/>
          </a:bodyPr>
          <a:lstStyle>
            <a:lvl1pPr algn="ctr">
              <a:defRPr sz="4800" b="0">
                <a:solidFill>
                  <a:srgbClr val="C00000"/>
                </a:solidFill>
                <a:latin typeface="+mj-lt"/>
                <a:cs typeface="Arial" panose="020B0604020202020204" pitchFamily="34" charset="0"/>
              </a:defRPr>
            </a:lvl1pPr>
          </a:lstStyle>
          <a:p>
            <a:r>
              <a:rPr lang="en-US"/>
              <a:t>Click to edit Master title style</a:t>
            </a:r>
            <a:br>
              <a:rPr lang="en-US"/>
            </a:br>
            <a:endParaRPr lang="en-IN"/>
          </a:p>
        </p:txBody>
      </p:sp>
      <p:sp>
        <p:nvSpPr>
          <p:cNvPr id="3" name="Subtitle 2"/>
          <p:cNvSpPr>
            <a:spLocks noGrp="1"/>
          </p:cNvSpPr>
          <p:nvPr>
            <p:ph type="subTitle" idx="1"/>
          </p:nvPr>
        </p:nvSpPr>
        <p:spPr>
          <a:xfrm>
            <a:off x="793629" y="3602038"/>
            <a:ext cx="10455215" cy="1655762"/>
          </a:xfrm>
        </p:spPr>
        <p:txBody>
          <a:bodyPr>
            <a:normAutofit/>
          </a:bodyPr>
          <a:lstStyle>
            <a:lvl1pPr marL="0" indent="0" algn="ctr">
              <a:buNone/>
              <a:defRPr sz="3600">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a:p>
          <a:p>
            <a:r>
              <a:rPr lang="en-US"/>
              <a:t>Click to edit Master subtitle style</a:t>
            </a:r>
            <a:endParaRPr lang="en-IN"/>
          </a:p>
        </p:txBody>
      </p:sp>
      <p:pic>
        <p:nvPicPr>
          <p:cNvPr id="4" name="Picture 3" descr="A close up of a logo&#10;&#10;Description automatically generated">
            <a:extLst>
              <a:ext uri="{FF2B5EF4-FFF2-40B4-BE49-F238E27FC236}">
                <a16:creationId xmlns:a16="http://schemas.microsoft.com/office/drawing/2014/main" id="{FC84948E-634D-493C-8276-F8532FB80A6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9281788" y="5960853"/>
            <a:ext cx="1967056" cy="655982"/>
          </a:xfrm>
          <a:prstGeom prst="rect">
            <a:avLst/>
          </a:prstGeom>
        </p:spPr>
      </p:pic>
    </p:spTree>
    <p:extLst>
      <p:ext uri="{BB962C8B-B14F-4D97-AF65-F5344CB8AC3E}">
        <p14:creationId xmlns:p14="http://schemas.microsoft.com/office/powerpoint/2010/main" val="2325486699"/>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descr="A close up of a logo&#10;&#10;Description automatically generated">
            <a:extLst>
              <a:ext uri="{FF2B5EF4-FFF2-40B4-BE49-F238E27FC236}">
                <a16:creationId xmlns:a16="http://schemas.microsoft.com/office/drawing/2014/main" id="{CAE8CF87-0C27-479A-9FCC-F0FA64D1A50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96016" y="5953539"/>
            <a:ext cx="1967056" cy="655982"/>
          </a:xfrm>
          <a:prstGeom prst="rect">
            <a:avLst/>
          </a:prstGeom>
        </p:spPr>
      </p:pic>
      <p:sp>
        <p:nvSpPr>
          <p:cNvPr id="6" name="Slide Number Placeholder 3">
            <a:extLst>
              <a:ext uri="{FF2B5EF4-FFF2-40B4-BE49-F238E27FC236}">
                <a16:creationId xmlns:a16="http://schemas.microsoft.com/office/drawing/2014/main" id="{0DD4A930-6D5E-462E-9C0D-80D19107F496}"/>
              </a:ext>
            </a:extLst>
          </p:cNvPr>
          <p:cNvSpPr>
            <a:spLocks noGrp="1"/>
          </p:cNvSpPr>
          <p:nvPr>
            <p:ph type="sldNum" sz="quarter" idx="4"/>
          </p:nvPr>
        </p:nvSpPr>
        <p:spPr>
          <a:xfrm>
            <a:off x="224622" y="359494"/>
            <a:ext cx="2743200" cy="365125"/>
          </a:xfrm>
          <a:prstGeom prst="rect">
            <a:avLst/>
          </a:prstGeom>
        </p:spPr>
        <p:txBody>
          <a:bodyPr vert="horz" lIns="91440" tIns="45720" rIns="91440" bIns="45720" rtlCol="0" anchor="ctr"/>
          <a:lstStyle>
            <a:lvl1pPr algn="l">
              <a:defRPr sz="1400">
                <a:solidFill>
                  <a:srgbClr val="C00000"/>
                </a:solidFill>
              </a:defRPr>
            </a:lvl1pPr>
          </a:lstStyle>
          <a:p>
            <a:r>
              <a:rPr lang="en-IN"/>
              <a:t>#</a:t>
            </a:r>
            <a:fld id="{E3E7CEFA-4988-41BA-AD35-C10C92633637}" type="slidenum">
              <a:rPr lang="en-IN" smtClean="0"/>
              <a:pPr/>
              <a:t>‹#›</a:t>
            </a:fld>
            <a:endParaRPr lang="en-IN"/>
          </a:p>
        </p:txBody>
      </p:sp>
    </p:spTree>
    <p:extLst>
      <p:ext uri="{BB962C8B-B14F-4D97-AF65-F5344CB8AC3E}">
        <p14:creationId xmlns:p14="http://schemas.microsoft.com/office/powerpoint/2010/main" val="3910834752"/>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descr="A close up of a logo&#10;&#10;Description automatically generated">
            <a:extLst>
              <a:ext uri="{FF2B5EF4-FFF2-40B4-BE49-F238E27FC236}">
                <a16:creationId xmlns:a16="http://schemas.microsoft.com/office/drawing/2014/main" id="{0484F575-B956-41D8-9BD9-542DF1FD66F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96016" y="5953539"/>
            <a:ext cx="1967056" cy="655982"/>
          </a:xfrm>
          <a:prstGeom prst="rect">
            <a:avLst/>
          </a:prstGeom>
        </p:spPr>
      </p:pic>
    </p:spTree>
    <p:extLst>
      <p:ext uri="{BB962C8B-B14F-4D97-AF65-F5344CB8AC3E}">
        <p14:creationId xmlns:p14="http://schemas.microsoft.com/office/powerpoint/2010/main" val="3302182562"/>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Титульный слайд" userDrawn="1">
  <p:cSld name="Титульный слайд">
    <p:spTree>
      <p:nvGrpSpPr>
        <p:cNvPr id="1" name="Shape 11"/>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51FCAF33-9D2D-4091-8746-0C9C38FB020B}"/>
              </a:ext>
            </a:extLst>
          </p:cNvPr>
          <p:cNvSpPr>
            <a:spLocks noGrp="1"/>
          </p:cNvSpPr>
          <p:nvPr>
            <p:ph type="sldNum" sz="quarter" idx="4"/>
          </p:nvPr>
        </p:nvSpPr>
        <p:spPr>
          <a:xfrm>
            <a:off x="224622" y="359494"/>
            <a:ext cx="2743200" cy="365125"/>
          </a:xfrm>
          <a:prstGeom prst="rect">
            <a:avLst/>
          </a:prstGeom>
        </p:spPr>
        <p:txBody>
          <a:bodyPr vert="horz" lIns="91440" tIns="45720" rIns="91440" bIns="45720" rtlCol="0" anchor="ctr"/>
          <a:lstStyle>
            <a:lvl1pPr algn="l">
              <a:defRPr sz="1400">
                <a:solidFill>
                  <a:srgbClr val="C00000"/>
                </a:solidFill>
              </a:defRPr>
            </a:lvl1pPr>
          </a:lstStyle>
          <a:p>
            <a:r>
              <a:rPr lang="en-IN"/>
              <a:t>#</a:t>
            </a:r>
            <a:fld id="{E3E7CEFA-4988-41BA-AD35-C10C92633637}" type="slidenum">
              <a:rPr lang="en-IN" smtClean="0"/>
              <a:pPr/>
              <a:t>‹#›</a:t>
            </a:fld>
            <a:endParaRPr lang="en-IN"/>
          </a:p>
        </p:txBody>
      </p:sp>
    </p:spTree>
    <p:extLst>
      <p:ext uri="{BB962C8B-B14F-4D97-AF65-F5344CB8AC3E}">
        <p14:creationId xmlns:p14="http://schemas.microsoft.com/office/powerpoint/2010/main" val="1205091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Заголовок и объект" userDrawn="1">
  <p:cSld name="Заголовок и объект">
    <p:spTree>
      <p:nvGrpSpPr>
        <p:cNvPr id="1" name="Shape 17"/>
        <p:cNvGrpSpPr/>
        <p:nvPr/>
      </p:nvGrpSpPr>
      <p:grpSpPr>
        <a:xfrm>
          <a:off x="0" y="0"/>
          <a:ext cx="0" cy="0"/>
          <a:chOff x="0" y="0"/>
          <a:chExt cx="0" cy="0"/>
        </a:xfrm>
      </p:grpSpPr>
    </p:spTree>
    <p:extLst>
      <p:ext uri="{BB962C8B-B14F-4D97-AF65-F5344CB8AC3E}">
        <p14:creationId xmlns:p14="http://schemas.microsoft.com/office/powerpoint/2010/main" val="900227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b="0">
                <a:latin typeface="+mj-lt"/>
                <a:cs typeface="Arial" panose="020B0604020202020204" pitchFamily="34" charset="0"/>
              </a:defRPr>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200">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2231211999"/>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024872" cy="897144"/>
          </a:xfrm>
          <a:solidFill>
            <a:srgbClr val="AF1D4A"/>
          </a:solidFill>
        </p:spPr>
        <p:txBody>
          <a:bodyPr/>
          <a:lstStyle>
            <a:lvl1pPr>
              <a:defRPr b="1">
                <a:solidFill>
                  <a:schemeClr val="bg1"/>
                </a:solidFill>
                <a:latin typeface="+mj-lt"/>
                <a:cs typeface="Arial" panose="020B0604020202020204" pitchFamily="34" charset="0"/>
              </a:defRPr>
            </a:lvl1pPr>
          </a:lstStyle>
          <a:p>
            <a:r>
              <a:rPr lang="en-US"/>
              <a:t>Click to edit Master title style</a:t>
            </a:r>
            <a:endParaRPr lang="en-IN"/>
          </a:p>
        </p:txBody>
      </p:sp>
      <p:sp>
        <p:nvSpPr>
          <p:cNvPr id="3" name="Content Placeholder 2"/>
          <p:cNvSpPr>
            <a:spLocks noGrp="1"/>
          </p:cNvSpPr>
          <p:nvPr>
            <p:ph idx="1"/>
          </p:nvPr>
        </p:nvSpPr>
        <p:spPr/>
        <p:txBody>
          <a:bodyPr>
            <a:normAutofit/>
          </a:bodyPr>
          <a:lstStyle>
            <a:lvl1pPr>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5" name="Picture 4" descr="A close up of a logo&#10;&#10;Description automatically generated">
            <a:extLst>
              <a:ext uri="{FF2B5EF4-FFF2-40B4-BE49-F238E27FC236}">
                <a16:creationId xmlns:a16="http://schemas.microsoft.com/office/drawing/2014/main" id="{DAF3D3DE-4523-4272-BE59-8D2437F5816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96016" y="5953539"/>
            <a:ext cx="1967056" cy="655982"/>
          </a:xfrm>
          <a:prstGeom prst="rect">
            <a:avLst/>
          </a:prstGeom>
        </p:spPr>
      </p:pic>
      <p:sp>
        <p:nvSpPr>
          <p:cNvPr id="6" name="Slide Number Placeholder 3">
            <a:extLst>
              <a:ext uri="{FF2B5EF4-FFF2-40B4-BE49-F238E27FC236}">
                <a16:creationId xmlns:a16="http://schemas.microsoft.com/office/drawing/2014/main" id="{AE701B25-A330-4FF4-84BC-2A63A77EF00F}"/>
              </a:ext>
            </a:extLst>
          </p:cNvPr>
          <p:cNvSpPr>
            <a:spLocks noGrp="1"/>
          </p:cNvSpPr>
          <p:nvPr>
            <p:ph type="sldNum" sz="quarter" idx="4"/>
          </p:nvPr>
        </p:nvSpPr>
        <p:spPr>
          <a:xfrm>
            <a:off x="224622" y="359494"/>
            <a:ext cx="2743200" cy="365125"/>
          </a:xfrm>
          <a:prstGeom prst="rect">
            <a:avLst/>
          </a:prstGeom>
        </p:spPr>
        <p:txBody>
          <a:bodyPr vert="horz" lIns="91440" tIns="45720" rIns="91440" bIns="45720" rtlCol="0" anchor="ctr"/>
          <a:lstStyle>
            <a:lvl1pPr algn="l">
              <a:defRPr sz="1400">
                <a:solidFill>
                  <a:srgbClr val="C00000"/>
                </a:solidFill>
              </a:defRPr>
            </a:lvl1pPr>
          </a:lstStyle>
          <a:p>
            <a:r>
              <a:rPr lang="en-IN"/>
              <a:t>#</a:t>
            </a:r>
            <a:fld id="{E3E7CEFA-4988-41BA-AD35-C10C92633637}" type="slidenum">
              <a:rPr lang="en-IN" smtClean="0"/>
              <a:pPr/>
              <a:t>‹#›</a:t>
            </a:fld>
            <a:endParaRPr lang="en-IN"/>
          </a:p>
        </p:txBody>
      </p:sp>
    </p:spTree>
    <p:extLst>
      <p:ext uri="{BB962C8B-B14F-4D97-AF65-F5344CB8AC3E}">
        <p14:creationId xmlns:p14="http://schemas.microsoft.com/office/powerpoint/2010/main" val="3310269645"/>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a:latin typeface="+mj-lt"/>
                <a:cs typeface="Arial" panose="020B0604020202020204" pitchFamily="34" charset="0"/>
              </a:defRPr>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5404341"/>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80660" y="1825625"/>
            <a:ext cx="5039139" cy="3998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039139" cy="3998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6" name="Picture 5" descr="A close up of a logo&#10;&#10;Description automatically generated">
            <a:extLst>
              <a:ext uri="{FF2B5EF4-FFF2-40B4-BE49-F238E27FC236}">
                <a16:creationId xmlns:a16="http://schemas.microsoft.com/office/drawing/2014/main" id="{7C636576-C435-4227-AE32-FBC777B3BDE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96016" y="5953539"/>
            <a:ext cx="1939624" cy="655982"/>
          </a:xfrm>
          <a:prstGeom prst="rect">
            <a:avLst/>
          </a:prstGeom>
        </p:spPr>
      </p:pic>
      <p:sp>
        <p:nvSpPr>
          <p:cNvPr id="8" name="Title 1">
            <a:extLst>
              <a:ext uri="{FF2B5EF4-FFF2-40B4-BE49-F238E27FC236}">
                <a16:creationId xmlns:a16="http://schemas.microsoft.com/office/drawing/2014/main" id="{80076A84-695B-4D81-B65B-036D08E10D12}"/>
              </a:ext>
            </a:extLst>
          </p:cNvPr>
          <p:cNvSpPr>
            <a:spLocks noGrp="1"/>
          </p:cNvSpPr>
          <p:nvPr>
            <p:ph type="title"/>
          </p:nvPr>
        </p:nvSpPr>
        <p:spPr>
          <a:xfrm>
            <a:off x="838200" y="365126"/>
            <a:ext cx="9997440" cy="897144"/>
          </a:xfrm>
          <a:solidFill>
            <a:srgbClr val="AF1D4A"/>
          </a:solidFill>
        </p:spPr>
        <p:txBody>
          <a:bodyPr/>
          <a:lstStyle>
            <a:lvl1pPr>
              <a:defRPr b="1">
                <a:solidFill>
                  <a:schemeClr val="bg1"/>
                </a:solidFill>
                <a:latin typeface="+mj-lt"/>
                <a:cs typeface="Arial" panose="020B0604020202020204" pitchFamily="34" charset="0"/>
              </a:defRPr>
            </a:lvl1pPr>
          </a:lstStyle>
          <a:p>
            <a:r>
              <a:rPr lang="en-US"/>
              <a:t>Click to edit Master title style</a:t>
            </a:r>
            <a:endParaRPr lang="en-IN"/>
          </a:p>
        </p:txBody>
      </p:sp>
      <p:sp>
        <p:nvSpPr>
          <p:cNvPr id="7" name="Slide Number Placeholder 3">
            <a:extLst>
              <a:ext uri="{FF2B5EF4-FFF2-40B4-BE49-F238E27FC236}">
                <a16:creationId xmlns:a16="http://schemas.microsoft.com/office/drawing/2014/main" id="{D4D909F2-2832-486D-AE2F-9CF219D6A66A}"/>
              </a:ext>
            </a:extLst>
          </p:cNvPr>
          <p:cNvSpPr>
            <a:spLocks noGrp="1"/>
          </p:cNvSpPr>
          <p:nvPr>
            <p:ph type="sldNum" sz="quarter" idx="4"/>
          </p:nvPr>
        </p:nvSpPr>
        <p:spPr>
          <a:xfrm>
            <a:off x="224622" y="359494"/>
            <a:ext cx="2743200" cy="365125"/>
          </a:xfrm>
          <a:prstGeom prst="rect">
            <a:avLst/>
          </a:prstGeom>
        </p:spPr>
        <p:txBody>
          <a:bodyPr vert="horz" lIns="91440" tIns="45720" rIns="91440" bIns="45720" rtlCol="0" anchor="ctr"/>
          <a:lstStyle>
            <a:lvl1pPr algn="l">
              <a:defRPr sz="1400">
                <a:solidFill>
                  <a:srgbClr val="C00000"/>
                </a:solidFill>
              </a:defRPr>
            </a:lvl1pPr>
          </a:lstStyle>
          <a:p>
            <a:r>
              <a:rPr lang="en-IN"/>
              <a:t>#</a:t>
            </a:r>
            <a:fld id="{E3E7CEFA-4988-41BA-AD35-C10C92633637}" type="slidenum">
              <a:rPr lang="en-IN" smtClean="0"/>
              <a:pPr/>
              <a:t>‹#›</a:t>
            </a:fld>
            <a:endParaRPr lang="en-IN"/>
          </a:p>
        </p:txBody>
      </p:sp>
    </p:spTree>
    <p:extLst>
      <p:ext uri="{BB962C8B-B14F-4D97-AF65-F5344CB8AC3E}">
        <p14:creationId xmlns:p14="http://schemas.microsoft.com/office/powerpoint/2010/main" val="3967042033"/>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8314" y="1681163"/>
            <a:ext cx="501926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78314" y="2505075"/>
            <a:ext cx="5019261" cy="3329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01926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019261" cy="3329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8" name="Picture 7" descr="A close up of a logo&#10;&#10;Description automatically generated">
            <a:extLst>
              <a:ext uri="{FF2B5EF4-FFF2-40B4-BE49-F238E27FC236}">
                <a16:creationId xmlns:a16="http://schemas.microsoft.com/office/drawing/2014/main" id="{C9ECDAE0-0A74-4D72-8A95-D1CE68BB8CA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733677" y="6002200"/>
            <a:ext cx="2120251" cy="655982"/>
          </a:xfrm>
          <a:prstGeom prst="rect">
            <a:avLst/>
          </a:prstGeom>
        </p:spPr>
      </p:pic>
      <p:sp>
        <p:nvSpPr>
          <p:cNvPr id="10" name="Title 1">
            <a:extLst>
              <a:ext uri="{FF2B5EF4-FFF2-40B4-BE49-F238E27FC236}">
                <a16:creationId xmlns:a16="http://schemas.microsoft.com/office/drawing/2014/main" id="{92D40324-116D-46BF-A0D8-ACBB1FA58BAE}"/>
              </a:ext>
            </a:extLst>
          </p:cNvPr>
          <p:cNvSpPr>
            <a:spLocks noGrp="1"/>
          </p:cNvSpPr>
          <p:nvPr>
            <p:ph type="title"/>
          </p:nvPr>
        </p:nvSpPr>
        <p:spPr>
          <a:xfrm>
            <a:off x="838200" y="365126"/>
            <a:ext cx="10015728" cy="897144"/>
          </a:xfrm>
          <a:solidFill>
            <a:srgbClr val="AF1D4A"/>
          </a:solidFill>
        </p:spPr>
        <p:txBody>
          <a:bodyPr/>
          <a:lstStyle>
            <a:lvl1pPr>
              <a:defRPr b="1">
                <a:solidFill>
                  <a:schemeClr val="bg1"/>
                </a:solidFill>
                <a:latin typeface="+mj-lt"/>
                <a:cs typeface="Arial" panose="020B0604020202020204" pitchFamily="34" charset="0"/>
              </a:defRPr>
            </a:lvl1pPr>
          </a:lstStyle>
          <a:p>
            <a:r>
              <a:rPr lang="en-US"/>
              <a:t>Click to edit Master title style</a:t>
            </a:r>
            <a:endParaRPr lang="en-IN"/>
          </a:p>
        </p:txBody>
      </p:sp>
      <p:sp>
        <p:nvSpPr>
          <p:cNvPr id="9" name="Slide Number Placeholder 3">
            <a:extLst>
              <a:ext uri="{FF2B5EF4-FFF2-40B4-BE49-F238E27FC236}">
                <a16:creationId xmlns:a16="http://schemas.microsoft.com/office/drawing/2014/main" id="{F5542535-D1B2-431D-A19C-9CEDC2F317BA}"/>
              </a:ext>
            </a:extLst>
          </p:cNvPr>
          <p:cNvSpPr>
            <a:spLocks noGrp="1"/>
          </p:cNvSpPr>
          <p:nvPr>
            <p:ph type="sldNum" sz="quarter" idx="10"/>
          </p:nvPr>
        </p:nvSpPr>
        <p:spPr>
          <a:xfrm>
            <a:off x="224622" y="359494"/>
            <a:ext cx="2743200" cy="365125"/>
          </a:xfrm>
          <a:prstGeom prst="rect">
            <a:avLst/>
          </a:prstGeom>
        </p:spPr>
        <p:txBody>
          <a:bodyPr vert="horz" lIns="91440" tIns="45720" rIns="91440" bIns="45720" rtlCol="0" anchor="ctr"/>
          <a:lstStyle>
            <a:lvl1pPr algn="l">
              <a:defRPr sz="1400">
                <a:solidFill>
                  <a:srgbClr val="C00000"/>
                </a:solidFill>
              </a:defRPr>
            </a:lvl1pPr>
          </a:lstStyle>
          <a:p>
            <a:r>
              <a:rPr lang="en-IN"/>
              <a:t>#</a:t>
            </a:r>
            <a:fld id="{E3E7CEFA-4988-41BA-AD35-C10C92633637}" type="slidenum">
              <a:rPr lang="en-IN" smtClean="0"/>
              <a:pPr/>
              <a:t>‹#›</a:t>
            </a:fld>
            <a:endParaRPr lang="en-IN"/>
          </a:p>
        </p:txBody>
      </p:sp>
    </p:spTree>
    <p:extLst>
      <p:ext uri="{BB962C8B-B14F-4D97-AF65-F5344CB8AC3E}">
        <p14:creationId xmlns:p14="http://schemas.microsoft.com/office/powerpoint/2010/main" val="4179200039"/>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1D5A8173-029E-4575-B1BE-7D44B32D742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356520" y="6017547"/>
            <a:ext cx="2457784" cy="655982"/>
          </a:xfrm>
          <a:prstGeom prst="rect">
            <a:avLst/>
          </a:prstGeom>
        </p:spPr>
      </p:pic>
      <p:sp>
        <p:nvSpPr>
          <p:cNvPr id="6" name="Title 1">
            <a:extLst>
              <a:ext uri="{FF2B5EF4-FFF2-40B4-BE49-F238E27FC236}">
                <a16:creationId xmlns:a16="http://schemas.microsoft.com/office/drawing/2014/main" id="{FF2D2E05-3817-4F9D-BBEF-1D4FF77C6B84}"/>
              </a:ext>
            </a:extLst>
          </p:cNvPr>
          <p:cNvSpPr>
            <a:spLocks noGrp="1"/>
          </p:cNvSpPr>
          <p:nvPr>
            <p:ph type="title"/>
          </p:nvPr>
        </p:nvSpPr>
        <p:spPr>
          <a:xfrm>
            <a:off x="838200" y="365126"/>
            <a:ext cx="9976104" cy="897144"/>
          </a:xfrm>
          <a:solidFill>
            <a:srgbClr val="AF1D4A"/>
          </a:solidFill>
        </p:spPr>
        <p:txBody>
          <a:bodyPr/>
          <a:lstStyle>
            <a:lvl1pPr>
              <a:defRPr b="1">
                <a:solidFill>
                  <a:schemeClr val="bg1"/>
                </a:solidFill>
                <a:latin typeface="+mj-lt"/>
                <a:cs typeface="Arial" panose="020B0604020202020204" pitchFamily="34" charset="0"/>
              </a:defRPr>
            </a:lvl1pPr>
          </a:lstStyle>
          <a:p>
            <a:r>
              <a:rPr lang="en-US"/>
              <a:t>Click to edit Master title style</a:t>
            </a:r>
            <a:endParaRPr lang="en-IN"/>
          </a:p>
        </p:txBody>
      </p:sp>
      <p:sp>
        <p:nvSpPr>
          <p:cNvPr id="5" name="Slide Number Placeholder 3">
            <a:extLst>
              <a:ext uri="{FF2B5EF4-FFF2-40B4-BE49-F238E27FC236}">
                <a16:creationId xmlns:a16="http://schemas.microsoft.com/office/drawing/2014/main" id="{9734F95F-2A7E-4D74-BFB4-80008AAADD13}"/>
              </a:ext>
            </a:extLst>
          </p:cNvPr>
          <p:cNvSpPr>
            <a:spLocks noGrp="1"/>
          </p:cNvSpPr>
          <p:nvPr>
            <p:ph type="sldNum" sz="quarter" idx="4"/>
          </p:nvPr>
        </p:nvSpPr>
        <p:spPr>
          <a:xfrm>
            <a:off x="224622" y="359494"/>
            <a:ext cx="2743200" cy="365125"/>
          </a:xfrm>
          <a:prstGeom prst="rect">
            <a:avLst/>
          </a:prstGeom>
        </p:spPr>
        <p:txBody>
          <a:bodyPr vert="horz" lIns="91440" tIns="45720" rIns="91440" bIns="45720" rtlCol="0" anchor="ctr"/>
          <a:lstStyle>
            <a:lvl1pPr algn="l">
              <a:defRPr sz="1400">
                <a:solidFill>
                  <a:srgbClr val="C00000"/>
                </a:solidFill>
              </a:defRPr>
            </a:lvl1pPr>
          </a:lstStyle>
          <a:p>
            <a:r>
              <a:rPr lang="en-IN"/>
              <a:t>#</a:t>
            </a:r>
            <a:fld id="{E3E7CEFA-4988-41BA-AD35-C10C92633637}" type="slidenum">
              <a:rPr lang="en-IN" smtClean="0"/>
              <a:pPr/>
              <a:t>‹#›</a:t>
            </a:fld>
            <a:endParaRPr lang="en-IN"/>
          </a:p>
        </p:txBody>
      </p:sp>
    </p:spTree>
    <p:extLst>
      <p:ext uri="{BB962C8B-B14F-4D97-AF65-F5344CB8AC3E}">
        <p14:creationId xmlns:p14="http://schemas.microsoft.com/office/powerpoint/2010/main" val="497786588"/>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6981" y="144962"/>
            <a:ext cx="10601863" cy="579657"/>
          </a:xfrm>
          <a:solidFill>
            <a:srgbClr val="AF1D4A"/>
          </a:solidFill>
        </p:spPr>
        <p:txBody>
          <a:bodyPr>
            <a:noAutofit/>
          </a:bodyPr>
          <a:lstStyle>
            <a:lvl1pPr>
              <a:defRPr sz="4000" b="0">
                <a:solidFill>
                  <a:schemeClr val="bg1"/>
                </a:solidFill>
                <a:latin typeface="+mj-lt"/>
                <a:cs typeface="Arial" panose="020B0604020202020204" pitchFamily="34" charset="0"/>
              </a:defRPr>
            </a:lvl1pPr>
          </a:lstStyle>
          <a:p>
            <a:r>
              <a:rPr lang="en-US"/>
              <a:t>Click to edit Master title style</a:t>
            </a:r>
            <a:endParaRPr lang="en-IN"/>
          </a:p>
        </p:txBody>
      </p:sp>
      <p:sp>
        <p:nvSpPr>
          <p:cNvPr id="3" name="Content Placeholder 2"/>
          <p:cNvSpPr>
            <a:spLocks noGrp="1"/>
          </p:cNvSpPr>
          <p:nvPr>
            <p:ph idx="1"/>
          </p:nvPr>
        </p:nvSpPr>
        <p:spPr>
          <a:xfrm>
            <a:off x="646981" y="897147"/>
            <a:ext cx="10601863" cy="4919192"/>
          </a:xfrm>
        </p:spPr>
        <p:txBody>
          <a:bodyPr>
            <a:normAutofit/>
          </a:bodyPr>
          <a:lstStyle>
            <a:lvl1pPr>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5" name="Picture 4" descr="A close up of a logo&#10;&#10;Description automatically generated">
            <a:extLst>
              <a:ext uri="{FF2B5EF4-FFF2-40B4-BE49-F238E27FC236}">
                <a16:creationId xmlns:a16="http://schemas.microsoft.com/office/drawing/2014/main" id="{DAF3D3DE-4523-4272-BE59-8D2437F5816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9281788" y="5960853"/>
            <a:ext cx="1967056" cy="655982"/>
          </a:xfrm>
          <a:prstGeom prst="rect">
            <a:avLst/>
          </a:prstGeom>
        </p:spPr>
      </p:pic>
      <p:sp>
        <p:nvSpPr>
          <p:cNvPr id="7" name="Slide Number Placeholder 3">
            <a:extLst>
              <a:ext uri="{FF2B5EF4-FFF2-40B4-BE49-F238E27FC236}">
                <a16:creationId xmlns:a16="http://schemas.microsoft.com/office/drawing/2014/main" id="{81809D16-A1EA-491E-B08D-BAD11CA6219E}"/>
              </a:ext>
            </a:extLst>
          </p:cNvPr>
          <p:cNvSpPr>
            <a:spLocks noGrp="1"/>
          </p:cNvSpPr>
          <p:nvPr>
            <p:ph type="sldNum" sz="quarter" idx="4"/>
          </p:nvPr>
        </p:nvSpPr>
        <p:spPr>
          <a:xfrm>
            <a:off x="224622" y="359494"/>
            <a:ext cx="2743200" cy="365125"/>
          </a:xfrm>
          <a:prstGeom prst="rect">
            <a:avLst/>
          </a:prstGeom>
        </p:spPr>
        <p:txBody>
          <a:bodyPr vert="horz" lIns="91440" tIns="45720" rIns="91440" bIns="45720" rtlCol="0" anchor="ctr"/>
          <a:lstStyle>
            <a:lvl1pPr algn="l">
              <a:defRPr sz="1400">
                <a:solidFill>
                  <a:srgbClr val="C00000"/>
                </a:solidFill>
              </a:defRPr>
            </a:lvl1pPr>
          </a:lstStyle>
          <a:p>
            <a:r>
              <a:rPr lang="en-IN"/>
              <a:t>#</a:t>
            </a:r>
            <a:fld id="{E3E7CEFA-4988-41BA-AD35-C10C92633637}" type="slidenum">
              <a:rPr lang="en-IN" smtClean="0"/>
              <a:pPr/>
              <a:t>‹#›</a:t>
            </a:fld>
            <a:endParaRPr lang="en-IN"/>
          </a:p>
        </p:txBody>
      </p:sp>
    </p:spTree>
    <p:extLst>
      <p:ext uri="{BB962C8B-B14F-4D97-AF65-F5344CB8AC3E}">
        <p14:creationId xmlns:p14="http://schemas.microsoft.com/office/powerpoint/2010/main" val="166879403"/>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A close up of a logo&#10;&#10;Description automatically generated">
            <a:extLst>
              <a:ext uri="{FF2B5EF4-FFF2-40B4-BE49-F238E27FC236}">
                <a16:creationId xmlns:a16="http://schemas.microsoft.com/office/drawing/2014/main" id="{5BF30093-AF1A-473D-8459-D65A198D7E3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96016" y="5953539"/>
            <a:ext cx="1967056" cy="655982"/>
          </a:xfrm>
          <a:prstGeom prst="rect">
            <a:avLst/>
          </a:prstGeom>
        </p:spPr>
      </p:pic>
    </p:spTree>
    <p:extLst>
      <p:ext uri="{BB962C8B-B14F-4D97-AF65-F5344CB8AC3E}">
        <p14:creationId xmlns:p14="http://schemas.microsoft.com/office/powerpoint/2010/main" val="1760443075"/>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descr="A close up of a logo&#10;&#10;Description automatically generated">
            <a:extLst>
              <a:ext uri="{FF2B5EF4-FFF2-40B4-BE49-F238E27FC236}">
                <a16:creationId xmlns:a16="http://schemas.microsoft.com/office/drawing/2014/main" id="{CAE8CF87-0C27-479A-9FCC-F0FA64D1A50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96016" y="5953539"/>
            <a:ext cx="1967056" cy="655982"/>
          </a:xfrm>
          <a:prstGeom prst="rect">
            <a:avLst/>
          </a:prstGeom>
        </p:spPr>
      </p:pic>
    </p:spTree>
    <p:extLst>
      <p:ext uri="{BB962C8B-B14F-4D97-AF65-F5344CB8AC3E}">
        <p14:creationId xmlns:p14="http://schemas.microsoft.com/office/powerpoint/2010/main" val="1355436838"/>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descr="A close up of a logo&#10;&#10;Description automatically generated">
            <a:extLst>
              <a:ext uri="{FF2B5EF4-FFF2-40B4-BE49-F238E27FC236}">
                <a16:creationId xmlns:a16="http://schemas.microsoft.com/office/drawing/2014/main" id="{0484F575-B956-41D8-9BD9-542DF1FD66F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96016" y="5953539"/>
            <a:ext cx="1967056" cy="655982"/>
          </a:xfrm>
          <a:prstGeom prst="rect">
            <a:avLst/>
          </a:prstGeom>
        </p:spPr>
      </p:pic>
    </p:spTree>
    <p:extLst>
      <p:ext uri="{BB962C8B-B14F-4D97-AF65-F5344CB8AC3E}">
        <p14:creationId xmlns:p14="http://schemas.microsoft.com/office/powerpoint/2010/main" val="590788670"/>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Титульный слайд" preserve="1" userDrawn="1">
  <p:cSld name="Титульный слайд">
    <p:spTree>
      <p:nvGrpSpPr>
        <p:cNvPr id="1" name="Shape 11"/>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D3BB1353-7940-4C24-ADE7-20139301DF61}"/>
              </a:ext>
            </a:extLst>
          </p:cNvPr>
          <p:cNvSpPr>
            <a:spLocks noGrp="1"/>
          </p:cNvSpPr>
          <p:nvPr>
            <p:ph type="sldNum" sz="quarter" idx="4"/>
          </p:nvPr>
        </p:nvSpPr>
        <p:spPr>
          <a:xfrm>
            <a:off x="224622" y="359494"/>
            <a:ext cx="2743200" cy="365125"/>
          </a:xfrm>
          <a:prstGeom prst="rect">
            <a:avLst/>
          </a:prstGeom>
        </p:spPr>
        <p:txBody>
          <a:bodyPr vert="horz" lIns="91440" tIns="45720" rIns="91440" bIns="45720" rtlCol="0" anchor="ctr"/>
          <a:lstStyle>
            <a:lvl1pPr algn="l">
              <a:defRPr sz="1400">
                <a:solidFill>
                  <a:srgbClr val="C00000"/>
                </a:solidFill>
              </a:defRPr>
            </a:lvl1pPr>
          </a:lstStyle>
          <a:p>
            <a:r>
              <a:rPr lang="en-IN"/>
              <a:t>#</a:t>
            </a:r>
            <a:fld id="{E3E7CEFA-4988-41BA-AD35-C10C92633637}" type="slidenum">
              <a:rPr lang="en-IN" smtClean="0"/>
              <a:pPr/>
              <a:t>‹#›</a:t>
            </a:fld>
            <a:endParaRPr lang="en-IN"/>
          </a:p>
        </p:txBody>
      </p:sp>
    </p:spTree>
    <p:extLst>
      <p:ext uri="{BB962C8B-B14F-4D97-AF65-F5344CB8AC3E}">
        <p14:creationId xmlns:p14="http://schemas.microsoft.com/office/powerpoint/2010/main" val="22054732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Заголовок и объект" preserve="1" userDrawn="1">
  <p:cSld name="Заголовок и объект">
    <p:spTree>
      <p:nvGrpSpPr>
        <p:cNvPr id="1" name="Shape 17"/>
        <p:cNvGrpSpPr/>
        <p:nvPr/>
      </p:nvGrpSpPr>
      <p:grpSpPr>
        <a:xfrm>
          <a:off x="0" y="0"/>
          <a:ext cx="0" cy="0"/>
          <a:chOff x="0" y="0"/>
          <a:chExt cx="0" cy="0"/>
        </a:xfrm>
      </p:grpSpPr>
      <p:sp>
        <p:nvSpPr>
          <p:cNvPr id="4" name="Title 1">
            <a:extLst>
              <a:ext uri="{FF2B5EF4-FFF2-40B4-BE49-F238E27FC236}">
                <a16:creationId xmlns:a16="http://schemas.microsoft.com/office/drawing/2014/main" id="{2D48A42B-FEBA-44F9-A55B-139319B6D016}"/>
              </a:ext>
            </a:extLst>
          </p:cNvPr>
          <p:cNvSpPr>
            <a:spLocks noGrp="1"/>
          </p:cNvSpPr>
          <p:nvPr>
            <p:ph type="title"/>
          </p:nvPr>
        </p:nvSpPr>
        <p:spPr>
          <a:xfrm>
            <a:off x="664234" y="184471"/>
            <a:ext cx="10679502" cy="655982"/>
          </a:xfrm>
          <a:solidFill>
            <a:srgbClr val="AF1D4A"/>
          </a:solidFill>
        </p:spPr>
        <p:txBody>
          <a:bodyPr>
            <a:normAutofit/>
          </a:bodyPr>
          <a:lstStyle>
            <a:lvl1pPr>
              <a:defRPr sz="4000" b="0">
                <a:solidFill>
                  <a:schemeClr val="bg1"/>
                </a:solidFill>
                <a:latin typeface="+mj-lt"/>
                <a:cs typeface="Arial" panose="020B0604020202020204" pitchFamily="34" charset="0"/>
              </a:defRPr>
            </a:lvl1pPr>
          </a:lstStyle>
          <a:p>
            <a:r>
              <a:rPr lang="en-US"/>
              <a:t>Click to edit Master title style</a:t>
            </a:r>
            <a:endParaRPr lang="en-IN"/>
          </a:p>
        </p:txBody>
      </p:sp>
      <p:sp>
        <p:nvSpPr>
          <p:cNvPr id="6" name="Slide Number Placeholder 3">
            <a:extLst>
              <a:ext uri="{FF2B5EF4-FFF2-40B4-BE49-F238E27FC236}">
                <a16:creationId xmlns:a16="http://schemas.microsoft.com/office/drawing/2014/main" id="{223AE51A-B0B8-40B8-8DEA-86B5CFC5D194}"/>
              </a:ext>
            </a:extLst>
          </p:cNvPr>
          <p:cNvSpPr>
            <a:spLocks noGrp="1"/>
          </p:cNvSpPr>
          <p:nvPr>
            <p:ph type="sldNum" sz="quarter" idx="4"/>
          </p:nvPr>
        </p:nvSpPr>
        <p:spPr>
          <a:xfrm>
            <a:off x="224622" y="359494"/>
            <a:ext cx="2743200" cy="365125"/>
          </a:xfrm>
          <a:prstGeom prst="rect">
            <a:avLst/>
          </a:prstGeom>
        </p:spPr>
        <p:txBody>
          <a:bodyPr vert="horz" lIns="91440" tIns="45720" rIns="91440" bIns="45720" rtlCol="0" anchor="ctr"/>
          <a:lstStyle>
            <a:lvl1pPr algn="l">
              <a:defRPr sz="1400">
                <a:solidFill>
                  <a:srgbClr val="C00000"/>
                </a:solidFill>
              </a:defRPr>
            </a:lvl1pPr>
          </a:lstStyle>
          <a:p>
            <a:r>
              <a:rPr lang="en-IN"/>
              <a:t>#</a:t>
            </a:r>
            <a:fld id="{E3E7CEFA-4988-41BA-AD35-C10C92633637}" type="slidenum">
              <a:rPr lang="en-IN" smtClean="0"/>
              <a:pPr/>
              <a:t>‹#›</a:t>
            </a:fld>
            <a:endParaRPr lang="en-IN"/>
          </a:p>
        </p:txBody>
      </p:sp>
    </p:spTree>
    <p:extLst>
      <p:ext uri="{BB962C8B-B14F-4D97-AF65-F5344CB8AC3E}">
        <p14:creationId xmlns:p14="http://schemas.microsoft.com/office/powerpoint/2010/main" val="2265455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1099" y="162215"/>
            <a:ext cx="10601865" cy="571030"/>
          </a:xfrm>
          <a:solidFill>
            <a:schemeClr val="bg1"/>
          </a:solidFill>
        </p:spPr>
        <p:txBody>
          <a:bodyPr/>
          <a:lstStyle>
            <a:lvl1pPr>
              <a:defRPr b="0">
                <a:solidFill>
                  <a:srgbClr val="C00000"/>
                </a:solidFill>
                <a:latin typeface="+mj-lt"/>
                <a:cs typeface="Arial" panose="020B0604020202020204" pitchFamily="34" charset="0"/>
              </a:defRPr>
            </a:lvl1pPr>
          </a:lstStyle>
          <a:p>
            <a:r>
              <a:rPr lang="en-US"/>
              <a:t>Click to edit Master title style</a:t>
            </a:r>
            <a:endParaRPr lang="en-IN"/>
          </a:p>
        </p:txBody>
      </p:sp>
      <p:sp>
        <p:nvSpPr>
          <p:cNvPr id="3" name="Content Placeholder 2"/>
          <p:cNvSpPr>
            <a:spLocks noGrp="1"/>
          </p:cNvSpPr>
          <p:nvPr>
            <p:ph idx="1"/>
          </p:nvPr>
        </p:nvSpPr>
        <p:spPr>
          <a:xfrm>
            <a:off x="621100" y="854015"/>
            <a:ext cx="10619120" cy="4962324"/>
          </a:xfrm>
        </p:spPr>
        <p:txBody>
          <a:bodyPr>
            <a:normAutofit/>
          </a:bodyPr>
          <a:lstStyle>
            <a:lvl1pPr>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5" name="Picture 4" descr="A close up of a logo&#10;&#10;Description automatically generated">
            <a:extLst>
              <a:ext uri="{FF2B5EF4-FFF2-40B4-BE49-F238E27FC236}">
                <a16:creationId xmlns:a16="http://schemas.microsoft.com/office/drawing/2014/main" id="{DAF3D3DE-4523-4272-BE59-8D2437F5816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9273164" y="5937109"/>
            <a:ext cx="1967056" cy="655982"/>
          </a:xfrm>
          <a:prstGeom prst="rect">
            <a:avLst/>
          </a:prstGeom>
        </p:spPr>
      </p:pic>
      <p:sp>
        <p:nvSpPr>
          <p:cNvPr id="7" name="Slide Number Placeholder 3">
            <a:extLst>
              <a:ext uri="{FF2B5EF4-FFF2-40B4-BE49-F238E27FC236}">
                <a16:creationId xmlns:a16="http://schemas.microsoft.com/office/drawing/2014/main" id="{023B05FA-7F28-4C08-9F31-D51D96B2833B}"/>
              </a:ext>
            </a:extLst>
          </p:cNvPr>
          <p:cNvSpPr>
            <a:spLocks noGrp="1"/>
          </p:cNvSpPr>
          <p:nvPr>
            <p:ph type="sldNum" sz="quarter" idx="4"/>
          </p:nvPr>
        </p:nvSpPr>
        <p:spPr>
          <a:xfrm>
            <a:off x="224622" y="359494"/>
            <a:ext cx="2743200" cy="365125"/>
          </a:xfrm>
          <a:prstGeom prst="rect">
            <a:avLst/>
          </a:prstGeom>
        </p:spPr>
        <p:txBody>
          <a:bodyPr vert="horz" lIns="91440" tIns="45720" rIns="91440" bIns="45720" rtlCol="0" anchor="ctr"/>
          <a:lstStyle>
            <a:lvl1pPr algn="l">
              <a:defRPr sz="1400">
                <a:solidFill>
                  <a:srgbClr val="C00000"/>
                </a:solidFill>
              </a:defRPr>
            </a:lvl1pPr>
          </a:lstStyle>
          <a:p>
            <a:r>
              <a:rPr lang="en-IN"/>
              <a:t>#</a:t>
            </a:r>
            <a:fld id="{E3E7CEFA-4988-41BA-AD35-C10C92633637}" type="slidenum">
              <a:rPr lang="en-IN" smtClean="0"/>
              <a:pPr/>
              <a:t>‹#›</a:t>
            </a:fld>
            <a:endParaRPr lang="en-IN"/>
          </a:p>
        </p:txBody>
      </p:sp>
    </p:spTree>
    <p:extLst>
      <p:ext uri="{BB962C8B-B14F-4D97-AF65-F5344CB8AC3E}">
        <p14:creationId xmlns:p14="http://schemas.microsoft.com/office/powerpoint/2010/main" val="1061813509"/>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166274"/>
            <a:ext cx="10515600" cy="2672481"/>
          </a:xfrm>
        </p:spPr>
        <p:txBody>
          <a:bodyPr anchor="b">
            <a:normAutofit/>
          </a:bodyPr>
          <a:lstStyle>
            <a:lvl1pPr algn="ctr">
              <a:defRPr sz="4400">
                <a:solidFill>
                  <a:srgbClr val="C00000"/>
                </a:solidFill>
                <a:latin typeface="+mj-lt"/>
                <a:cs typeface="Arial" panose="020B0604020202020204" pitchFamily="34" charset="0"/>
              </a:defRPr>
            </a:lvl1pPr>
          </a:lstStyle>
          <a:p>
            <a:r>
              <a:rPr lang="en-US"/>
              <a:t>Click To Edit Master Title Style</a:t>
            </a:r>
            <a:br>
              <a:rPr lang="en-US"/>
            </a:br>
            <a:endParaRPr lang="en-IN"/>
          </a:p>
        </p:txBody>
      </p:sp>
      <p:sp>
        <p:nvSpPr>
          <p:cNvPr id="3" name="Text Placeholder 2"/>
          <p:cNvSpPr>
            <a:spLocks noGrp="1"/>
          </p:cNvSpPr>
          <p:nvPr>
            <p:ph type="body" idx="1"/>
          </p:nvPr>
        </p:nvSpPr>
        <p:spPr>
          <a:xfrm>
            <a:off x="831850" y="3959734"/>
            <a:ext cx="10515600" cy="1500187"/>
          </a:xfrm>
        </p:spPr>
        <p:txBody>
          <a:bodyPr>
            <a:normAutofit/>
          </a:bodyPr>
          <a:lstStyle>
            <a:lvl1pPr marL="0" indent="0" algn="ctr">
              <a:buNone/>
              <a:defRPr sz="2800">
                <a:solidFill>
                  <a:srgbClr val="00206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a:p>
          <a:p>
            <a:pPr lvl="0"/>
            <a:r>
              <a:rPr lang="en-US"/>
              <a:t>Click To Edit Master Text Styles</a:t>
            </a:r>
          </a:p>
        </p:txBody>
      </p:sp>
      <p:pic>
        <p:nvPicPr>
          <p:cNvPr id="4" name="Picture 3" descr="A close up of a logo&#10;&#10;Description automatically generated">
            <a:extLst>
              <a:ext uri="{FF2B5EF4-FFF2-40B4-BE49-F238E27FC236}">
                <a16:creationId xmlns:a16="http://schemas.microsoft.com/office/drawing/2014/main" id="{33B59769-4E9F-4ED3-B3C6-F469D471ABD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9281788" y="5960853"/>
            <a:ext cx="1967056" cy="655982"/>
          </a:xfrm>
          <a:prstGeom prst="rect">
            <a:avLst/>
          </a:prstGeom>
        </p:spPr>
      </p:pic>
    </p:spTree>
    <p:extLst>
      <p:ext uri="{BB962C8B-B14F-4D97-AF65-F5344CB8AC3E}">
        <p14:creationId xmlns:p14="http://schemas.microsoft.com/office/powerpoint/2010/main" val="3509243687"/>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90114" y="914400"/>
            <a:ext cx="5193101" cy="4909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096000" y="914400"/>
            <a:ext cx="5115339" cy="4909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6" name="Picture 5" descr="A close up of a logo&#10;&#10;Description automatically generated">
            <a:extLst>
              <a:ext uri="{FF2B5EF4-FFF2-40B4-BE49-F238E27FC236}">
                <a16:creationId xmlns:a16="http://schemas.microsoft.com/office/drawing/2014/main" id="{7C636576-C435-4227-AE32-FBC777B3BDE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9271715" y="5943600"/>
            <a:ext cx="1939624" cy="655982"/>
          </a:xfrm>
          <a:prstGeom prst="rect">
            <a:avLst/>
          </a:prstGeom>
        </p:spPr>
      </p:pic>
      <p:sp>
        <p:nvSpPr>
          <p:cNvPr id="8" name="Title 1">
            <a:extLst>
              <a:ext uri="{FF2B5EF4-FFF2-40B4-BE49-F238E27FC236}">
                <a16:creationId xmlns:a16="http://schemas.microsoft.com/office/drawing/2014/main" id="{80076A84-695B-4D81-B65B-036D08E10D12}"/>
              </a:ext>
            </a:extLst>
          </p:cNvPr>
          <p:cNvSpPr>
            <a:spLocks noGrp="1"/>
          </p:cNvSpPr>
          <p:nvPr>
            <p:ph type="title"/>
          </p:nvPr>
        </p:nvSpPr>
        <p:spPr>
          <a:xfrm>
            <a:off x="690113" y="146657"/>
            <a:ext cx="10521226" cy="601032"/>
          </a:xfrm>
          <a:solidFill>
            <a:srgbClr val="AF1D4A"/>
          </a:solidFill>
        </p:spPr>
        <p:txBody>
          <a:bodyPr>
            <a:noAutofit/>
          </a:bodyPr>
          <a:lstStyle>
            <a:lvl1pPr>
              <a:defRPr sz="4000" b="0">
                <a:solidFill>
                  <a:schemeClr val="bg1"/>
                </a:solidFill>
                <a:latin typeface="+mj-lt"/>
                <a:cs typeface="Arial" panose="020B0604020202020204" pitchFamily="34" charset="0"/>
              </a:defRPr>
            </a:lvl1pPr>
          </a:lstStyle>
          <a:p>
            <a:r>
              <a:rPr lang="en-US"/>
              <a:t>Click to edit Master title style</a:t>
            </a:r>
            <a:endParaRPr lang="en-IN"/>
          </a:p>
        </p:txBody>
      </p:sp>
      <p:sp>
        <p:nvSpPr>
          <p:cNvPr id="7" name="Slide Number Placeholder 3">
            <a:extLst>
              <a:ext uri="{FF2B5EF4-FFF2-40B4-BE49-F238E27FC236}">
                <a16:creationId xmlns:a16="http://schemas.microsoft.com/office/drawing/2014/main" id="{4A55533A-34A8-4521-9DFE-91DCE242D369}"/>
              </a:ext>
            </a:extLst>
          </p:cNvPr>
          <p:cNvSpPr>
            <a:spLocks noGrp="1"/>
          </p:cNvSpPr>
          <p:nvPr>
            <p:ph type="sldNum" sz="quarter" idx="4"/>
          </p:nvPr>
        </p:nvSpPr>
        <p:spPr>
          <a:xfrm>
            <a:off x="224622" y="359494"/>
            <a:ext cx="2743200" cy="365125"/>
          </a:xfrm>
          <a:prstGeom prst="rect">
            <a:avLst/>
          </a:prstGeom>
        </p:spPr>
        <p:txBody>
          <a:bodyPr vert="horz" lIns="91440" tIns="45720" rIns="91440" bIns="45720" rtlCol="0" anchor="ctr"/>
          <a:lstStyle>
            <a:lvl1pPr algn="l">
              <a:defRPr sz="1400">
                <a:solidFill>
                  <a:srgbClr val="C00000"/>
                </a:solidFill>
              </a:defRPr>
            </a:lvl1pPr>
          </a:lstStyle>
          <a:p>
            <a:r>
              <a:rPr lang="en-IN"/>
              <a:t>#</a:t>
            </a:r>
            <a:fld id="{E3E7CEFA-4988-41BA-AD35-C10C92633637}" type="slidenum">
              <a:rPr lang="en-IN" smtClean="0"/>
              <a:pPr/>
              <a:t>‹#›</a:t>
            </a:fld>
            <a:endParaRPr lang="en-IN"/>
          </a:p>
        </p:txBody>
      </p:sp>
    </p:spTree>
    <p:extLst>
      <p:ext uri="{BB962C8B-B14F-4D97-AF65-F5344CB8AC3E}">
        <p14:creationId xmlns:p14="http://schemas.microsoft.com/office/powerpoint/2010/main" val="2271910624"/>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199" y="1154952"/>
            <a:ext cx="51593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78314" y="2505075"/>
            <a:ext cx="5019261" cy="3329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01926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019261" cy="3329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8" name="Picture 7" descr="A close up of a logo&#10;&#10;Description automatically generated">
            <a:extLst>
              <a:ext uri="{FF2B5EF4-FFF2-40B4-BE49-F238E27FC236}">
                <a16:creationId xmlns:a16="http://schemas.microsoft.com/office/drawing/2014/main" id="{C9ECDAE0-0A74-4D72-8A95-D1CE68BB8CA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9071210" y="6002200"/>
            <a:ext cx="2120251" cy="655982"/>
          </a:xfrm>
          <a:prstGeom prst="rect">
            <a:avLst/>
          </a:prstGeom>
        </p:spPr>
      </p:pic>
      <p:sp>
        <p:nvSpPr>
          <p:cNvPr id="10" name="Title 1">
            <a:extLst>
              <a:ext uri="{FF2B5EF4-FFF2-40B4-BE49-F238E27FC236}">
                <a16:creationId xmlns:a16="http://schemas.microsoft.com/office/drawing/2014/main" id="{92D40324-116D-46BF-A0D8-ACBB1FA58BAE}"/>
              </a:ext>
            </a:extLst>
          </p:cNvPr>
          <p:cNvSpPr>
            <a:spLocks noGrp="1"/>
          </p:cNvSpPr>
          <p:nvPr>
            <p:ph type="title"/>
          </p:nvPr>
        </p:nvSpPr>
        <p:spPr>
          <a:xfrm>
            <a:off x="838199" y="365126"/>
            <a:ext cx="10353261" cy="658604"/>
          </a:xfrm>
          <a:solidFill>
            <a:srgbClr val="AF1D4A"/>
          </a:solidFill>
        </p:spPr>
        <p:txBody>
          <a:bodyPr>
            <a:normAutofit/>
          </a:bodyPr>
          <a:lstStyle>
            <a:lvl1pPr>
              <a:defRPr sz="4000" b="0">
                <a:solidFill>
                  <a:schemeClr val="bg1"/>
                </a:solidFill>
                <a:latin typeface="+mj-lt"/>
                <a:cs typeface="Arial" panose="020B0604020202020204" pitchFamily="34" charset="0"/>
              </a:defRPr>
            </a:lvl1pPr>
          </a:lstStyle>
          <a:p>
            <a:r>
              <a:rPr lang="en-US"/>
              <a:t>Click to edit Master title style</a:t>
            </a:r>
            <a:endParaRPr lang="en-IN"/>
          </a:p>
        </p:txBody>
      </p:sp>
      <p:sp>
        <p:nvSpPr>
          <p:cNvPr id="9" name="Slide Number Placeholder 3">
            <a:extLst>
              <a:ext uri="{FF2B5EF4-FFF2-40B4-BE49-F238E27FC236}">
                <a16:creationId xmlns:a16="http://schemas.microsoft.com/office/drawing/2014/main" id="{3D68F537-435A-41CF-BB59-45199926ADE7}"/>
              </a:ext>
            </a:extLst>
          </p:cNvPr>
          <p:cNvSpPr>
            <a:spLocks noGrp="1"/>
          </p:cNvSpPr>
          <p:nvPr>
            <p:ph type="sldNum" sz="quarter" idx="10"/>
          </p:nvPr>
        </p:nvSpPr>
        <p:spPr>
          <a:xfrm>
            <a:off x="224622" y="359494"/>
            <a:ext cx="2743200" cy="365125"/>
          </a:xfrm>
          <a:prstGeom prst="rect">
            <a:avLst/>
          </a:prstGeom>
        </p:spPr>
        <p:txBody>
          <a:bodyPr vert="horz" lIns="91440" tIns="45720" rIns="91440" bIns="45720" rtlCol="0" anchor="ctr"/>
          <a:lstStyle>
            <a:lvl1pPr algn="l">
              <a:defRPr sz="1400">
                <a:solidFill>
                  <a:srgbClr val="C00000"/>
                </a:solidFill>
              </a:defRPr>
            </a:lvl1pPr>
          </a:lstStyle>
          <a:p>
            <a:r>
              <a:rPr lang="en-IN"/>
              <a:t>#</a:t>
            </a:r>
            <a:fld id="{E3E7CEFA-4988-41BA-AD35-C10C92633637}" type="slidenum">
              <a:rPr lang="en-IN" smtClean="0"/>
              <a:pPr/>
              <a:t>‹#›</a:t>
            </a:fld>
            <a:endParaRPr lang="en-IN"/>
          </a:p>
        </p:txBody>
      </p:sp>
    </p:spTree>
    <p:extLst>
      <p:ext uri="{BB962C8B-B14F-4D97-AF65-F5344CB8AC3E}">
        <p14:creationId xmlns:p14="http://schemas.microsoft.com/office/powerpoint/2010/main" val="2305533894"/>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1D5A8173-029E-4575-B1BE-7D44B32D742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85952" y="6017547"/>
            <a:ext cx="2457784" cy="655982"/>
          </a:xfrm>
          <a:prstGeom prst="rect">
            <a:avLst/>
          </a:prstGeom>
        </p:spPr>
      </p:pic>
      <p:sp>
        <p:nvSpPr>
          <p:cNvPr id="6" name="Title 1">
            <a:extLst>
              <a:ext uri="{FF2B5EF4-FFF2-40B4-BE49-F238E27FC236}">
                <a16:creationId xmlns:a16="http://schemas.microsoft.com/office/drawing/2014/main" id="{FF2D2E05-3817-4F9D-BBEF-1D4FF77C6B84}"/>
              </a:ext>
            </a:extLst>
          </p:cNvPr>
          <p:cNvSpPr>
            <a:spLocks noGrp="1"/>
          </p:cNvSpPr>
          <p:nvPr>
            <p:ph type="title"/>
          </p:nvPr>
        </p:nvSpPr>
        <p:spPr>
          <a:xfrm>
            <a:off x="664234" y="184471"/>
            <a:ext cx="10679502" cy="655982"/>
          </a:xfrm>
          <a:solidFill>
            <a:srgbClr val="AF1D4A"/>
          </a:solidFill>
        </p:spPr>
        <p:txBody>
          <a:bodyPr>
            <a:normAutofit/>
          </a:bodyPr>
          <a:lstStyle>
            <a:lvl1pPr>
              <a:defRPr sz="4000" b="0">
                <a:solidFill>
                  <a:schemeClr val="bg1"/>
                </a:solidFill>
                <a:latin typeface="+mj-lt"/>
                <a:cs typeface="Arial" panose="020B0604020202020204" pitchFamily="34" charset="0"/>
              </a:defRPr>
            </a:lvl1pPr>
          </a:lstStyle>
          <a:p>
            <a:r>
              <a:rPr lang="en-US"/>
              <a:t>Click to edit Master title style</a:t>
            </a:r>
            <a:endParaRPr lang="en-IN"/>
          </a:p>
        </p:txBody>
      </p:sp>
      <p:sp>
        <p:nvSpPr>
          <p:cNvPr id="7" name="Slide Number Placeholder 3">
            <a:extLst>
              <a:ext uri="{FF2B5EF4-FFF2-40B4-BE49-F238E27FC236}">
                <a16:creationId xmlns:a16="http://schemas.microsoft.com/office/drawing/2014/main" id="{0EE5679D-DF3D-46E6-8A12-A70BFC1371EB}"/>
              </a:ext>
            </a:extLst>
          </p:cNvPr>
          <p:cNvSpPr>
            <a:spLocks noGrp="1"/>
          </p:cNvSpPr>
          <p:nvPr>
            <p:ph type="sldNum" sz="quarter" idx="4"/>
          </p:nvPr>
        </p:nvSpPr>
        <p:spPr>
          <a:xfrm>
            <a:off x="224622" y="359494"/>
            <a:ext cx="2743200" cy="365125"/>
          </a:xfrm>
          <a:prstGeom prst="rect">
            <a:avLst/>
          </a:prstGeom>
        </p:spPr>
        <p:txBody>
          <a:bodyPr vert="horz" lIns="91440" tIns="45720" rIns="91440" bIns="45720" rtlCol="0" anchor="ctr"/>
          <a:lstStyle>
            <a:lvl1pPr algn="l">
              <a:defRPr sz="1400">
                <a:solidFill>
                  <a:srgbClr val="C00000"/>
                </a:solidFill>
              </a:defRPr>
            </a:lvl1pPr>
          </a:lstStyle>
          <a:p>
            <a:r>
              <a:rPr lang="en-IN"/>
              <a:t>#</a:t>
            </a:r>
            <a:fld id="{E3E7CEFA-4988-41BA-AD35-C10C92633637}" type="slidenum">
              <a:rPr lang="en-IN" smtClean="0"/>
              <a:pPr/>
              <a:t>‹#›</a:t>
            </a:fld>
            <a:endParaRPr lang="en-IN"/>
          </a:p>
        </p:txBody>
      </p:sp>
    </p:spTree>
    <p:extLst>
      <p:ext uri="{BB962C8B-B14F-4D97-AF65-F5344CB8AC3E}">
        <p14:creationId xmlns:p14="http://schemas.microsoft.com/office/powerpoint/2010/main" val="19639826"/>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1D5A8173-029E-4575-B1BE-7D44B32D742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68698" y="5940409"/>
            <a:ext cx="2457784" cy="655982"/>
          </a:xfrm>
          <a:prstGeom prst="rect">
            <a:avLst/>
          </a:prstGeom>
        </p:spPr>
      </p:pic>
      <p:sp>
        <p:nvSpPr>
          <p:cNvPr id="6" name="Title 1">
            <a:extLst>
              <a:ext uri="{FF2B5EF4-FFF2-40B4-BE49-F238E27FC236}">
                <a16:creationId xmlns:a16="http://schemas.microsoft.com/office/drawing/2014/main" id="{FF2D2E05-3817-4F9D-BBEF-1D4FF77C6B84}"/>
              </a:ext>
            </a:extLst>
          </p:cNvPr>
          <p:cNvSpPr>
            <a:spLocks noGrp="1"/>
          </p:cNvSpPr>
          <p:nvPr>
            <p:ph type="title"/>
          </p:nvPr>
        </p:nvSpPr>
        <p:spPr>
          <a:xfrm>
            <a:off x="715991" y="261609"/>
            <a:ext cx="10610491" cy="655982"/>
          </a:xfrm>
          <a:solidFill>
            <a:schemeClr val="bg1"/>
          </a:solidFill>
        </p:spPr>
        <p:txBody>
          <a:bodyPr/>
          <a:lstStyle>
            <a:lvl1pPr>
              <a:defRPr b="0">
                <a:solidFill>
                  <a:srgbClr val="C00000"/>
                </a:solidFill>
                <a:latin typeface="+mj-lt"/>
                <a:cs typeface="Arial" panose="020B0604020202020204" pitchFamily="34" charset="0"/>
              </a:defRPr>
            </a:lvl1pPr>
          </a:lstStyle>
          <a:p>
            <a:r>
              <a:rPr lang="en-US"/>
              <a:t>Click to edit Master title style</a:t>
            </a:r>
            <a:endParaRPr lang="en-IN"/>
          </a:p>
        </p:txBody>
      </p:sp>
      <p:sp>
        <p:nvSpPr>
          <p:cNvPr id="7" name="Slide Number Placeholder 3">
            <a:extLst>
              <a:ext uri="{FF2B5EF4-FFF2-40B4-BE49-F238E27FC236}">
                <a16:creationId xmlns:a16="http://schemas.microsoft.com/office/drawing/2014/main" id="{776F57D3-1A82-47D9-AAD4-43DF5A49DECB}"/>
              </a:ext>
            </a:extLst>
          </p:cNvPr>
          <p:cNvSpPr>
            <a:spLocks noGrp="1"/>
          </p:cNvSpPr>
          <p:nvPr>
            <p:ph type="sldNum" sz="quarter" idx="4"/>
          </p:nvPr>
        </p:nvSpPr>
        <p:spPr>
          <a:xfrm>
            <a:off x="224622" y="359494"/>
            <a:ext cx="2743200" cy="365125"/>
          </a:xfrm>
          <a:prstGeom prst="rect">
            <a:avLst/>
          </a:prstGeom>
        </p:spPr>
        <p:txBody>
          <a:bodyPr vert="horz" lIns="91440" tIns="45720" rIns="91440" bIns="45720" rtlCol="0" anchor="ctr"/>
          <a:lstStyle>
            <a:lvl1pPr algn="l">
              <a:defRPr sz="1400">
                <a:solidFill>
                  <a:srgbClr val="C00000"/>
                </a:solidFill>
              </a:defRPr>
            </a:lvl1pPr>
          </a:lstStyle>
          <a:p>
            <a:r>
              <a:rPr lang="en-IN"/>
              <a:t>#</a:t>
            </a:r>
            <a:fld id="{E3E7CEFA-4988-41BA-AD35-C10C92633637}" type="slidenum">
              <a:rPr lang="en-IN" smtClean="0"/>
              <a:pPr/>
              <a:t>‹#›</a:t>
            </a:fld>
            <a:endParaRPr lang="en-IN"/>
          </a:p>
        </p:txBody>
      </p:sp>
    </p:spTree>
    <p:extLst>
      <p:ext uri="{BB962C8B-B14F-4D97-AF65-F5344CB8AC3E}">
        <p14:creationId xmlns:p14="http://schemas.microsoft.com/office/powerpoint/2010/main" val="4183262227"/>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A close up of a logo&#10;&#10;Description automatically generated">
            <a:extLst>
              <a:ext uri="{FF2B5EF4-FFF2-40B4-BE49-F238E27FC236}">
                <a16:creationId xmlns:a16="http://schemas.microsoft.com/office/drawing/2014/main" id="{5BF30093-AF1A-473D-8459-D65A198D7E3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9327336" y="5988044"/>
            <a:ext cx="1967056" cy="655982"/>
          </a:xfrm>
          <a:prstGeom prst="rect">
            <a:avLst/>
          </a:prstGeom>
        </p:spPr>
      </p:pic>
      <p:sp>
        <p:nvSpPr>
          <p:cNvPr id="3" name="Slide Number Placeholder 3">
            <a:extLst>
              <a:ext uri="{FF2B5EF4-FFF2-40B4-BE49-F238E27FC236}">
                <a16:creationId xmlns:a16="http://schemas.microsoft.com/office/drawing/2014/main" id="{5F23C17A-29E7-4179-BB74-32A63A8C1022}"/>
              </a:ext>
            </a:extLst>
          </p:cNvPr>
          <p:cNvSpPr>
            <a:spLocks noGrp="1"/>
          </p:cNvSpPr>
          <p:nvPr>
            <p:ph type="sldNum" sz="quarter" idx="4"/>
          </p:nvPr>
        </p:nvSpPr>
        <p:spPr>
          <a:xfrm>
            <a:off x="224622" y="359494"/>
            <a:ext cx="2743200" cy="365125"/>
          </a:xfrm>
          <a:prstGeom prst="rect">
            <a:avLst/>
          </a:prstGeom>
        </p:spPr>
        <p:txBody>
          <a:bodyPr vert="horz" lIns="91440" tIns="45720" rIns="91440" bIns="45720" rtlCol="0" anchor="ctr"/>
          <a:lstStyle>
            <a:lvl1pPr algn="l">
              <a:defRPr sz="1400">
                <a:solidFill>
                  <a:srgbClr val="C00000"/>
                </a:solidFill>
              </a:defRPr>
            </a:lvl1pPr>
          </a:lstStyle>
          <a:p>
            <a:r>
              <a:rPr lang="en-IN"/>
              <a:t>#</a:t>
            </a:r>
            <a:fld id="{E3E7CEFA-4988-41BA-AD35-C10C92633637}" type="slidenum">
              <a:rPr lang="en-IN" smtClean="0"/>
              <a:pPr/>
              <a:t>‹#›</a:t>
            </a:fld>
            <a:endParaRPr lang="en-IN"/>
          </a:p>
        </p:txBody>
      </p:sp>
    </p:spTree>
    <p:extLst>
      <p:ext uri="{BB962C8B-B14F-4D97-AF65-F5344CB8AC3E}">
        <p14:creationId xmlns:p14="http://schemas.microsoft.com/office/powerpoint/2010/main" val="2813677138"/>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39907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grpSp>
        <p:nvGrpSpPr>
          <p:cNvPr id="32" name="Group 31"/>
          <p:cNvGrpSpPr/>
          <p:nvPr userDrawn="1"/>
        </p:nvGrpSpPr>
        <p:grpSpPr>
          <a:xfrm rot="5400000">
            <a:off x="10284402" y="4422774"/>
            <a:ext cx="2399145" cy="286385"/>
            <a:chOff x="838200" y="6096000"/>
            <a:chExt cx="2639060" cy="260350"/>
          </a:xfrm>
          <a:effectLst>
            <a:outerShdw blurRad="50800" dist="38100" dir="13500000" algn="br" rotWithShape="0">
              <a:prstClr val="black">
                <a:alpha val="40000"/>
              </a:prstClr>
            </a:outerShdw>
          </a:effectLst>
        </p:grpSpPr>
        <p:sp>
          <p:nvSpPr>
            <p:cNvPr id="23" name="Flowchart: Connector 22"/>
            <p:cNvSpPr/>
            <p:nvPr userDrawn="1"/>
          </p:nvSpPr>
          <p:spPr>
            <a:xfrm>
              <a:off x="838200" y="6096000"/>
              <a:ext cx="289560" cy="26035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4" name="Flowchart: Connector 23"/>
            <p:cNvSpPr/>
            <p:nvPr userDrawn="1"/>
          </p:nvSpPr>
          <p:spPr>
            <a:xfrm>
              <a:off x="1127760" y="6096000"/>
              <a:ext cx="289560" cy="260350"/>
            </a:xfrm>
            <a:prstGeom prst="flowChartConnector">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5" name="Flowchart: Connector 24"/>
            <p:cNvSpPr/>
            <p:nvPr userDrawn="1"/>
          </p:nvSpPr>
          <p:spPr>
            <a:xfrm>
              <a:off x="1430020" y="6096000"/>
              <a:ext cx="289560" cy="26035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6" name="Flowchart: Connector 25"/>
            <p:cNvSpPr/>
            <p:nvPr userDrawn="1"/>
          </p:nvSpPr>
          <p:spPr>
            <a:xfrm>
              <a:off x="1729740" y="6096000"/>
              <a:ext cx="289560" cy="26035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7" name="Flowchart: Connector 26"/>
            <p:cNvSpPr/>
            <p:nvPr userDrawn="1"/>
          </p:nvSpPr>
          <p:spPr>
            <a:xfrm>
              <a:off x="2019300" y="6096000"/>
              <a:ext cx="289560" cy="26035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8" name="Flowchart: Connector 27"/>
            <p:cNvSpPr/>
            <p:nvPr userDrawn="1"/>
          </p:nvSpPr>
          <p:spPr>
            <a:xfrm>
              <a:off x="2308860" y="6096000"/>
              <a:ext cx="289560" cy="260350"/>
            </a:xfrm>
            <a:prstGeom prst="flowChartConnector">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9" name="Flowchart: Connector 28"/>
            <p:cNvSpPr/>
            <p:nvPr userDrawn="1"/>
          </p:nvSpPr>
          <p:spPr>
            <a:xfrm>
              <a:off x="2600960" y="6096000"/>
              <a:ext cx="289560" cy="260350"/>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0" name="Flowchart: Connector 29"/>
            <p:cNvSpPr/>
            <p:nvPr userDrawn="1"/>
          </p:nvSpPr>
          <p:spPr>
            <a:xfrm>
              <a:off x="2900680" y="6096000"/>
              <a:ext cx="289560" cy="260350"/>
            </a:xfrm>
            <a:prstGeom prst="flowChartConnector">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1" name="Flowchart: Connector 30"/>
            <p:cNvSpPr/>
            <p:nvPr userDrawn="1"/>
          </p:nvSpPr>
          <p:spPr>
            <a:xfrm>
              <a:off x="3187700" y="6096000"/>
              <a:ext cx="289560" cy="260350"/>
            </a:xfrm>
            <a:prstGeom prst="flowChartConnector">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grpSp>
        <p:nvGrpSpPr>
          <p:cNvPr id="33" name="Group 32"/>
          <p:cNvGrpSpPr/>
          <p:nvPr userDrawn="1"/>
        </p:nvGrpSpPr>
        <p:grpSpPr>
          <a:xfrm>
            <a:off x="838200" y="6082983"/>
            <a:ext cx="2639060" cy="286385"/>
            <a:chOff x="838200" y="6096000"/>
            <a:chExt cx="2639060" cy="260350"/>
          </a:xfrm>
          <a:effectLst>
            <a:outerShdw blurRad="50800" dist="38100" dir="16200000" rotWithShape="0">
              <a:prstClr val="black">
                <a:alpha val="40000"/>
              </a:prstClr>
            </a:outerShdw>
          </a:effectLst>
        </p:grpSpPr>
        <p:sp>
          <p:nvSpPr>
            <p:cNvPr id="34" name="Flowchart: Connector 33"/>
            <p:cNvSpPr/>
            <p:nvPr userDrawn="1"/>
          </p:nvSpPr>
          <p:spPr>
            <a:xfrm>
              <a:off x="838200" y="6096000"/>
              <a:ext cx="289560" cy="26035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5" name="Flowchart: Connector 34"/>
            <p:cNvSpPr/>
            <p:nvPr userDrawn="1"/>
          </p:nvSpPr>
          <p:spPr>
            <a:xfrm>
              <a:off x="1127760" y="6096000"/>
              <a:ext cx="289560" cy="260350"/>
            </a:xfrm>
            <a:prstGeom prst="flowChartConnector">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6" name="Flowchart: Connector 35"/>
            <p:cNvSpPr/>
            <p:nvPr userDrawn="1"/>
          </p:nvSpPr>
          <p:spPr>
            <a:xfrm>
              <a:off x="1430020" y="6096000"/>
              <a:ext cx="289560" cy="26035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7" name="Flowchart: Connector 36"/>
            <p:cNvSpPr/>
            <p:nvPr userDrawn="1"/>
          </p:nvSpPr>
          <p:spPr>
            <a:xfrm>
              <a:off x="1729740" y="6096000"/>
              <a:ext cx="289560" cy="26035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8" name="Flowchart: Connector 37"/>
            <p:cNvSpPr/>
            <p:nvPr userDrawn="1"/>
          </p:nvSpPr>
          <p:spPr>
            <a:xfrm>
              <a:off x="2019300" y="6096000"/>
              <a:ext cx="289560" cy="26035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9" name="Flowchart: Connector 38"/>
            <p:cNvSpPr/>
            <p:nvPr userDrawn="1"/>
          </p:nvSpPr>
          <p:spPr>
            <a:xfrm>
              <a:off x="2308860" y="6096000"/>
              <a:ext cx="289560" cy="260350"/>
            </a:xfrm>
            <a:prstGeom prst="flowChartConnector">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0" name="Flowchart: Connector 39"/>
            <p:cNvSpPr/>
            <p:nvPr userDrawn="1"/>
          </p:nvSpPr>
          <p:spPr>
            <a:xfrm>
              <a:off x="2600960" y="6096000"/>
              <a:ext cx="289560" cy="260350"/>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1" name="Flowchart: Connector 40"/>
            <p:cNvSpPr/>
            <p:nvPr userDrawn="1"/>
          </p:nvSpPr>
          <p:spPr>
            <a:xfrm>
              <a:off x="2900680" y="6096000"/>
              <a:ext cx="289560" cy="260350"/>
            </a:xfrm>
            <a:prstGeom prst="flowChartConnector">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2" name="Flowchart: Connector 41"/>
            <p:cNvSpPr/>
            <p:nvPr userDrawn="1"/>
          </p:nvSpPr>
          <p:spPr>
            <a:xfrm>
              <a:off x="3187700" y="6096000"/>
              <a:ext cx="289560" cy="260350"/>
            </a:xfrm>
            <a:prstGeom prst="flowChartConnector">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sp>
        <p:nvSpPr>
          <p:cNvPr id="43" name="Slide Number Placeholder 3">
            <a:extLst>
              <a:ext uri="{FF2B5EF4-FFF2-40B4-BE49-F238E27FC236}">
                <a16:creationId xmlns:a16="http://schemas.microsoft.com/office/drawing/2014/main" id="{E28AC287-797D-4F8F-A104-5A9008125402}"/>
              </a:ext>
            </a:extLst>
          </p:cNvPr>
          <p:cNvSpPr>
            <a:spLocks noGrp="1"/>
          </p:cNvSpPr>
          <p:nvPr>
            <p:ph type="sldNum" sz="quarter" idx="4"/>
          </p:nvPr>
        </p:nvSpPr>
        <p:spPr>
          <a:xfrm>
            <a:off x="224622" y="359494"/>
            <a:ext cx="2743200" cy="365125"/>
          </a:xfrm>
          <a:prstGeom prst="rect">
            <a:avLst/>
          </a:prstGeom>
        </p:spPr>
        <p:txBody>
          <a:bodyPr vert="horz" lIns="91440" tIns="45720" rIns="91440" bIns="45720" rtlCol="0" anchor="ctr"/>
          <a:lstStyle>
            <a:lvl1pPr algn="l">
              <a:defRPr sz="1400">
                <a:solidFill>
                  <a:srgbClr val="C00000"/>
                </a:solidFill>
              </a:defRPr>
            </a:lvl1pPr>
          </a:lstStyle>
          <a:p>
            <a:r>
              <a:rPr lang="en-IN"/>
              <a:t>#</a:t>
            </a:r>
            <a:fld id="{E3E7CEFA-4988-41BA-AD35-C10C92633637}" type="slidenum">
              <a:rPr lang="en-IN" smtClean="0"/>
              <a:pPr/>
              <a:t>‹#›</a:t>
            </a:fld>
            <a:endParaRPr lang="en-IN"/>
          </a:p>
        </p:txBody>
      </p:sp>
    </p:spTree>
    <p:extLst>
      <p:ext uri="{BB962C8B-B14F-4D97-AF65-F5344CB8AC3E}">
        <p14:creationId xmlns:p14="http://schemas.microsoft.com/office/powerpoint/2010/main" val="42503543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4" r:id="rId3"/>
    <p:sldLayoutId id="2147483663" r:id="rId4"/>
    <p:sldLayoutId id="2147483664" r:id="rId5"/>
    <p:sldLayoutId id="2147483665" r:id="rId6"/>
    <p:sldLayoutId id="2147483666" r:id="rId7"/>
    <p:sldLayoutId id="2147483685" r:id="rId8"/>
    <p:sldLayoutId id="2147483667" r:id="rId9"/>
    <p:sldLayoutId id="2147483668" r:id="rId10"/>
    <p:sldLayoutId id="2147483669" r:id="rId11"/>
    <p:sldLayoutId id="2147483670" r:id="rId12"/>
    <p:sldLayoutId id="2147483671" r:id="rId13"/>
  </p:sldLayoutIdLst>
  <p:transition spd="slow">
    <p:fade/>
  </p:transition>
  <p:hf hdr="0" ftr="0" dt="0"/>
  <p:txStyles>
    <p:titleStyle>
      <a:lvl1pPr algn="l" defTabSz="914400" rtl="0" eaLnBrk="1" latinLnBrk="0" hangingPunct="1">
        <a:lnSpc>
          <a:spcPct val="90000"/>
        </a:lnSpc>
        <a:spcBef>
          <a:spcPct val="0"/>
        </a:spcBef>
        <a:buNone/>
        <a:defRPr sz="4400" b="0" kern="120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39907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a:extLst>
              <a:ext uri="{FF2B5EF4-FFF2-40B4-BE49-F238E27FC236}">
                <a16:creationId xmlns:a16="http://schemas.microsoft.com/office/drawing/2014/main" id="{3A8F06A5-9DE5-4CD9-AD8E-E31CBBB2FF84}"/>
              </a:ext>
            </a:extLst>
          </p:cNvPr>
          <p:cNvSpPr>
            <a:spLocks noGrp="1"/>
          </p:cNvSpPr>
          <p:nvPr>
            <p:ph type="sldNum" sz="quarter" idx="4"/>
          </p:nvPr>
        </p:nvSpPr>
        <p:spPr>
          <a:xfrm>
            <a:off x="224622" y="359494"/>
            <a:ext cx="2743200" cy="365125"/>
          </a:xfrm>
          <a:prstGeom prst="rect">
            <a:avLst/>
          </a:prstGeom>
        </p:spPr>
        <p:txBody>
          <a:bodyPr vert="horz" lIns="91440" tIns="45720" rIns="91440" bIns="45720" rtlCol="0" anchor="ctr"/>
          <a:lstStyle>
            <a:lvl1pPr algn="l">
              <a:defRPr sz="1400">
                <a:solidFill>
                  <a:srgbClr val="C00000"/>
                </a:solidFill>
              </a:defRPr>
            </a:lvl1pPr>
          </a:lstStyle>
          <a:p>
            <a:r>
              <a:rPr lang="en-IN"/>
              <a:t>#</a:t>
            </a:r>
            <a:fld id="{E3E7CEFA-4988-41BA-AD35-C10C92633637}" type="slidenum">
              <a:rPr lang="en-IN" smtClean="0"/>
              <a:pPr/>
              <a:t>‹#›</a:t>
            </a:fld>
            <a:endParaRPr lang="en-IN"/>
          </a:p>
        </p:txBody>
      </p:sp>
    </p:spTree>
    <p:extLst>
      <p:ext uri="{BB962C8B-B14F-4D97-AF65-F5344CB8AC3E}">
        <p14:creationId xmlns:p14="http://schemas.microsoft.com/office/powerpoint/2010/main" val="22698807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fade/>
  </p:transition>
  <p:hf hdr="0" ftr="0" dt="0"/>
  <p:txStyles>
    <p:titleStyle>
      <a:lvl1pPr algn="l" defTabSz="914400" rtl="0" eaLnBrk="1" latinLnBrk="0" hangingPunct="1">
        <a:lnSpc>
          <a:spcPct val="90000"/>
        </a:lnSpc>
        <a:spcBef>
          <a:spcPct val="0"/>
        </a:spcBef>
        <a:buNone/>
        <a:defRPr sz="4400" b="0" kern="120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C2D833-AB37-4335-9D06-F58EACCDC112}"/>
              </a:ext>
            </a:extLst>
          </p:cNvPr>
          <p:cNvSpPr>
            <a:spLocks noGrp="1"/>
          </p:cNvSpPr>
          <p:nvPr>
            <p:ph type="ctrTitle"/>
          </p:nvPr>
        </p:nvSpPr>
        <p:spPr>
          <a:xfrm>
            <a:off x="618978" y="267286"/>
            <a:ext cx="10421813" cy="2717979"/>
          </a:xfrm>
        </p:spPr>
        <p:txBody>
          <a:bodyPr>
            <a:normAutofit fontScale="90000"/>
          </a:bodyPr>
          <a:lstStyle/>
          <a:p>
            <a:br>
              <a:rPr lang="en-US" sz="4800" b="0" dirty="0">
                <a:solidFill>
                  <a:schemeClr val="tx1"/>
                </a:solidFill>
                <a:latin typeface="Times New Roman"/>
              </a:rPr>
            </a:br>
            <a:r>
              <a:rPr lang="en-US" sz="3200" b="0" dirty="0">
                <a:solidFill>
                  <a:schemeClr val="tx1"/>
                </a:solidFill>
                <a:latin typeface="Times New Roman"/>
                <a:cs typeface="Arial"/>
              </a:rPr>
              <a:t>Department of</a:t>
            </a:r>
            <a:r>
              <a:rPr lang="en-US" sz="3200" dirty="0">
                <a:solidFill>
                  <a:schemeClr val="tx1"/>
                </a:solidFill>
                <a:latin typeface="Times New Roman"/>
                <a:cs typeface="Arial"/>
              </a:rPr>
              <a:t> Computer Science and </a:t>
            </a:r>
            <a:r>
              <a:rPr lang="en-US" sz="3200" b="0" dirty="0">
                <a:solidFill>
                  <a:schemeClr val="tx1"/>
                </a:solidFill>
                <a:latin typeface="Times New Roman"/>
                <a:cs typeface="Arial"/>
              </a:rPr>
              <a:t>Engineering</a:t>
            </a:r>
            <a:br>
              <a:rPr lang="en-US" sz="3200" b="0" dirty="0">
                <a:solidFill>
                  <a:schemeClr val="tx1"/>
                </a:solidFill>
                <a:latin typeface="Times New Roman"/>
                <a:cs typeface="Arial"/>
              </a:rPr>
            </a:br>
            <a:r>
              <a:rPr lang="en-US" sz="3200" b="0" dirty="0">
                <a:solidFill>
                  <a:schemeClr val="tx1"/>
                </a:solidFill>
                <a:latin typeface="Times New Roman"/>
                <a:cs typeface="Arial"/>
              </a:rPr>
              <a:t>Amrita School of Computing</a:t>
            </a:r>
            <a:br>
              <a:rPr lang="en-US" sz="3200" b="0" dirty="0">
                <a:solidFill>
                  <a:schemeClr val="tx1"/>
                </a:solidFill>
                <a:latin typeface="Times New Roman"/>
                <a:cs typeface="Arial"/>
              </a:rPr>
            </a:br>
            <a:br>
              <a:rPr lang="en-US" sz="3200" b="1" dirty="0">
                <a:solidFill>
                  <a:schemeClr val="tx1"/>
                </a:solidFill>
                <a:latin typeface="Times New Roman"/>
                <a:cs typeface="Arial"/>
              </a:rPr>
            </a:br>
            <a:r>
              <a:rPr lang="en-US" sz="3200" b="1" dirty="0">
                <a:solidFill>
                  <a:schemeClr val="tx1"/>
                </a:solidFill>
                <a:latin typeface="Times New Roman"/>
                <a:ea typeface="+mj-lt"/>
                <a:cs typeface="+mj-lt"/>
              </a:rPr>
              <a:t>Secure File Storage on Cloud using Hybrid Cryptography</a:t>
            </a:r>
            <a:br>
              <a:rPr lang="en-US" sz="4800" b="0" dirty="0">
                <a:solidFill>
                  <a:schemeClr val="tx1"/>
                </a:solidFill>
              </a:rPr>
            </a:br>
            <a:endParaRPr lang="en-IN" sz="4800" b="0" dirty="0">
              <a:solidFill>
                <a:schemeClr val="tx1"/>
              </a:solidFill>
              <a:latin typeface="+mj-lt"/>
            </a:endParaRPr>
          </a:p>
        </p:txBody>
      </p:sp>
      <p:sp>
        <p:nvSpPr>
          <p:cNvPr id="3" name="Subtitle 4">
            <a:extLst>
              <a:ext uri="{FF2B5EF4-FFF2-40B4-BE49-F238E27FC236}">
                <a16:creationId xmlns:a16="http://schemas.microsoft.com/office/drawing/2014/main" id="{FF410F86-4000-4F4D-83A9-FEF3733761C1}"/>
              </a:ext>
            </a:extLst>
          </p:cNvPr>
          <p:cNvSpPr>
            <a:spLocks noGrp="1"/>
          </p:cNvSpPr>
          <p:nvPr>
            <p:ph type="subTitle" idx="1"/>
          </p:nvPr>
        </p:nvSpPr>
        <p:spPr>
          <a:xfrm>
            <a:off x="616056" y="3333473"/>
            <a:ext cx="10424735" cy="2265362"/>
          </a:xfrm>
        </p:spPr>
        <p:txBody>
          <a:bodyPr vert="horz" lIns="91440" tIns="45720" rIns="91440" bIns="45720" rtlCol="0" anchor="t">
            <a:normAutofit fontScale="92500" lnSpcReduction="10000"/>
          </a:bodyPr>
          <a:lstStyle/>
          <a:p>
            <a:pPr algn="l"/>
            <a:r>
              <a:rPr lang="en-US" sz="2400" dirty="0">
                <a:solidFill>
                  <a:schemeClr val="tx2"/>
                </a:solidFill>
                <a:latin typeface="Times New Roman"/>
                <a:cs typeface="Arial"/>
              </a:rPr>
              <a:t>       </a:t>
            </a:r>
            <a:r>
              <a:rPr lang="en-US" sz="2000" dirty="0">
                <a:latin typeface="Times New Roman"/>
                <a:cs typeface="Arial"/>
              </a:rPr>
              <a:t>Team Members :                                                                                Project Guide :</a:t>
            </a:r>
            <a:endParaRPr lang="en-US" sz="2000" dirty="0">
              <a:latin typeface="Times New Roman"/>
            </a:endParaRPr>
          </a:p>
          <a:p>
            <a:pPr algn="l"/>
            <a:r>
              <a:rPr lang="en-US" sz="2000" dirty="0">
                <a:latin typeface="Times New Roman"/>
                <a:cs typeface="Arial"/>
              </a:rPr>
              <a:t>       </a:t>
            </a:r>
            <a:r>
              <a:rPr lang="en-US" sz="2000" dirty="0">
                <a:latin typeface="Times New Roman"/>
                <a:ea typeface="+mn-lt"/>
                <a:cs typeface="+mn-lt"/>
              </a:rPr>
              <a:t>Venkata Krishna Reddy      CH.EN.U4CSE19113                          </a:t>
            </a:r>
            <a:r>
              <a:rPr lang="en-US" sz="2100" b="0" i="0" dirty="0">
                <a:effectLst/>
                <a:latin typeface="Times New Roman"/>
                <a:cs typeface="Times New Roman"/>
              </a:rPr>
              <a:t>Dr. SP Chokkalingam</a:t>
            </a:r>
            <a:endParaRPr lang="en-US" sz="2100" dirty="0">
              <a:latin typeface="Times New Roman"/>
              <a:ea typeface="+mn-lt"/>
              <a:cs typeface="Times New Roman"/>
            </a:endParaRPr>
          </a:p>
          <a:p>
            <a:pPr algn="l"/>
            <a:r>
              <a:rPr lang="en-US" sz="2000" dirty="0">
                <a:latin typeface="Times New Roman"/>
                <a:ea typeface="+mn-lt"/>
                <a:cs typeface="Arial"/>
              </a:rPr>
              <a:t> </a:t>
            </a:r>
            <a:r>
              <a:rPr lang="en-US" sz="2000" dirty="0">
                <a:latin typeface="Times New Roman"/>
                <a:cs typeface="Arial"/>
              </a:rPr>
              <a:t>       Ravi Venkat  Jayanth         CH.EN.U4CSE19136                          Associate Professor</a:t>
            </a:r>
          </a:p>
          <a:p>
            <a:pPr algn="l"/>
            <a:r>
              <a:rPr lang="en-US" sz="2000" dirty="0">
                <a:latin typeface="Times New Roman"/>
                <a:cs typeface="Arial"/>
              </a:rPr>
              <a:t>                                                                                                                Department  of CSE</a:t>
            </a:r>
          </a:p>
          <a:p>
            <a:pPr algn="l"/>
            <a:r>
              <a:rPr lang="en-US" sz="2000" dirty="0">
                <a:latin typeface="Times New Roman"/>
                <a:cs typeface="Arial"/>
              </a:rPr>
              <a:t>        							         </a:t>
            </a:r>
            <a:endParaRPr lang="en-US" dirty="0"/>
          </a:p>
          <a:p>
            <a:pPr algn="l"/>
            <a:r>
              <a:rPr lang="en-US" sz="2400" dirty="0">
                <a:latin typeface="+mj-lt"/>
                <a:cs typeface="Arial"/>
              </a:rPr>
              <a:t>         </a:t>
            </a:r>
          </a:p>
          <a:p>
            <a:pPr algn="l"/>
            <a:endParaRPr lang="en-US" sz="2400" dirty="0">
              <a:solidFill>
                <a:schemeClr val="tx2"/>
              </a:solidFill>
              <a:latin typeface="+mj-lt"/>
            </a:endParaRPr>
          </a:p>
          <a:p>
            <a:endParaRPr lang="en-IN" sz="2400" dirty="0">
              <a:solidFill>
                <a:schemeClr val="tx2"/>
              </a:solidFill>
              <a:latin typeface="+mj-lt"/>
            </a:endParaRPr>
          </a:p>
        </p:txBody>
      </p:sp>
    </p:spTree>
    <p:extLst>
      <p:ext uri="{BB962C8B-B14F-4D97-AF65-F5344CB8AC3E}">
        <p14:creationId xmlns:p14="http://schemas.microsoft.com/office/powerpoint/2010/main" val="3676616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p:cNvSpPr>
            <a:spLocks noGrp="1"/>
          </p:cNvSpPr>
          <p:nvPr>
            <p:ph type="title"/>
          </p:nvPr>
        </p:nvSpPr>
        <p:spPr>
          <a:xfrm>
            <a:off x="646981" y="144962"/>
            <a:ext cx="10654197" cy="692792"/>
          </a:xfrm>
        </p:spPr>
        <p:txBody>
          <a:bodyPr/>
          <a:lstStyle/>
          <a:p>
            <a:pPr algn="ctr"/>
            <a:r>
              <a:rPr lang="en-IN" sz="3200">
                <a:latin typeface="Times New Roman"/>
                <a:cs typeface="Arial"/>
              </a:rPr>
              <a:t>Proposed work</a:t>
            </a:r>
            <a:r>
              <a:rPr lang="en-IN" sz="3600">
                <a:cs typeface="Arial"/>
              </a:rPr>
              <a:t> </a:t>
            </a:r>
            <a:endParaRPr lang="en-US" sz="3600"/>
          </a:p>
        </p:txBody>
      </p:sp>
      <p:sp>
        <p:nvSpPr>
          <p:cNvPr id="2" name="Slide Number Placeholder 1">
            <a:extLst>
              <a:ext uri="{FF2B5EF4-FFF2-40B4-BE49-F238E27FC236}">
                <a16:creationId xmlns:a16="http://schemas.microsoft.com/office/drawing/2014/main" id="{E8CB9C2D-1516-44C4-A714-165BF7FE901E}"/>
              </a:ext>
            </a:extLst>
          </p:cNvPr>
          <p:cNvSpPr>
            <a:spLocks noGrp="1"/>
          </p:cNvSpPr>
          <p:nvPr>
            <p:ph type="sldNum" sz="quarter" idx="4"/>
          </p:nvPr>
        </p:nvSpPr>
        <p:spPr/>
        <p:txBody>
          <a:bodyPr/>
          <a:lstStyle/>
          <a:p>
            <a:r>
              <a:rPr lang="en-IN"/>
              <a:t>#</a:t>
            </a:r>
            <a:fld id="{E3E7CEFA-4988-41BA-AD35-C10C92633637}" type="slidenum">
              <a:rPr lang="en-IN" smtClean="0"/>
              <a:pPr/>
              <a:t>10</a:t>
            </a:fld>
            <a:endParaRPr lang="en-IN"/>
          </a:p>
        </p:txBody>
      </p:sp>
      <p:sp>
        <p:nvSpPr>
          <p:cNvPr id="3" name="TextBox 2">
            <a:extLst>
              <a:ext uri="{FF2B5EF4-FFF2-40B4-BE49-F238E27FC236}">
                <a16:creationId xmlns:a16="http://schemas.microsoft.com/office/drawing/2014/main" id="{2D9DBE2E-5426-0EDF-697B-6F6A77956B59}"/>
              </a:ext>
            </a:extLst>
          </p:cNvPr>
          <p:cNvSpPr txBox="1"/>
          <p:nvPr/>
        </p:nvSpPr>
        <p:spPr>
          <a:xfrm>
            <a:off x="646981" y="1137557"/>
            <a:ext cx="10483215"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GB" sz="2000" dirty="0">
              <a:latin typeface="Times New Roman"/>
              <a:ea typeface="+mn-lt"/>
              <a:cs typeface="+mn-lt"/>
            </a:endParaRPr>
          </a:p>
          <a:p>
            <a:pPr marL="285750" indent="-285750">
              <a:buFont typeface="Arial"/>
              <a:buChar char="•"/>
            </a:pPr>
            <a:r>
              <a:rPr lang="en-GB" sz="2200" dirty="0">
                <a:latin typeface="Times New Roman"/>
                <a:ea typeface="+mn-lt"/>
                <a:cs typeface="+mn-lt"/>
              </a:rPr>
              <a:t>In our system cloud owner upload the data on cloud server. To enhance security of file in cloud computing source file is break into different parts.</a:t>
            </a:r>
          </a:p>
          <a:p>
            <a:endParaRPr lang="en-GB" sz="2200" dirty="0">
              <a:latin typeface="Times New Roman"/>
              <a:ea typeface="+mn-lt"/>
              <a:cs typeface="+mn-lt"/>
            </a:endParaRPr>
          </a:p>
          <a:p>
            <a:pPr marL="285750" indent="-285750">
              <a:buFont typeface="Arial"/>
              <a:buChar char="•"/>
            </a:pPr>
            <a:r>
              <a:rPr lang="en-GB" sz="2200" dirty="0">
                <a:latin typeface="Times New Roman"/>
                <a:ea typeface="+mn-lt"/>
                <a:cs typeface="+mn-lt"/>
              </a:rPr>
              <a:t>Every part of file is encrypted using each encryption algorithm. Encrypted file is stored on cloud storage</a:t>
            </a:r>
          </a:p>
          <a:p>
            <a:endParaRPr lang="en-GB" sz="2200" dirty="0">
              <a:latin typeface="Times New Roman"/>
              <a:ea typeface="+mn-lt"/>
              <a:cs typeface="+mn-lt"/>
            </a:endParaRPr>
          </a:p>
          <a:p>
            <a:pPr marL="285750" indent="-285750">
              <a:buFont typeface="Arial"/>
              <a:buChar char="•"/>
            </a:pPr>
            <a:r>
              <a:rPr lang="en-GB" sz="2200" dirty="0">
                <a:latin typeface="Times New Roman"/>
                <a:cs typeface="Times New Roman"/>
              </a:rPr>
              <a:t>Each part of file is stored in different cloud database server. Each and every cloud server contains only a single part of a particular file of any format uploaded by user which ensures that if any attack takes place no important data is compromised</a:t>
            </a:r>
          </a:p>
          <a:p>
            <a:endParaRPr lang="en-GB" sz="2000" dirty="0">
              <a:latin typeface="Times New Roman"/>
              <a:cs typeface="Times New Roman"/>
            </a:endParaRPr>
          </a:p>
          <a:p>
            <a:pPr marL="285750" indent="-285750">
              <a:buFont typeface="Arial"/>
              <a:buChar char="•"/>
            </a:pPr>
            <a:endParaRPr lang="en-GB" dirty="0">
              <a:latin typeface="Times New Roman"/>
              <a:cs typeface="Times New Roman"/>
            </a:endParaRPr>
          </a:p>
        </p:txBody>
      </p:sp>
    </p:spTree>
    <p:extLst>
      <p:ext uri="{BB962C8B-B14F-4D97-AF65-F5344CB8AC3E}">
        <p14:creationId xmlns:p14="http://schemas.microsoft.com/office/powerpoint/2010/main" val="745492633"/>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p:cNvSpPr>
            <a:spLocks noGrp="1"/>
          </p:cNvSpPr>
          <p:nvPr>
            <p:ph type="title"/>
          </p:nvPr>
        </p:nvSpPr>
        <p:spPr>
          <a:xfrm>
            <a:off x="720049" y="197154"/>
            <a:ext cx="10654197" cy="692792"/>
          </a:xfrm>
        </p:spPr>
        <p:txBody>
          <a:bodyPr/>
          <a:lstStyle/>
          <a:p>
            <a:pPr algn="ctr"/>
            <a:r>
              <a:rPr lang="en-IN" sz="3200">
                <a:latin typeface="Times New Roman"/>
                <a:cs typeface="Arial"/>
              </a:rPr>
              <a:t>Novelty of the Project</a:t>
            </a:r>
            <a:endParaRPr lang="en-US" sz="3200">
              <a:latin typeface="Times New Roman"/>
              <a:cs typeface="Arial"/>
            </a:endParaRPr>
          </a:p>
        </p:txBody>
      </p:sp>
      <p:sp>
        <p:nvSpPr>
          <p:cNvPr id="2" name="Slide Number Placeholder 1">
            <a:extLst>
              <a:ext uri="{FF2B5EF4-FFF2-40B4-BE49-F238E27FC236}">
                <a16:creationId xmlns:a16="http://schemas.microsoft.com/office/drawing/2014/main" id="{B1E4F2F8-67C2-4922-9CE2-BBE0CBD54738}"/>
              </a:ext>
            </a:extLst>
          </p:cNvPr>
          <p:cNvSpPr>
            <a:spLocks noGrp="1"/>
          </p:cNvSpPr>
          <p:nvPr>
            <p:ph type="sldNum" sz="quarter" idx="4"/>
          </p:nvPr>
        </p:nvSpPr>
        <p:spPr/>
        <p:txBody>
          <a:bodyPr/>
          <a:lstStyle/>
          <a:p>
            <a:r>
              <a:rPr lang="en-IN"/>
              <a:t>#</a:t>
            </a:r>
            <a:fld id="{E3E7CEFA-4988-41BA-AD35-C10C92633637}" type="slidenum">
              <a:rPr lang="en-IN" smtClean="0"/>
              <a:pPr/>
              <a:t>11</a:t>
            </a:fld>
            <a:endParaRPr lang="en-IN"/>
          </a:p>
        </p:txBody>
      </p:sp>
      <p:sp>
        <p:nvSpPr>
          <p:cNvPr id="3" name="TextBox 2">
            <a:extLst>
              <a:ext uri="{FF2B5EF4-FFF2-40B4-BE49-F238E27FC236}">
                <a16:creationId xmlns:a16="http://schemas.microsoft.com/office/drawing/2014/main" id="{EFD2B5AA-1731-5418-92B2-DCF356A6245C}"/>
              </a:ext>
            </a:extLst>
          </p:cNvPr>
          <p:cNvSpPr txBox="1"/>
          <p:nvPr/>
        </p:nvSpPr>
        <p:spPr>
          <a:xfrm>
            <a:off x="977899" y="1371600"/>
            <a:ext cx="10147935"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en-GB" sz="2200" dirty="0">
                <a:latin typeface="Times New Roman" panose="02020603050405020304" pitchFamily="18" charset="0"/>
                <a:cs typeface="Times New Roman" panose="02020603050405020304" pitchFamily="18" charset="0"/>
              </a:rPr>
              <a:t>The file transfer between all entities in the network will be end-to-end encrypted, thus ensuring that no entity will get access to sensitive information. </a:t>
            </a:r>
          </a:p>
          <a:p>
            <a:pPr marL="457200" indent="-457200" algn="just">
              <a:buFont typeface="Arial"/>
              <a:buChar char="•"/>
            </a:pPr>
            <a:endParaRPr lang="en-GB" sz="2200" dirty="0">
              <a:latin typeface="Times New Roman" panose="02020603050405020304" pitchFamily="18" charset="0"/>
              <a:cs typeface="Times New Roman" panose="02020603050405020304" pitchFamily="18" charset="0"/>
            </a:endParaRPr>
          </a:p>
          <a:p>
            <a:pPr marL="457200" indent="-457200" algn="just">
              <a:buFont typeface="Arial"/>
              <a:buChar char="•"/>
            </a:pPr>
            <a:r>
              <a:rPr lang="en-GB" sz="2200" dirty="0">
                <a:latin typeface="Times New Roman" panose="02020603050405020304" pitchFamily="18" charset="0"/>
                <a:cs typeface="Times New Roman" panose="02020603050405020304" pitchFamily="18" charset="0"/>
              </a:rPr>
              <a:t>Moreover, the servers storing the parts doesn’t contain any info of which part of the file is stored.</a:t>
            </a:r>
          </a:p>
          <a:p>
            <a:pPr marL="457200" indent="-457200" algn="just">
              <a:buFont typeface="Arial"/>
              <a:buChar char="•"/>
            </a:pPr>
            <a:endParaRPr lang="en-GB" sz="2200" dirty="0">
              <a:latin typeface="Times New Roman" panose="02020603050405020304" pitchFamily="18" charset="0"/>
              <a:cs typeface="Times New Roman" panose="02020603050405020304" pitchFamily="18" charset="0"/>
            </a:endParaRPr>
          </a:p>
          <a:p>
            <a:pPr marL="457200" indent="-457200" algn="just">
              <a:buFont typeface="Arial"/>
              <a:buChar char="•"/>
            </a:pPr>
            <a:r>
              <a:rPr lang="en-GB" sz="2200" dirty="0">
                <a:latin typeface="Times New Roman" panose="02020603050405020304" pitchFamily="18" charset="0"/>
                <a:cs typeface="Times New Roman" panose="02020603050405020304" pitchFamily="18" charset="0"/>
              </a:rPr>
              <a:t>Parts of the same file will not be stored on same location, thus preventing the attacker from guessing the location of other parts.</a:t>
            </a:r>
          </a:p>
          <a:p>
            <a:pPr algn="just"/>
            <a:endParaRPr lang="en-GB" sz="2200" dirty="0">
              <a:latin typeface="Times New Roman" panose="02020603050405020304" pitchFamily="18" charset="0"/>
              <a:cs typeface="Times New Roman" panose="02020603050405020304" pitchFamily="18" charset="0"/>
            </a:endParaRPr>
          </a:p>
          <a:p>
            <a:pPr marL="457200" indent="-457200" algn="just">
              <a:buFont typeface="Arial"/>
              <a:buChar char="•"/>
            </a:pPr>
            <a:r>
              <a:rPr lang="en-GB" sz="2200" dirty="0">
                <a:latin typeface="Times New Roman" panose="02020603050405020304" pitchFamily="18" charset="0"/>
                <a:cs typeface="Times New Roman" panose="02020603050405020304" pitchFamily="18" charset="0"/>
              </a:rPr>
              <a:t>The files that are selected for upload by the user will be encrypted at the client side before uploading and will be decrypted after the user downloads it, with the user’s key</a:t>
            </a:r>
          </a:p>
          <a:p>
            <a:pPr marL="457200" indent="-457200" algn="just">
              <a:buFont typeface="Arial"/>
              <a:buChar char="•"/>
            </a:pPr>
            <a:endParaRPr lang="en-GB" sz="2000" dirty="0">
              <a:latin typeface="Times New Roman" panose="02020603050405020304" pitchFamily="18" charset="0"/>
              <a:cs typeface="Times New Roman" panose="02020603050405020304" pitchFamily="18" charset="0"/>
            </a:endParaRPr>
          </a:p>
          <a:p>
            <a:pPr marL="457200" indent="-457200" algn="just">
              <a:buFont typeface="Arial"/>
              <a:buChar char="•"/>
            </a:pPr>
            <a:endParaRPr lang="en-GB" sz="2000"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702458"/>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DAE32-8755-C280-057C-3E3BBABACBBC}"/>
              </a:ext>
            </a:extLst>
          </p:cNvPr>
          <p:cNvSpPr>
            <a:spLocks noGrp="1"/>
          </p:cNvSpPr>
          <p:nvPr>
            <p:ph type="title"/>
          </p:nvPr>
        </p:nvSpPr>
        <p:spPr/>
        <p:txBody>
          <a:bodyPr/>
          <a:lstStyle/>
          <a:p>
            <a:pPr algn="ctr"/>
            <a:r>
              <a:rPr lang="en-US" sz="3200">
                <a:latin typeface="Times New Roman"/>
              </a:rPr>
              <a:t>Control Flow</a:t>
            </a:r>
          </a:p>
        </p:txBody>
      </p:sp>
      <p:sp>
        <p:nvSpPr>
          <p:cNvPr id="4" name="Slide Number Placeholder 3">
            <a:extLst>
              <a:ext uri="{FF2B5EF4-FFF2-40B4-BE49-F238E27FC236}">
                <a16:creationId xmlns:a16="http://schemas.microsoft.com/office/drawing/2014/main" id="{88C7AFA1-D88E-B243-5D08-C3558A1D56FF}"/>
              </a:ext>
            </a:extLst>
          </p:cNvPr>
          <p:cNvSpPr>
            <a:spLocks noGrp="1"/>
          </p:cNvSpPr>
          <p:nvPr>
            <p:ph type="sldNum" sz="quarter" idx="4"/>
          </p:nvPr>
        </p:nvSpPr>
        <p:spPr/>
        <p:txBody>
          <a:bodyPr/>
          <a:lstStyle/>
          <a:p>
            <a:r>
              <a:rPr lang="en-IN"/>
              <a:t>#</a:t>
            </a:r>
            <a:fld id="{E3E7CEFA-4988-41BA-AD35-C10C92633637}" type="slidenum">
              <a:rPr lang="en-IN" smtClean="0"/>
              <a:pPr/>
              <a:t>12</a:t>
            </a:fld>
            <a:endParaRPr lang="en-IN"/>
          </a:p>
        </p:txBody>
      </p:sp>
      <p:pic>
        <p:nvPicPr>
          <p:cNvPr id="6" name="Content Placeholder 5" descr="Diagram&#10;&#10;Description automatically generated">
            <a:extLst>
              <a:ext uri="{FF2B5EF4-FFF2-40B4-BE49-F238E27FC236}">
                <a16:creationId xmlns:a16="http://schemas.microsoft.com/office/drawing/2014/main" id="{5CA1100E-72D0-44ED-9589-6F5BC9594A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0181" y="724619"/>
            <a:ext cx="5060482" cy="5680403"/>
          </a:xfrm>
        </p:spPr>
      </p:pic>
    </p:spTree>
    <p:extLst>
      <p:ext uri="{BB962C8B-B14F-4D97-AF65-F5344CB8AC3E}">
        <p14:creationId xmlns:p14="http://schemas.microsoft.com/office/powerpoint/2010/main" val="1047200320"/>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E3ACB-13F5-4DA1-B50D-43A5888CD2A5}"/>
              </a:ext>
            </a:extLst>
          </p:cNvPr>
          <p:cNvSpPr>
            <a:spLocks noGrp="1"/>
          </p:cNvSpPr>
          <p:nvPr>
            <p:ph type="title"/>
          </p:nvPr>
        </p:nvSpPr>
        <p:spPr/>
        <p:txBody>
          <a:bodyPr/>
          <a:lstStyle/>
          <a:p>
            <a:pPr algn="ctr"/>
            <a:r>
              <a:rPr lang="en-US" dirty="0"/>
              <a:t>Splitting &amp;Encrypting Files</a:t>
            </a:r>
          </a:p>
        </p:txBody>
      </p:sp>
      <p:pic>
        <p:nvPicPr>
          <p:cNvPr id="6" name="Content Placeholder 5">
            <a:extLst>
              <a:ext uri="{FF2B5EF4-FFF2-40B4-BE49-F238E27FC236}">
                <a16:creationId xmlns:a16="http://schemas.microsoft.com/office/drawing/2014/main" id="{0F9DBAD0-2E70-443F-98E6-FBF4EC9C1B62}"/>
              </a:ext>
            </a:extLst>
          </p:cNvPr>
          <p:cNvPicPr>
            <a:picLocks noGrp="1" noChangeAspect="1"/>
          </p:cNvPicPr>
          <p:nvPr>
            <p:ph idx="1"/>
          </p:nvPr>
        </p:nvPicPr>
        <p:blipFill>
          <a:blip r:embed="rId2"/>
          <a:stretch>
            <a:fillRect/>
          </a:stretch>
        </p:blipFill>
        <p:spPr>
          <a:xfrm>
            <a:off x="3258340" y="845833"/>
            <a:ext cx="4620740" cy="4175709"/>
          </a:xfrm>
        </p:spPr>
      </p:pic>
      <p:sp>
        <p:nvSpPr>
          <p:cNvPr id="4" name="Slide Number Placeholder 3">
            <a:extLst>
              <a:ext uri="{FF2B5EF4-FFF2-40B4-BE49-F238E27FC236}">
                <a16:creationId xmlns:a16="http://schemas.microsoft.com/office/drawing/2014/main" id="{EFE2A924-0F18-486E-AAB8-174CE23B58FD}"/>
              </a:ext>
            </a:extLst>
          </p:cNvPr>
          <p:cNvSpPr>
            <a:spLocks noGrp="1"/>
          </p:cNvSpPr>
          <p:nvPr>
            <p:ph type="sldNum" sz="quarter" idx="4"/>
          </p:nvPr>
        </p:nvSpPr>
        <p:spPr/>
        <p:txBody>
          <a:bodyPr/>
          <a:lstStyle/>
          <a:p>
            <a:r>
              <a:rPr lang="en-IN"/>
              <a:t>#</a:t>
            </a:r>
            <a:fld id="{E3E7CEFA-4988-41BA-AD35-C10C92633637}" type="slidenum">
              <a:rPr lang="en-IN" smtClean="0"/>
              <a:pPr/>
              <a:t>13</a:t>
            </a:fld>
            <a:endParaRPr lang="en-IN"/>
          </a:p>
        </p:txBody>
      </p:sp>
    </p:spTree>
    <p:extLst>
      <p:ext uri="{BB962C8B-B14F-4D97-AF65-F5344CB8AC3E}">
        <p14:creationId xmlns:p14="http://schemas.microsoft.com/office/powerpoint/2010/main" val="444333583"/>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64D08-894E-4C6A-B97C-EF6E29CEF6B8}"/>
              </a:ext>
            </a:extLst>
          </p:cNvPr>
          <p:cNvSpPr>
            <a:spLocks noGrp="1"/>
          </p:cNvSpPr>
          <p:nvPr>
            <p:ph type="title"/>
          </p:nvPr>
        </p:nvSpPr>
        <p:spPr/>
        <p:txBody>
          <a:bodyPr/>
          <a:lstStyle/>
          <a:p>
            <a:pPr algn="ctr"/>
            <a:r>
              <a:rPr lang="en-US" dirty="0"/>
              <a:t>Decrypt &amp; Merging File</a:t>
            </a:r>
          </a:p>
        </p:txBody>
      </p:sp>
      <p:pic>
        <p:nvPicPr>
          <p:cNvPr id="6" name="Content Placeholder 5">
            <a:extLst>
              <a:ext uri="{FF2B5EF4-FFF2-40B4-BE49-F238E27FC236}">
                <a16:creationId xmlns:a16="http://schemas.microsoft.com/office/drawing/2014/main" id="{AC6AED1B-90E4-41B1-A062-FDEB3D34BF80}"/>
              </a:ext>
            </a:extLst>
          </p:cNvPr>
          <p:cNvPicPr>
            <a:picLocks noGrp="1" noChangeAspect="1"/>
          </p:cNvPicPr>
          <p:nvPr>
            <p:ph idx="1"/>
          </p:nvPr>
        </p:nvPicPr>
        <p:blipFill>
          <a:blip r:embed="rId2"/>
          <a:stretch>
            <a:fillRect/>
          </a:stretch>
        </p:blipFill>
        <p:spPr>
          <a:xfrm>
            <a:off x="3690352" y="724619"/>
            <a:ext cx="4515120" cy="4883701"/>
          </a:xfrm>
        </p:spPr>
      </p:pic>
      <p:sp>
        <p:nvSpPr>
          <p:cNvPr id="4" name="Slide Number Placeholder 3">
            <a:extLst>
              <a:ext uri="{FF2B5EF4-FFF2-40B4-BE49-F238E27FC236}">
                <a16:creationId xmlns:a16="http://schemas.microsoft.com/office/drawing/2014/main" id="{172E56BA-F243-42F9-AC63-441E34A69C13}"/>
              </a:ext>
            </a:extLst>
          </p:cNvPr>
          <p:cNvSpPr>
            <a:spLocks noGrp="1"/>
          </p:cNvSpPr>
          <p:nvPr>
            <p:ph type="sldNum" sz="quarter" idx="4"/>
          </p:nvPr>
        </p:nvSpPr>
        <p:spPr/>
        <p:txBody>
          <a:bodyPr/>
          <a:lstStyle/>
          <a:p>
            <a:r>
              <a:rPr lang="en-IN"/>
              <a:t>#</a:t>
            </a:r>
            <a:fld id="{E3E7CEFA-4988-41BA-AD35-C10C92633637}" type="slidenum">
              <a:rPr lang="en-IN" smtClean="0"/>
              <a:pPr/>
              <a:t>14</a:t>
            </a:fld>
            <a:endParaRPr lang="en-IN"/>
          </a:p>
        </p:txBody>
      </p:sp>
    </p:spTree>
    <p:extLst>
      <p:ext uri="{BB962C8B-B14F-4D97-AF65-F5344CB8AC3E}">
        <p14:creationId xmlns:p14="http://schemas.microsoft.com/office/powerpoint/2010/main" val="2095277449"/>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51897-B9F6-6DD1-3ABF-F5550891A6DB}"/>
              </a:ext>
            </a:extLst>
          </p:cNvPr>
          <p:cNvSpPr>
            <a:spLocks noGrp="1"/>
          </p:cNvSpPr>
          <p:nvPr>
            <p:ph type="title"/>
          </p:nvPr>
        </p:nvSpPr>
        <p:spPr/>
        <p:txBody>
          <a:bodyPr/>
          <a:lstStyle/>
          <a:p>
            <a:pPr algn="ctr"/>
            <a:r>
              <a:rPr lang="en-US" dirty="0"/>
              <a:t>Implementation</a:t>
            </a:r>
          </a:p>
        </p:txBody>
      </p:sp>
      <p:sp>
        <p:nvSpPr>
          <p:cNvPr id="3" name="Content Placeholder 2">
            <a:extLst>
              <a:ext uri="{FF2B5EF4-FFF2-40B4-BE49-F238E27FC236}">
                <a16:creationId xmlns:a16="http://schemas.microsoft.com/office/drawing/2014/main" id="{87C13900-EA03-18B6-5F41-F46DFA06586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3DE4110-90DF-5A74-03CC-95E0D5E91A8B}"/>
              </a:ext>
            </a:extLst>
          </p:cNvPr>
          <p:cNvSpPr>
            <a:spLocks noGrp="1"/>
          </p:cNvSpPr>
          <p:nvPr>
            <p:ph type="sldNum" sz="quarter" idx="4"/>
          </p:nvPr>
        </p:nvSpPr>
        <p:spPr/>
        <p:txBody>
          <a:bodyPr/>
          <a:lstStyle/>
          <a:p>
            <a:r>
              <a:rPr lang="en-IN"/>
              <a:t>#</a:t>
            </a:r>
            <a:fld id="{E3E7CEFA-4988-41BA-AD35-C10C92633637}" type="slidenum">
              <a:rPr lang="en-IN" smtClean="0"/>
              <a:pPr/>
              <a:t>15</a:t>
            </a:fld>
            <a:endParaRPr lang="en-IN"/>
          </a:p>
        </p:txBody>
      </p:sp>
      <p:pic>
        <p:nvPicPr>
          <p:cNvPr id="6" name="Picture 5">
            <a:extLst>
              <a:ext uri="{FF2B5EF4-FFF2-40B4-BE49-F238E27FC236}">
                <a16:creationId xmlns:a16="http://schemas.microsoft.com/office/drawing/2014/main" id="{3D521A90-5571-A145-7AED-295C719B0F96}"/>
              </a:ext>
            </a:extLst>
          </p:cNvPr>
          <p:cNvPicPr>
            <a:picLocks noChangeAspect="1"/>
          </p:cNvPicPr>
          <p:nvPr/>
        </p:nvPicPr>
        <p:blipFill>
          <a:blip r:embed="rId2"/>
          <a:stretch>
            <a:fillRect/>
          </a:stretch>
        </p:blipFill>
        <p:spPr>
          <a:xfrm>
            <a:off x="646981" y="897148"/>
            <a:ext cx="10601863" cy="4729840"/>
          </a:xfrm>
          <a:prstGeom prst="rect">
            <a:avLst/>
          </a:prstGeom>
        </p:spPr>
      </p:pic>
    </p:spTree>
    <p:extLst>
      <p:ext uri="{BB962C8B-B14F-4D97-AF65-F5344CB8AC3E}">
        <p14:creationId xmlns:p14="http://schemas.microsoft.com/office/powerpoint/2010/main" val="3916974878"/>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31FAC-130E-31B9-46D1-FF49FBEE4E5D}"/>
              </a:ext>
            </a:extLst>
          </p:cNvPr>
          <p:cNvSpPr>
            <a:spLocks noGrp="1"/>
          </p:cNvSpPr>
          <p:nvPr>
            <p:ph type="title"/>
          </p:nvPr>
        </p:nvSpPr>
        <p:spPr/>
        <p:txBody>
          <a:bodyPr/>
          <a:lstStyle/>
          <a:p>
            <a:pPr algn="ctr"/>
            <a:r>
              <a:rPr lang="en-US" dirty="0"/>
              <a:t>Implementation</a:t>
            </a:r>
          </a:p>
        </p:txBody>
      </p:sp>
      <p:pic>
        <p:nvPicPr>
          <p:cNvPr id="6" name="Content Placeholder 5">
            <a:extLst>
              <a:ext uri="{FF2B5EF4-FFF2-40B4-BE49-F238E27FC236}">
                <a16:creationId xmlns:a16="http://schemas.microsoft.com/office/drawing/2014/main" id="{68CB4889-41EA-77AB-646F-FED39F2E4666}"/>
              </a:ext>
            </a:extLst>
          </p:cNvPr>
          <p:cNvPicPr>
            <a:picLocks noGrp="1" noChangeAspect="1"/>
          </p:cNvPicPr>
          <p:nvPr>
            <p:ph idx="1"/>
          </p:nvPr>
        </p:nvPicPr>
        <p:blipFill>
          <a:blip r:embed="rId2"/>
          <a:stretch>
            <a:fillRect/>
          </a:stretch>
        </p:blipFill>
        <p:spPr>
          <a:xfrm>
            <a:off x="899699" y="896938"/>
            <a:ext cx="10097327" cy="4919662"/>
          </a:xfrm>
        </p:spPr>
      </p:pic>
      <p:sp>
        <p:nvSpPr>
          <p:cNvPr id="4" name="Slide Number Placeholder 3">
            <a:extLst>
              <a:ext uri="{FF2B5EF4-FFF2-40B4-BE49-F238E27FC236}">
                <a16:creationId xmlns:a16="http://schemas.microsoft.com/office/drawing/2014/main" id="{8AB7F50F-2F1C-9B50-6C18-A36B3C099E1A}"/>
              </a:ext>
            </a:extLst>
          </p:cNvPr>
          <p:cNvSpPr>
            <a:spLocks noGrp="1"/>
          </p:cNvSpPr>
          <p:nvPr>
            <p:ph type="sldNum" sz="quarter" idx="4"/>
          </p:nvPr>
        </p:nvSpPr>
        <p:spPr/>
        <p:txBody>
          <a:bodyPr/>
          <a:lstStyle/>
          <a:p>
            <a:r>
              <a:rPr lang="en-IN"/>
              <a:t>#</a:t>
            </a:r>
            <a:fld id="{E3E7CEFA-4988-41BA-AD35-C10C92633637}" type="slidenum">
              <a:rPr lang="en-IN" smtClean="0"/>
              <a:pPr/>
              <a:t>16</a:t>
            </a:fld>
            <a:endParaRPr lang="en-IN"/>
          </a:p>
        </p:txBody>
      </p:sp>
    </p:spTree>
    <p:extLst>
      <p:ext uri="{BB962C8B-B14F-4D97-AF65-F5344CB8AC3E}">
        <p14:creationId xmlns:p14="http://schemas.microsoft.com/office/powerpoint/2010/main" val="2677239255"/>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E0AEC-3122-96E0-D07C-DEC6A3687DE8}"/>
              </a:ext>
            </a:extLst>
          </p:cNvPr>
          <p:cNvSpPr>
            <a:spLocks noGrp="1"/>
          </p:cNvSpPr>
          <p:nvPr>
            <p:ph type="title"/>
          </p:nvPr>
        </p:nvSpPr>
        <p:spPr/>
        <p:txBody>
          <a:bodyPr/>
          <a:lstStyle/>
          <a:p>
            <a:pPr algn="ctr"/>
            <a:r>
              <a:rPr lang="en-US" dirty="0"/>
              <a:t>Research paper Progress</a:t>
            </a:r>
          </a:p>
        </p:txBody>
      </p:sp>
      <p:sp>
        <p:nvSpPr>
          <p:cNvPr id="3" name="Content Placeholder 2">
            <a:extLst>
              <a:ext uri="{FF2B5EF4-FFF2-40B4-BE49-F238E27FC236}">
                <a16:creationId xmlns:a16="http://schemas.microsoft.com/office/drawing/2014/main" id="{E6055183-4DF9-A3D7-807B-302DE0605FA7}"/>
              </a:ext>
            </a:extLst>
          </p:cNvPr>
          <p:cNvSpPr>
            <a:spLocks noGrp="1"/>
          </p:cNvSpPr>
          <p:nvPr>
            <p:ph idx="1"/>
          </p:nvPr>
        </p:nvSpPr>
        <p:spPr/>
        <p:txBody>
          <a:bodyPr/>
          <a:lstStyle/>
          <a:p>
            <a:r>
              <a:rPr lang="en-US" dirty="0"/>
              <a:t>Completed work</a:t>
            </a:r>
          </a:p>
          <a:p>
            <a:pPr marL="0" indent="0">
              <a:buNone/>
            </a:pPr>
            <a:r>
              <a:rPr lang="en-US" dirty="0"/>
              <a:t>      Evaluation of the reference papers is done.</a:t>
            </a:r>
          </a:p>
          <a:p>
            <a:pPr marL="0" indent="0">
              <a:buNone/>
            </a:pPr>
            <a:r>
              <a:rPr lang="en-US" dirty="0"/>
              <a:t>      Abstract, Introduction, Methodology is done.</a:t>
            </a:r>
          </a:p>
          <a:p>
            <a:pPr marL="0" indent="0">
              <a:buNone/>
            </a:pPr>
            <a:endParaRPr lang="en-US" dirty="0"/>
          </a:p>
          <a:p>
            <a:r>
              <a:rPr lang="en-US" dirty="0"/>
              <a:t>   Works to be completed</a:t>
            </a:r>
          </a:p>
          <a:p>
            <a:pPr marL="0" indent="0">
              <a:buNone/>
            </a:pPr>
            <a:r>
              <a:rPr lang="en-US" dirty="0"/>
              <a:t>       Architecture diagram</a:t>
            </a:r>
          </a:p>
          <a:p>
            <a:pPr marL="0" indent="0">
              <a:buNone/>
            </a:pPr>
            <a:r>
              <a:rPr lang="en-US" dirty="0"/>
              <a:t>       Results</a:t>
            </a:r>
          </a:p>
          <a:p>
            <a:pPr marL="0" indent="0">
              <a:buNone/>
            </a:pPr>
            <a:r>
              <a:rPr lang="en-US" dirty="0"/>
              <a:t>       Future Enhancements</a:t>
            </a:r>
          </a:p>
          <a:p>
            <a:pPr marL="0" indent="0">
              <a:buNone/>
            </a:pP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2E510C7C-9FB7-9079-99E9-DDEE2F81AFB3}"/>
              </a:ext>
            </a:extLst>
          </p:cNvPr>
          <p:cNvSpPr>
            <a:spLocks noGrp="1"/>
          </p:cNvSpPr>
          <p:nvPr>
            <p:ph type="sldNum" sz="quarter" idx="4"/>
          </p:nvPr>
        </p:nvSpPr>
        <p:spPr/>
        <p:txBody>
          <a:bodyPr/>
          <a:lstStyle/>
          <a:p>
            <a:r>
              <a:rPr lang="en-IN"/>
              <a:t>#</a:t>
            </a:r>
            <a:fld id="{E3E7CEFA-4988-41BA-AD35-C10C92633637}" type="slidenum">
              <a:rPr lang="en-IN" smtClean="0"/>
              <a:pPr/>
              <a:t>17</a:t>
            </a:fld>
            <a:endParaRPr lang="en-IN"/>
          </a:p>
        </p:txBody>
      </p:sp>
    </p:spTree>
    <p:extLst>
      <p:ext uri="{BB962C8B-B14F-4D97-AF65-F5344CB8AC3E}">
        <p14:creationId xmlns:p14="http://schemas.microsoft.com/office/powerpoint/2010/main" val="1702208962"/>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Title 36"/>
          <p:cNvSpPr>
            <a:spLocks noGrp="1"/>
          </p:cNvSpPr>
          <p:nvPr>
            <p:ph type="title"/>
          </p:nvPr>
        </p:nvSpPr>
        <p:spPr>
          <a:xfrm>
            <a:off x="724146" y="29215"/>
            <a:ext cx="10654197" cy="692792"/>
          </a:xfrm>
        </p:spPr>
        <p:txBody>
          <a:bodyPr/>
          <a:lstStyle/>
          <a:p>
            <a:pPr algn="ctr"/>
            <a:r>
              <a:rPr lang="en-IN" sz="3200">
                <a:latin typeface="Times New Roman"/>
                <a:cs typeface="Arial"/>
              </a:rPr>
              <a:t>Hardware and Software Requirements</a:t>
            </a:r>
            <a:endParaRPr lang="en-US" sz="3600">
              <a:latin typeface="Gill Sans MT"/>
            </a:endParaRPr>
          </a:p>
        </p:txBody>
      </p:sp>
      <p:sp>
        <p:nvSpPr>
          <p:cNvPr id="2" name="Slide Number Placeholder 1">
            <a:extLst>
              <a:ext uri="{FF2B5EF4-FFF2-40B4-BE49-F238E27FC236}">
                <a16:creationId xmlns:a16="http://schemas.microsoft.com/office/drawing/2014/main" id="{B1E4F2F8-67C2-4922-9CE2-BBE0CBD54738}"/>
              </a:ext>
            </a:extLst>
          </p:cNvPr>
          <p:cNvSpPr>
            <a:spLocks noGrp="1"/>
          </p:cNvSpPr>
          <p:nvPr>
            <p:ph type="sldNum" sz="quarter" idx="4"/>
          </p:nvPr>
        </p:nvSpPr>
        <p:spPr>
          <a:xfrm>
            <a:off x="214976" y="195519"/>
            <a:ext cx="2743200" cy="365125"/>
          </a:xfrm>
        </p:spPr>
        <p:txBody>
          <a:bodyPr/>
          <a:lstStyle/>
          <a:p>
            <a:r>
              <a:rPr lang="en-IN"/>
              <a:t>#</a:t>
            </a:r>
            <a:fld id="{E3E7CEFA-4988-41BA-AD35-C10C92633637}" type="slidenum">
              <a:rPr lang="en-IN" smtClean="0"/>
              <a:pPr/>
              <a:t>18</a:t>
            </a:fld>
            <a:endParaRPr lang="en-IN"/>
          </a:p>
        </p:txBody>
      </p:sp>
      <p:sp>
        <p:nvSpPr>
          <p:cNvPr id="3" name="TextBox 2">
            <a:extLst>
              <a:ext uri="{FF2B5EF4-FFF2-40B4-BE49-F238E27FC236}">
                <a16:creationId xmlns:a16="http://schemas.microsoft.com/office/drawing/2014/main" id="{561B3B1A-3E9E-BF9D-701F-FDADB0719125}"/>
              </a:ext>
            </a:extLst>
          </p:cNvPr>
          <p:cNvSpPr txBox="1"/>
          <p:nvPr/>
        </p:nvSpPr>
        <p:spPr>
          <a:xfrm>
            <a:off x="1218983" y="1113304"/>
            <a:ext cx="8451930"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dirty="0"/>
          </a:p>
          <a:p>
            <a:pPr marL="285750" indent="-285750">
              <a:buFont typeface="Arial"/>
              <a:buChar char="•"/>
            </a:pPr>
            <a:r>
              <a:rPr lang="en-US" sz="2200" dirty="0">
                <a:latin typeface="Times New Roman" panose="02020603050405020304" pitchFamily="18" charset="0"/>
                <a:cs typeface="Times New Roman" panose="02020603050405020304" pitchFamily="18" charset="0"/>
              </a:rPr>
              <a:t>Frontend – HTML, CSS, JavaScript</a:t>
            </a:r>
          </a:p>
          <a:p>
            <a:endParaRPr lang="en-US" sz="2200" dirty="0">
              <a:latin typeface="Times New Roman" panose="02020603050405020304" pitchFamily="18" charset="0"/>
              <a:cs typeface="Times New Roman" panose="02020603050405020304" pitchFamily="18" charset="0"/>
            </a:endParaRPr>
          </a:p>
          <a:p>
            <a:pPr marL="285750" indent="-285750">
              <a:buFont typeface="Arial"/>
              <a:buChar char="•"/>
            </a:pPr>
            <a:r>
              <a:rPr lang="en-US" sz="2200" dirty="0">
                <a:latin typeface="Times New Roman" panose="02020603050405020304" pitchFamily="18" charset="0"/>
                <a:cs typeface="Times New Roman" panose="02020603050405020304" pitchFamily="18" charset="0"/>
              </a:rPr>
              <a:t>Backend  - PHP, MySQL</a:t>
            </a:r>
          </a:p>
          <a:p>
            <a:endParaRPr lang="en-US" sz="2200" dirty="0">
              <a:latin typeface="Times New Roman" panose="02020603050405020304" pitchFamily="18" charset="0"/>
              <a:cs typeface="Times New Roman" panose="02020603050405020304" pitchFamily="18" charset="0"/>
            </a:endParaRPr>
          </a:p>
          <a:p>
            <a:pPr marL="285750" indent="-285750">
              <a:buFont typeface="Arial"/>
              <a:buChar char="•"/>
            </a:pPr>
            <a:r>
              <a:rPr lang="en-US" sz="2200" dirty="0">
                <a:latin typeface="Times New Roman" panose="02020603050405020304" pitchFamily="18" charset="0"/>
                <a:cs typeface="Times New Roman" panose="02020603050405020304" pitchFamily="18" charset="0"/>
              </a:rPr>
              <a:t>Cloud Web Server – AWS EC2</a:t>
            </a:r>
          </a:p>
          <a:p>
            <a:endParaRPr lang="en-US" sz="2200" dirty="0">
              <a:latin typeface="Times New Roman" panose="02020603050405020304" pitchFamily="18" charset="0"/>
              <a:cs typeface="Times New Roman" panose="02020603050405020304" pitchFamily="18" charset="0"/>
            </a:endParaRPr>
          </a:p>
          <a:p>
            <a:pPr marL="285750" indent="-285750">
              <a:buFont typeface="Arial"/>
              <a:buChar char="•"/>
            </a:pPr>
            <a:r>
              <a:rPr lang="en-US" sz="2200" dirty="0">
                <a:latin typeface="Times New Roman" panose="02020603050405020304" pitchFamily="18" charset="0"/>
                <a:cs typeface="Times New Roman" panose="02020603050405020304" pitchFamily="18" charset="0"/>
              </a:rPr>
              <a:t>Cloud Database server – AWS RDS</a:t>
            </a:r>
          </a:p>
          <a:p>
            <a:endParaRPr lang="en-US" sz="2200" dirty="0">
              <a:latin typeface="Times New Roman" panose="02020603050405020304" pitchFamily="18" charset="0"/>
              <a:cs typeface="Times New Roman" panose="02020603050405020304" pitchFamily="18" charset="0"/>
            </a:endParaRPr>
          </a:p>
          <a:p>
            <a:pPr marL="285750" indent="-285750">
              <a:buFont typeface="Arial"/>
              <a:buChar char="•"/>
            </a:pPr>
            <a:r>
              <a:rPr lang="en-US" sz="2200" dirty="0">
                <a:latin typeface="Times New Roman" panose="02020603050405020304" pitchFamily="18" charset="0"/>
                <a:cs typeface="Times New Roman" panose="02020603050405020304" pitchFamily="18" charset="0"/>
              </a:rPr>
              <a:t>Cloud Storage – AWS S3 Bucket</a:t>
            </a:r>
          </a:p>
          <a:p>
            <a:pPr marL="285750" indent="-285750">
              <a:buFont typeface="Arial"/>
              <a:buChar char="•"/>
            </a:pPr>
            <a:endParaRPr lang="en-US" sz="2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01921893"/>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p:cNvSpPr>
            <a:spLocks noGrp="1"/>
          </p:cNvSpPr>
          <p:nvPr>
            <p:ph type="title"/>
          </p:nvPr>
        </p:nvSpPr>
        <p:spPr>
          <a:xfrm>
            <a:off x="646981" y="144962"/>
            <a:ext cx="10654197" cy="692792"/>
          </a:xfrm>
        </p:spPr>
        <p:txBody>
          <a:bodyPr/>
          <a:lstStyle/>
          <a:p>
            <a:pPr algn="ctr"/>
            <a:r>
              <a:rPr lang="en-IN" sz="3200">
                <a:latin typeface="Times New Roman"/>
                <a:cs typeface="Arial"/>
              </a:rPr>
              <a:t>Conclusion and Future Enhancements</a:t>
            </a:r>
          </a:p>
        </p:txBody>
      </p:sp>
      <p:sp>
        <p:nvSpPr>
          <p:cNvPr id="2" name="Slide Number Placeholder 1">
            <a:extLst>
              <a:ext uri="{FF2B5EF4-FFF2-40B4-BE49-F238E27FC236}">
                <a16:creationId xmlns:a16="http://schemas.microsoft.com/office/drawing/2014/main" id="{B1E4F2F8-67C2-4922-9CE2-BBE0CBD54738}"/>
              </a:ext>
            </a:extLst>
          </p:cNvPr>
          <p:cNvSpPr>
            <a:spLocks noGrp="1"/>
          </p:cNvSpPr>
          <p:nvPr>
            <p:ph type="sldNum" sz="quarter" idx="4"/>
          </p:nvPr>
        </p:nvSpPr>
        <p:spPr/>
        <p:txBody>
          <a:bodyPr/>
          <a:lstStyle/>
          <a:p>
            <a:r>
              <a:rPr lang="en-IN"/>
              <a:t>#</a:t>
            </a:r>
            <a:fld id="{E3E7CEFA-4988-41BA-AD35-C10C92633637}" type="slidenum">
              <a:rPr lang="en-IN" smtClean="0"/>
              <a:pPr/>
              <a:t>19</a:t>
            </a:fld>
            <a:endParaRPr lang="en-IN"/>
          </a:p>
        </p:txBody>
      </p:sp>
      <p:sp>
        <p:nvSpPr>
          <p:cNvPr id="3" name="TextBox 2">
            <a:extLst>
              <a:ext uri="{FF2B5EF4-FFF2-40B4-BE49-F238E27FC236}">
                <a16:creationId xmlns:a16="http://schemas.microsoft.com/office/drawing/2014/main" id="{B19EE6A9-4DF0-36D9-EA10-659D15484A41}"/>
              </a:ext>
            </a:extLst>
          </p:cNvPr>
          <p:cNvSpPr txBox="1"/>
          <p:nvPr/>
        </p:nvSpPr>
        <p:spPr>
          <a:xfrm>
            <a:off x="1026607" y="610136"/>
            <a:ext cx="9448800"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GB" sz="2000" dirty="0">
              <a:latin typeface="Times New Roman"/>
              <a:ea typeface="+mn-lt"/>
              <a:cs typeface="+mn-lt"/>
            </a:endParaRPr>
          </a:p>
          <a:p>
            <a:pPr marL="342900" indent="-342900" algn="just">
              <a:buFont typeface="Arial" panose="020B0604020202020204" pitchFamily="34" charset="0"/>
              <a:buChar char="•"/>
            </a:pPr>
            <a:r>
              <a:rPr lang="en-GB" sz="2000" dirty="0">
                <a:latin typeface="Times New Roman"/>
                <a:ea typeface="+mn-lt"/>
                <a:cs typeface="Times New Roman"/>
              </a:rPr>
              <a:t>Information security is the main concern of todays world.</a:t>
            </a:r>
          </a:p>
          <a:p>
            <a:pPr marL="342900" indent="-342900" algn="just">
              <a:buFont typeface="Arial" panose="020B0604020202020204" pitchFamily="34" charset="0"/>
              <a:buChar char="•"/>
            </a:pPr>
            <a:endParaRPr lang="en-GB" sz="2000" dirty="0">
              <a:latin typeface="Times New Roman"/>
              <a:ea typeface="+mn-lt"/>
              <a:cs typeface="Times New Roman"/>
            </a:endParaRPr>
          </a:p>
          <a:p>
            <a:pPr marL="342900" indent="-342900" algn="just">
              <a:buFont typeface="Arial" panose="020B0604020202020204" pitchFamily="34" charset="0"/>
              <a:buChar char="•"/>
            </a:pPr>
            <a:r>
              <a:rPr lang="en-GB" sz="2000" dirty="0">
                <a:latin typeface="Times New Roman"/>
                <a:ea typeface="+mn-lt"/>
                <a:cs typeface="Times New Roman"/>
              </a:rPr>
              <a:t>In order to achieve file security we proposed hybrid cryptography and storing files as shards. We uses mainly tree cryptographic algorithms to provide security.</a:t>
            </a:r>
          </a:p>
          <a:p>
            <a:pPr marL="342900" indent="-342900" algn="just">
              <a:buFont typeface="Arial" panose="020B0604020202020204" pitchFamily="34" charset="0"/>
              <a:buChar char="•"/>
            </a:pPr>
            <a:endParaRPr lang="en-GB" sz="2000" dirty="0">
              <a:latin typeface="Times New Roman"/>
              <a:ea typeface="+mn-lt"/>
              <a:cs typeface="Times New Roman"/>
            </a:endParaRPr>
          </a:p>
          <a:p>
            <a:pPr marL="342900" indent="-342900" algn="just">
              <a:buFont typeface="Arial" panose="020B0604020202020204" pitchFamily="34" charset="0"/>
              <a:buChar char="•"/>
            </a:pPr>
            <a:r>
              <a:rPr lang="en-GB" sz="2000" dirty="0">
                <a:latin typeface="Times New Roman"/>
                <a:ea typeface="+mn-lt"/>
                <a:cs typeface="Times New Roman"/>
              </a:rPr>
              <a:t>Each shard is stored in separate database server. Each file can be accessed using a key file which is shared to user .</a:t>
            </a:r>
          </a:p>
          <a:p>
            <a:pPr marL="342900" indent="-342900" algn="just">
              <a:buFont typeface="Arial" panose="020B0604020202020204" pitchFamily="34" charset="0"/>
              <a:buChar char="•"/>
            </a:pPr>
            <a:endParaRPr lang="en-GB" sz="2000" dirty="0">
              <a:latin typeface="Times New Roman"/>
              <a:ea typeface="+mn-lt"/>
              <a:cs typeface="Times New Roman"/>
            </a:endParaRPr>
          </a:p>
          <a:p>
            <a:pPr algn="just"/>
            <a:r>
              <a:rPr lang="en-GB" sz="2000" b="1" dirty="0">
                <a:latin typeface="Times New Roman"/>
                <a:ea typeface="+mn-lt"/>
                <a:cs typeface="Times New Roman"/>
              </a:rPr>
              <a:t>Future Enhancements:</a:t>
            </a:r>
          </a:p>
          <a:p>
            <a:pPr algn="just"/>
            <a:endParaRPr lang="en-GB" sz="2000" b="1" dirty="0">
              <a:latin typeface="Times New Roman"/>
              <a:ea typeface="+mn-lt"/>
              <a:cs typeface="Times New Roman"/>
            </a:endParaRPr>
          </a:p>
          <a:p>
            <a:pPr marL="342900" indent="-342900" algn="just">
              <a:buFont typeface="Arial" panose="020B0604020202020204" pitchFamily="34" charset="0"/>
              <a:buChar char="•"/>
            </a:pPr>
            <a:r>
              <a:rPr lang="en-GB" sz="2000" dirty="0">
                <a:latin typeface="Times New Roman"/>
                <a:ea typeface="+mn-lt"/>
                <a:cs typeface="Times New Roman"/>
              </a:rPr>
              <a:t>In this project we only consider the text files only, in future work we can include more file types for securely storing.</a:t>
            </a:r>
          </a:p>
          <a:p>
            <a:pPr marL="342900" indent="-342900" algn="just">
              <a:buFont typeface="Arial" panose="020B0604020202020204" pitchFamily="34" charset="0"/>
              <a:buChar char="•"/>
            </a:pPr>
            <a:endParaRPr lang="en-GB" sz="2000" dirty="0">
              <a:latin typeface="Times New Roman"/>
              <a:ea typeface="+mn-lt"/>
              <a:cs typeface="Times New Roman"/>
            </a:endParaRPr>
          </a:p>
          <a:p>
            <a:pPr marL="342900" indent="-342900" algn="just">
              <a:buFont typeface="Arial" panose="020B0604020202020204" pitchFamily="34" charset="0"/>
              <a:buChar char="•"/>
            </a:pPr>
            <a:r>
              <a:rPr lang="en-GB" sz="2000" dirty="0">
                <a:latin typeface="Times New Roman"/>
                <a:ea typeface="+mn-lt"/>
                <a:cs typeface="Times New Roman"/>
              </a:rPr>
              <a:t>Implement better ways to share the key file to user like embedding the key in images, etc..</a:t>
            </a:r>
          </a:p>
          <a:p>
            <a:pPr marL="342900" indent="-342900" algn="just">
              <a:buFont typeface="Arial" panose="020B0604020202020204" pitchFamily="34" charset="0"/>
              <a:buChar char="•"/>
            </a:pPr>
            <a:r>
              <a:rPr lang="en-GB" sz="2000" dirty="0">
                <a:latin typeface="Times New Roman"/>
                <a:ea typeface="+mn-lt"/>
                <a:cs typeface="Times New Roman"/>
              </a:rPr>
              <a:t>Adding other cryptography algorithms for better security</a:t>
            </a:r>
          </a:p>
          <a:p>
            <a:pPr algn="just"/>
            <a:endParaRPr lang="en-GB" sz="2000" dirty="0">
              <a:latin typeface="Times New Roman"/>
              <a:ea typeface="+mn-lt"/>
              <a:cs typeface="Times New Roman"/>
            </a:endParaRPr>
          </a:p>
          <a:p>
            <a:pPr algn="just"/>
            <a:endParaRPr lang="en-GB" sz="2000" dirty="0">
              <a:latin typeface="Times New Roman"/>
              <a:ea typeface="+mn-lt"/>
              <a:cs typeface="Times New Roman"/>
            </a:endParaRPr>
          </a:p>
          <a:p>
            <a:pPr algn="just"/>
            <a:endParaRPr lang="en-GB" sz="2000" b="1" dirty="0">
              <a:latin typeface="Times New Roman"/>
              <a:ea typeface="+mn-lt"/>
              <a:cs typeface="Times New Roman"/>
            </a:endParaRPr>
          </a:p>
          <a:p>
            <a:pPr algn="just"/>
            <a:endParaRPr lang="en-GB" sz="2000" dirty="0">
              <a:latin typeface="Times New Roman"/>
              <a:ea typeface="+mn-lt"/>
              <a:cs typeface="Times New Roman"/>
            </a:endParaRPr>
          </a:p>
        </p:txBody>
      </p:sp>
    </p:spTree>
    <p:extLst>
      <p:ext uri="{BB962C8B-B14F-4D97-AF65-F5344CB8AC3E}">
        <p14:creationId xmlns:p14="http://schemas.microsoft.com/office/powerpoint/2010/main" val="2461748111"/>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EBF548-A875-4FFB-AA7A-B5951B2379FE}"/>
              </a:ext>
            </a:extLst>
          </p:cNvPr>
          <p:cNvSpPr>
            <a:spLocks noGrp="1"/>
          </p:cNvSpPr>
          <p:nvPr>
            <p:ph type="title"/>
          </p:nvPr>
        </p:nvSpPr>
        <p:spPr/>
        <p:txBody>
          <a:bodyPr/>
          <a:lstStyle/>
          <a:p>
            <a:pPr algn="ctr"/>
            <a:r>
              <a:rPr lang="en-IN" sz="3200" b="0">
                <a:latin typeface="Times New Roman"/>
                <a:cs typeface="Arial"/>
              </a:rPr>
              <a:t>Flow of Presentation</a:t>
            </a:r>
          </a:p>
        </p:txBody>
      </p:sp>
      <p:sp>
        <p:nvSpPr>
          <p:cNvPr id="5" name="Content Placeholder 4">
            <a:extLst>
              <a:ext uri="{FF2B5EF4-FFF2-40B4-BE49-F238E27FC236}">
                <a16:creationId xmlns:a16="http://schemas.microsoft.com/office/drawing/2014/main" id="{A2E5FAA6-BADC-4DDB-AC94-8AB8C824165E}"/>
              </a:ext>
            </a:extLst>
          </p:cNvPr>
          <p:cNvSpPr>
            <a:spLocks noGrp="1"/>
          </p:cNvSpPr>
          <p:nvPr>
            <p:ph idx="1"/>
          </p:nvPr>
        </p:nvSpPr>
        <p:spPr/>
        <p:txBody>
          <a:bodyPr vert="horz" lIns="91440" tIns="45720" rIns="91440" bIns="45720" rtlCol="0" anchor="t">
            <a:normAutofit lnSpcReduction="10000"/>
          </a:bodyPr>
          <a:lstStyle/>
          <a:p>
            <a:pPr marL="0" indent="0">
              <a:buNone/>
            </a:pPr>
            <a:r>
              <a:rPr lang="en-IN" sz="2800" dirty="0">
                <a:effectLst/>
                <a:latin typeface="Calibri"/>
                <a:ea typeface="Calibri"/>
                <a:cs typeface="Latha"/>
              </a:rPr>
              <a:t>A.</a:t>
            </a:r>
            <a:r>
              <a:rPr lang="en-IN" sz="1800" dirty="0">
                <a:latin typeface="Calibri"/>
                <a:ea typeface="Calibri"/>
                <a:cs typeface="Latha"/>
              </a:rPr>
              <a:t>  </a:t>
            </a:r>
            <a:r>
              <a:rPr lang="en-IN" sz="2800" dirty="0">
                <a:effectLst/>
                <a:latin typeface="Times New Roman"/>
                <a:ea typeface="Calibri"/>
                <a:cs typeface="Times New Roman"/>
              </a:rPr>
              <a:t>Abstract</a:t>
            </a:r>
            <a:endParaRPr lang="en-US" sz="2800" dirty="0"/>
          </a:p>
          <a:p>
            <a:pPr marL="0" indent="0">
              <a:buNone/>
            </a:pPr>
            <a:r>
              <a:rPr lang="en-IN" sz="2800" dirty="0">
                <a:latin typeface="Times New Roman"/>
                <a:ea typeface="Calibri"/>
                <a:cs typeface="Times New Roman"/>
              </a:rPr>
              <a:t>B. Objective</a:t>
            </a:r>
          </a:p>
          <a:p>
            <a:pPr marL="0" indent="0">
              <a:buNone/>
            </a:pPr>
            <a:r>
              <a:rPr lang="en-IN" sz="2800" dirty="0">
                <a:latin typeface="Times New Roman"/>
                <a:ea typeface="Calibri"/>
                <a:cs typeface="Times New Roman"/>
              </a:rPr>
              <a:t>C. Problem statement</a:t>
            </a:r>
          </a:p>
          <a:p>
            <a:pPr marL="0" indent="0">
              <a:buNone/>
            </a:pPr>
            <a:r>
              <a:rPr lang="en-IN" sz="2800" dirty="0">
                <a:latin typeface="Times New Roman"/>
                <a:ea typeface="Calibri"/>
                <a:cs typeface="Times New Roman"/>
              </a:rPr>
              <a:t>D</a:t>
            </a:r>
            <a:r>
              <a:rPr lang="en-IN" sz="2800" dirty="0">
                <a:effectLst/>
                <a:latin typeface="Times New Roman"/>
                <a:ea typeface="Calibri"/>
                <a:cs typeface="Times New Roman"/>
              </a:rPr>
              <a:t>. </a:t>
            </a:r>
            <a:r>
              <a:rPr lang="en-IN" sz="2800" dirty="0">
                <a:latin typeface="Times New Roman"/>
                <a:ea typeface="Calibri"/>
                <a:cs typeface="Times New Roman"/>
              </a:rPr>
              <a:t>Introduction</a:t>
            </a:r>
            <a:endParaRPr lang="en-IN" sz="2800" dirty="0">
              <a:effectLst/>
              <a:latin typeface="Times New Roman"/>
              <a:ea typeface="Calibri"/>
              <a:cs typeface="Times New Roman"/>
            </a:endParaRPr>
          </a:p>
          <a:p>
            <a:pPr marL="0" indent="0">
              <a:buNone/>
            </a:pPr>
            <a:r>
              <a:rPr lang="en-IN" sz="2800" dirty="0">
                <a:latin typeface="Times New Roman"/>
                <a:ea typeface="Calibri"/>
                <a:cs typeface="Times New Roman"/>
              </a:rPr>
              <a:t>E. Existing work and Limitations</a:t>
            </a:r>
          </a:p>
          <a:p>
            <a:pPr marL="0" indent="0">
              <a:buNone/>
            </a:pPr>
            <a:r>
              <a:rPr lang="en-IN" sz="2800" dirty="0">
                <a:latin typeface="Times New Roman"/>
                <a:ea typeface="Calibri"/>
                <a:cs typeface="Times New Roman"/>
              </a:rPr>
              <a:t>F</a:t>
            </a:r>
            <a:r>
              <a:rPr lang="en-IN" sz="2800" dirty="0">
                <a:effectLst/>
                <a:latin typeface="Times New Roman"/>
                <a:ea typeface="Calibri"/>
                <a:cs typeface="Times New Roman"/>
              </a:rPr>
              <a:t>.</a:t>
            </a:r>
            <a:r>
              <a:rPr lang="en-IN" sz="2800" dirty="0">
                <a:latin typeface="Times New Roman"/>
                <a:ea typeface="Calibri"/>
                <a:cs typeface="Times New Roman"/>
              </a:rPr>
              <a:t> </a:t>
            </a:r>
            <a:r>
              <a:rPr lang="en-IN" sz="2800" dirty="0">
                <a:effectLst/>
                <a:latin typeface="Times New Roman"/>
                <a:ea typeface="Calibri"/>
                <a:cs typeface="Times New Roman"/>
              </a:rPr>
              <a:t> Proposed Work</a:t>
            </a:r>
            <a:endParaRPr lang="en-IN" sz="2800" dirty="0">
              <a:latin typeface="Times New Roman"/>
              <a:ea typeface="Calibri"/>
              <a:cs typeface="Times New Roman"/>
            </a:endParaRPr>
          </a:p>
          <a:p>
            <a:pPr marL="0" indent="0">
              <a:buNone/>
            </a:pPr>
            <a:r>
              <a:rPr lang="en-US" sz="2800" dirty="0">
                <a:latin typeface="Times New Roman"/>
                <a:ea typeface="Calibri"/>
                <a:cs typeface="Times New Roman"/>
              </a:rPr>
              <a:t>G. Novelty of the Project</a:t>
            </a:r>
            <a:endParaRPr lang="en-US" dirty="0"/>
          </a:p>
          <a:p>
            <a:pPr marL="0" indent="0">
              <a:buNone/>
            </a:pPr>
            <a:r>
              <a:rPr lang="en-US" sz="2800" dirty="0">
                <a:latin typeface="Times New Roman"/>
                <a:ea typeface="Calibri"/>
                <a:cs typeface="Times New Roman"/>
              </a:rPr>
              <a:t>H</a:t>
            </a:r>
            <a:r>
              <a:rPr lang="en-US" sz="2800" dirty="0">
                <a:effectLst/>
                <a:latin typeface="Times New Roman"/>
                <a:ea typeface="Calibri"/>
                <a:cs typeface="Times New Roman"/>
              </a:rPr>
              <a:t>. </a:t>
            </a:r>
            <a:r>
              <a:rPr lang="en-US" sz="2800" dirty="0">
                <a:latin typeface="Times New Roman"/>
                <a:ea typeface="Calibri"/>
                <a:cs typeface="Times New Roman"/>
              </a:rPr>
              <a:t>Control Flow</a:t>
            </a:r>
            <a:endParaRPr lang="en-US" sz="2800" dirty="0">
              <a:effectLst/>
              <a:latin typeface="Times New Roman"/>
              <a:ea typeface="Calibri"/>
              <a:cs typeface="Times New Roman"/>
            </a:endParaRPr>
          </a:p>
          <a:p>
            <a:pPr marL="0" indent="0">
              <a:buNone/>
            </a:pPr>
            <a:r>
              <a:rPr lang="en-US" sz="2800" dirty="0">
                <a:latin typeface="Times New Roman"/>
                <a:ea typeface="Calibri"/>
                <a:cs typeface="Times New Roman"/>
              </a:rPr>
              <a:t>I.  Encrypting and Decrypting flow</a:t>
            </a:r>
          </a:p>
          <a:p>
            <a:pPr marL="0" indent="0">
              <a:buNone/>
            </a:pPr>
            <a:r>
              <a:rPr lang="en-US" sz="2800" dirty="0">
                <a:latin typeface="Times New Roman"/>
                <a:ea typeface="Calibri"/>
                <a:cs typeface="Times New Roman"/>
              </a:rPr>
              <a:t>J. Implementation</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indent="-342900">
              <a:buAutoNum type="alphaUcPeriod"/>
            </a:pPr>
            <a:endParaRPr lang="en-IN" sz="1800" dirty="0">
              <a:latin typeface="Calibri" panose="020F0502020204030204" pitchFamily="34" charset="0"/>
              <a:cs typeface="Latha" panose="020B0604020202020204" pitchFamily="34" charset="0"/>
            </a:endParaRPr>
          </a:p>
          <a:p>
            <a:pPr marL="457200" indent="-457200">
              <a:buAutoNum type="alphaUcPeriod"/>
            </a:pPr>
            <a:endParaRPr lang="en-IN" dirty="0"/>
          </a:p>
        </p:txBody>
      </p:sp>
      <p:sp>
        <p:nvSpPr>
          <p:cNvPr id="7" name="Slide Number Placeholder 6">
            <a:extLst>
              <a:ext uri="{FF2B5EF4-FFF2-40B4-BE49-F238E27FC236}">
                <a16:creationId xmlns:a16="http://schemas.microsoft.com/office/drawing/2014/main" id="{F43C1332-C1F2-4BD8-BDF6-8EF3B84867EB}"/>
              </a:ext>
            </a:extLst>
          </p:cNvPr>
          <p:cNvSpPr>
            <a:spLocks noGrp="1"/>
          </p:cNvSpPr>
          <p:nvPr>
            <p:ph type="sldNum" sz="quarter" idx="4"/>
          </p:nvPr>
        </p:nvSpPr>
        <p:spPr/>
        <p:txBody>
          <a:bodyPr/>
          <a:lstStyle/>
          <a:p>
            <a:r>
              <a:rPr lang="en-IN"/>
              <a:t>#</a:t>
            </a:r>
            <a:fld id="{E3E7CEFA-4988-41BA-AD35-C10C92633637}" type="slidenum">
              <a:rPr lang="en-IN" smtClean="0"/>
              <a:pPr/>
              <a:t>2</a:t>
            </a:fld>
            <a:endParaRPr lang="en-IN"/>
          </a:p>
        </p:txBody>
      </p:sp>
    </p:spTree>
    <p:extLst>
      <p:ext uri="{BB962C8B-B14F-4D97-AF65-F5344CB8AC3E}">
        <p14:creationId xmlns:p14="http://schemas.microsoft.com/office/powerpoint/2010/main" val="4020001868"/>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0CDC1-A285-4E6B-BBFC-89B2C5545819}"/>
              </a:ext>
            </a:extLst>
          </p:cNvPr>
          <p:cNvSpPr>
            <a:spLocks noGrp="1"/>
          </p:cNvSpPr>
          <p:nvPr>
            <p:ph type="ctrTitle"/>
          </p:nvPr>
        </p:nvSpPr>
        <p:spPr/>
        <p:txBody>
          <a:bodyPr/>
          <a:lstStyle/>
          <a:p>
            <a:r>
              <a:rPr lang="en-US"/>
              <a:t>Thank You</a:t>
            </a:r>
            <a:endParaRPr lang="en-IN"/>
          </a:p>
        </p:txBody>
      </p:sp>
    </p:spTree>
    <p:extLst>
      <p:ext uri="{BB962C8B-B14F-4D97-AF65-F5344CB8AC3E}">
        <p14:creationId xmlns:p14="http://schemas.microsoft.com/office/powerpoint/2010/main" val="717266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ED835-64A0-33F9-8D73-F81E80A2DB31}"/>
              </a:ext>
            </a:extLst>
          </p:cNvPr>
          <p:cNvSpPr>
            <a:spLocks noGrp="1"/>
          </p:cNvSpPr>
          <p:nvPr>
            <p:ph type="title"/>
          </p:nvPr>
        </p:nvSpPr>
        <p:spPr/>
        <p:txBody>
          <a:bodyPr/>
          <a:lstStyle/>
          <a:p>
            <a:pPr algn="ctr"/>
            <a:r>
              <a:rPr lang="en-IN" sz="3200">
                <a:latin typeface="Times New Roman"/>
                <a:cs typeface="Arial"/>
              </a:rPr>
              <a:t>Abstract</a:t>
            </a:r>
          </a:p>
        </p:txBody>
      </p:sp>
      <p:sp>
        <p:nvSpPr>
          <p:cNvPr id="3" name="Content Placeholder 2">
            <a:extLst>
              <a:ext uri="{FF2B5EF4-FFF2-40B4-BE49-F238E27FC236}">
                <a16:creationId xmlns:a16="http://schemas.microsoft.com/office/drawing/2014/main" id="{B384002C-2769-7D0C-D57A-541946271D2E}"/>
              </a:ext>
            </a:extLst>
          </p:cNvPr>
          <p:cNvSpPr>
            <a:spLocks noGrp="1"/>
          </p:cNvSpPr>
          <p:nvPr>
            <p:ph idx="1"/>
          </p:nvPr>
        </p:nvSpPr>
        <p:spPr/>
        <p:txBody>
          <a:bodyPr vert="horz" lIns="91440" tIns="45720" rIns="91440" bIns="45720" rtlCol="0" anchor="t">
            <a:noAutofit/>
          </a:bodyPr>
          <a:lstStyle/>
          <a:p>
            <a:pPr>
              <a:lnSpc>
                <a:spcPct val="100000"/>
              </a:lnSpc>
            </a:pPr>
            <a:r>
              <a:rPr lang="en-US" sz="2200" b="0" i="0" dirty="0">
                <a:solidFill>
                  <a:srgbClr val="000000"/>
                </a:solidFill>
                <a:effectLst/>
                <a:latin typeface="Times New Roman" panose="02020603050405020304" pitchFamily="18" charset="0"/>
                <a:cs typeface="Times New Roman" panose="02020603050405020304" pitchFamily="18" charset="0"/>
              </a:rPr>
              <a:t>Now a days cloud computing is used in many areas like industries, military, colleges, etc.. to store huge amount of data. Cloud computing is beneficial in terms of low cost and accessibility of data. </a:t>
            </a:r>
          </a:p>
          <a:p>
            <a:pPr>
              <a:lnSpc>
                <a:spcPct val="100000"/>
              </a:lnSpc>
            </a:pPr>
            <a:endParaRPr lang="en-US" sz="2200" b="0" i="0" dirty="0">
              <a:solidFill>
                <a:srgbClr val="000000"/>
              </a:solidFill>
              <a:effectLst/>
              <a:latin typeface="Times New Roman" panose="02020603050405020304" pitchFamily="18" charset="0"/>
              <a:cs typeface="Times New Roman" panose="02020603050405020304" pitchFamily="18" charset="0"/>
            </a:endParaRPr>
          </a:p>
          <a:p>
            <a:pPr>
              <a:lnSpc>
                <a:spcPct val="100000"/>
              </a:lnSpc>
            </a:pPr>
            <a:r>
              <a:rPr lang="en-US" sz="2200" dirty="0">
                <a:latin typeface="Times New Roman"/>
                <a:cs typeface="Times New Roman"/>
              </a:rPr>
              <a:t>Data stored in this cloud can be accessed or retrieved on the users request without direct access to the server computer. But the major concern regarding storage of data online that is on the cloud is the Security.</a:t>
            </a:r>
            <a:endParaRPr lang="en-US" sz="2200" dirty="0">
              <a:latin typeface="Times New Roman" panose="02020603050405020304" pitchFamily="18" charset="0"/>
              <a:cs typeface="Times New Roman" panose="02020603050405020304" pitchFamily="18" charset="0"/>
            </a:endParaRPr>
          </a:p>
          <a:p>
            <a:pPr>
              <a:lnSpc>
                <a:spcPct val="100000"/>
              </a:lnSpc>
            </a:pPr>
            <a:endParaRPr lang="en-US" sz="2200" dirty="0">
              <a:latin typeface="Times New Roman" panose="02020603050405020304" pitchFamily="18" charset="0"/>
              <a:cs typeface="Times New Roman" panose="02020603050405020304" pitchFamily="18" charset="0"/>
            </a:endParaRPr>
          </a:p>
          <a:p>
            <a:pPr>
              <a:lnSpc>
                <a:spcPct val="100000"/>
              </a:lnSpc>
            </a:pPr>
            <a:r>
              <a:rPr lang="en-US" sz="2200" b="0" i="0" dirty="0">
                <a:effectLst/>
                <a:latin typeface="Times New Roman" panose="02020603050405020304" pitchFamily="18" charset="0"/>
                <a:cs typeface="Times New Roman" panose="02020603050405020304" pitchFamily="18" charset="0"/>
              </a:rPr>
              <a:t>We are going to build a system where file is being encrypted not by just using one but three encryption algorithm which are AES, DES and RSA. Data is kept secured on cloud server which avoids unauthorized access.</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DD5DD8C-A84B-0049-7E08-F2A0A6C7EE97}"/>
              </a:ext>
            </a:extLst>
          </p:cNvPr>
          <p:cNvSpPr>
            <a:spLocks noGrp="1"/>
          </p:cNvSpPr>
          <p:nvPr>
            <p:ph type="sldNum" sz="quarter" idx="4"/>
          </p:nvPr>
        </p:nvSpPr>
        <p:spPr/>
        <p:txBody>
          <a:bodyPr/>
          <a:lstStyle/>
          <a:p>
            <a:r>
              <a:rPr lang="en-IN"/>
              <a:t>#</a:t>
            </a:r>
            <a:fld id="{E3E7CEFA-4988-41BA-AD35-C10C92633637}" type="slidenum">
              <a:rPr lang="en-IN" smtClean="0"/>
              <a:pPr/>
              <a:t>3</a:t>
            </a:fld>
            <a:endParaRPr lang="en-IN"/>
          </a:p>
        </p:txBody>
      </p:sp>
    </p:spTree>
    <p:extLst>
      <p:ext uri="{BB962C8B-B14F-4D97-AF65-F5344CB8AC3E}">
        <p14:creationId xmlns:p14="http://schemas.microsoft.com/office/powerpoint/2010/main" val="633446865"/>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8943-A95E-3C49-6BB1-65A689E7030F}"/>
              </a:ext>
            </a:extLst>
          </p:cNvPr>
          <p:cNvSpPr>
            <a:spLocks noGrp="1"/>
          </p:cNvSpPr>
          <p:nvPr>
            <p:ph type="title"/>
          </p:nvPr>
        </p:nvSpPr>
        <p:spPr/>
        <p:txBody>
          <a:bodyPr/>
          <a:lstStyle/>
          <a:p>
            <a:pPr algn="ctr"/>
            <a:r>
              <a:rPr lang="en-US" dirty="0">
                <a:cs typeface="Arial"/>
              </a:rPr>
              <a:t>Objective</a:t>
            </a:r>
            <a:endParaRPr lang="en-US" dirty="0"/>
          </a:p>
        </p:txBody>
      </p:sp>
      <p:sp>
        <p:nvSpPr>
          <p:cNvPr id="3" name="Content Placeholder 2">
            <a:extLst>
              <a:ext uri="{FF2B5EF4-FFF2-40B4-BE49-F238E27FC236}">
                <a16:creationId xmlns:a16="http://schemas.microsoft.com/office/drawing/2014/main" id="{02EBDC81-FEF3-0939-50CF-52A9D3205C70}"/>
              </a:ext>
            </a:extLst>
          </p:cNvPr>
          <p:cNvSpPr>
            <a:spLocks noGrp="1"/>
          </p:cNvSpPr>
          <p:nvPr>
            <p:ph idx="1"/>
          </p:nvPr>
        </p:nvSpPr>
        <p:spPr/>
        <p:txBody>
          <a:bodyPr vert="horz" lIns="91440" tIns="45720" rIns="91440" bIns="45720" rtlCol="0" anchor="t">
            <a:normAutofit/>
          </a:bodyPr>
          <a:lstStyle/>
          <a:p>
            <a:endParaRPr lang="en-US" sz="2200" dirty="0">
              <a:latin typeface="Times New Roman" panose="02020603050405020304" pitchFamily="18" charset="0"/>
              <a:ea typeface="+mn-lt"/>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a:t>
            </a:r>
            <a:r>
              <a:rPr lang="en-US" sz="2200" i="0" dirty="0">
                <a:effectLst/>
                <a:latin typeface="Times New Roman" panose="02020603050405020304" pitchFamily="18" charset="0"/>
                <a:cs typeface="Times New Roman" panose="02020603050405020304" pitchFamily="18" charset="0"/>
              </a:rPr>
              <a:t>o create an encrypted and secured file storage system to transfer files within users in a remote location. </a:t>
            </a:r>
          </a:p>
          <a:p>
            <a:pPr marL="0" indent="0">
              <a:buNone/>
            </a:pPr>
            <a:endParaRPr lang="en-US" sz="2200" dirty="0">
              <a:latin typeface="Times New Roman" panose="02020603050405020304" pitchFamily="18" charset="0"/>
              <a:ea typeface="+mn-lt"/>
              <a:cs typeface="Times New Roman" panose="02020603050405020304" pitchFamily="18" charset="0"/>
            </a:endParaRPr>
          </a:p>
          <a:p>
            <a:r>
              <a:rPr lang="en-US" sz="2200" dirty="0">
                <a:latin typeface="Times New Roman" panose="02020603050405020304" pitchFamily="18" charset="0"/>
                <a:ea typeface="+mn-lt"/>
                <a:cs typeface="Times New Roman" panose="02020603050405020304" pitchFamily="18" charset="0"/>
              </a:rPr>
              <a:t>To improve  the security of file stored on cloud storage using AES, DES, RSA algorithms.</a:t>
            </a:r>
          </a:p>
          <a:p>
            <a:endParaRPr lang="en-US" sz="2200" dirty="0">
              <a:latin typeface="Times New Roman" panose="02020603050405020304" pitchFamily="18" charset="0"/>
              <a:ea typeface="+mn-lt"/>
              <a:cs typeface="Times New Roman" panose="02020603050405020304" pitchFamily="18" charset="0"/>
            </a:endParaRPr>
          </a:p>
          <a:p>
            <a:r>
              <a:rPr lang="en-US" sz="2200" dirty="0">
                <a:latin typeface="Times New Roman" panose="02020603050405020304" pitchFamily="18" charset="0"/>
                <a:ea typeface="+mn-lt"/>
                <a:cs typeface="Times New Roman" panose="02020603050405020304" pitchFamily="18" charset="0"/>
              </a:rPr>
              <a:t>To optimize the speed and efficiency of system by </a:t>
            </a:r>
            <a:r>
              <a:rPr lang="en-US" sz="2200" b="0" i="0" dirty="0">
                <a:effectLst/>
                <a:latin typeface="Times New Roman" panose="02020603050405020304" pitchFamily="18" charset="0"/>
                <a:cs typeface="Times New Roman" panose="02020603050405020304" pitchFamily="18" charset="0"/>
              </a:rPr>
              <a:t>splitting the data in different chunks and storing those parts in different servers on cloud.</a:t>
            </a:r>
          </a:p>
          <a:p>
            <a:endParaRPr lang="en-US" sz="2200" dirty="0">
              <a:latin typeface="Times New Roman" panose="02020603050405020304" pitchFamily="18" charset="0"/>
              <a:cs typeface="Times New Roman" panose="02020603050405020304" pitchFamily="18" charset="0"/>
            </a:endParaRPr>
          </a:p>
          <a:p>
            <a:r>
              <a:rPr lang="en-US" sz="2200" i="0" dirty="0">
                <a:effectLst/>
                <a:latin typeface="Times New Roman" panose="02020603050405020304" pitchFamily="18" charset="0"/>
                <a:cs typeface="Times New Roman" panose="02020603050405020304" pitchFamily="18" charset="0"/>
              </a:rPr>
              <a:t>To securely store and access data in cloud which is not controlled by the owner of the data.</a:t>
            </a:r>
          </a:p>
          <a:p>
            <a:endParaRPr lang="en-US" sz="2200" dirty="0">
              <a:latin typeface="Times New Roman" panose="02020603050405020304" pitchFamily="18" charset="0"/>
              <a:ea typeface="+mn-lt"/>
              <a:cs typeface="Times New Roman" panose="02020603050405020304" pitchFamily="18" charset="0"/>
            </a:endParaRPr>
          </a:p>
        </p:txBody>
      </p:sp>
      <p:sp>
        <p:nvSpPr>
          <p:cNvPr id="4" name="Slide Number Placeholder 3">
            <a:extLst>
              <a:ext uri="{FF2B5EF4-FFF2-40B4-BE49-F238E27FC236}">
                <a16:creationId xmlns:a16="http://schemas.microsoft.com/office/drawing/2014/main" id="{7BAF5F33-75D2-0B28-5C2F-382FC932C970}"/>
              </a:ext>
            </a:extLst>
          </p:cNvPr>
          <p:cNvSpPr>
            <a:spLocks noGrp="1"/>
          </p:cNvSpPr>
          <p:nvPr>
            <p:ph type="sldNum" sz="quarter" idx="4"/>
          </p:nvPr>
        </p:nvSpPr>
        <p:spPr/>
        <p:txBody>
          <a:bodyPr/>
          <a:lstStyle/>
          <a:p>
            <a:r>
              <a:rPr lang="en-IN"/>
              <a:t>#</a:t>
            </a:r>
            <a:fld id="{E3E7CEFA-4988-41BA-AD35-C10C92633637}" type="slidenum">
              <a:rPr lang="en-IN" smtClean="0"/>
              <a:pPr/>
              <a:t>4</a:t>
            </a:fld>
            <a:endParaRPr lang="en-IN"/>
          </a:p>
        </p:txBody>
      </p:sp>
    </p:spTree>
    <p:extLst>
      <p:ext uri="{BB962C8B-B14F-4D97-AF65-F5344CB8AC3E}">
        <p14:creationId xmlns:p14="http://schemas.microsoft.com/office/powerpoint/2010/main" val="317700498"/>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EBF548-A875-4FFB-AA7A-B5951B2379FE}"/>
              </a:ext>
            </a:extLst>
          </p:cNvPr>
          <p:cNvSpPr>
            <a:spLocks noGrp="1"/>
          </p:cNvSpPr>
          <p:nvPr>
            <p:ph type="title"/>
          </p:nvPr>
        </p:nvSpPr>
        <p:spPr/>
        <p:txBody>
          <a:bodyPr/>
          <a:lstStyle/>
          <a:p>
            <a:pPr algn="ctr"/>
            <a:r>
              <a:rPr lang="en-IN" sz="3200">
                <a:latin typeface="Times New Roman"/>
                <a:cs typeface="Arial"/>
              </a:rPr>
              <a:t>Problem statement</a:t>
            </a:r>
            <a:endParaRPr lang="en-IN" sz="3200" b="0">
              <a:latin typeface="Times New Roman"/>
              <a:cs typeface="Arial"/>
            </a:endParaRPr>
          </a:p>
        </p:txBody>
      </p:sp>
      <p:sp>
        <p:nvSpPr>
          <p:cNvPr id="7" name="Slide Number Placeholder 6">
            <a:extLst>
              <a:ext uri="{FF2B5EF4-FFF2-40B4-BE49-F238E27FC236}">
                <a16:creationId xmlns:a16="http://schemas.microsoft.com/office/drawing/2014/main" id="{F43C1332-C1F2-4BD8-BDF6-8EF3B84867EB}"/>
              </a:ext>
            </a:extLst>
          </p:cNvPr>
          <p:cNvSpPr>
            <a:spLocks noGrp="1"/>
          </p:cNvSpPr>
          <p:nvPr>
            <p:ph type="sldNum" sz="quarter" idx="4"/>
          </p:nvPr>
        </p:nvSpPr>
        <p:spPr/>
        <p:txBody>
          <a:bodyPr/>
          <a:lstStyle/>
          <a:p>
            <a:r>
              <a:rPr lang="en-IN"/>
              <a:t>#</a:t>
            </a:r>
            <a:fld id="{E3E7CEFA-4988-41BA-AD35-C10C92633637}" type="slidenum">
              <a:rPr lang="en-IN" smtClean="0"/>
              <a:pPr/>
              <a:t>5</a:t>
            </a:fld>
            <a:endParaRPr lang="en-IN"/>
          </a:p>
        </p:txBody>
      </p:sp>
      <p:sp>
        <p:nvSpPr>
          <p:cNvPr id="3" name="Content Placeholder 2">
            <a:extLst>
              <a:ext uri="{FF2B5EF4-FFF2-40B4-BE49-F238E27FC236}">
                <a16:creationId xmlns:a16="http://schemas.microsoft.com/office/drawing/2014/main" id="{CE486922-A3FC-032E-432F-CDF48ACA5699}"/>
              </a:ext>
            </a:extLst>
          </p:cNvPr>
          <p:cNvSpPr>
            <a:spLocks noGrp="1"/>
          </p:cNvSpPr>
          <p:nvPr>
            <p:ph idx="1"/>
          </p:nvPr>
        </p:nvSpPr>
        <p:spPr/>
        <p:txBody>
          <a:bodyPr vert="horz" lIns="91440" tIns="45720" rIns="91440" bIns="45720" rtlCol="0" anchor="t">
            <a:normAutofit/>
          </a:bodyPr>
          <a:lstStyle/>
          <a:p>
            <a:pPr marL="0" indent="0">
              <a:buNone/>
            </a:pPr>
            <a:endParaRPr lang="en-IN" sz="2000" dirty="0">
              <a:latin typeface="Times New Roman"/>
              <a:cs typeface="Times New Roman"/>
            </a:endParaRPr>
          </a:p>
          <a:p>
            <a:r>
              <a:rPr lang="en-IN" sz="2200" dirty="0">
                <a:latin typeface="Times New Roman"/>
                <a:ea typeface="+mn-lt"/>
                <a:cs typeface="+mn-lt"/>
              </a:rPr>
              <a:t>In cloud the data is stored and handled  by unknown servers, the servers can be sometimes accessed by unauthorized persons </a:t>
            </a:r>
            <a:r>
              <a:rPr lang="en-IN" sz="2200" dirty="0">
                <a:latin typeface="Times New Roman" panose="02020603050405020304" pitchFamily="18" charset="0"/>
                <a:ea typeface="+mn-lt"/>
                <a:cs typeface="Times New Roman" panose="02020603050405020304" pitchFamily="18" charset="0"/>
              </a:rPr>
              <a:t>.</a:t>
            </a:r>
            <a:r>
              <a:rPr lang="en-US" sz="2200" b="0" i="0" dirty="0">
                <a:solidFill>
                  <a:srgbClr val="000000"/>
                </a:solidFill>
                <a:effectLst/>
                <a:latin typeface="Times New Roman" panose="02020603050405020304" pitchFamily="18" charset="0"/>
                <a:cs typeface="Times New Roman" panose="02020603050405020304" pitchFamily="18" charset="0"/>
              </a:rPr>
              <a:t> Cloud storage gives immediate data exchange, thus giving access to multiple people</a:t>
            </a:r>
          </a:p>
          <a:p>
            <a:pPr marL="0" indent="0">
              <a:buNone/>
            </a:pPr>
            <a:endParaRPr lang="en-IN" sz="2200" dirty="0">
              <a:latin typeface="Times New Roman" panose="02020603050405020304" pitchFamily="18" charset="0"/>
              <a:ea typeface="+mn-lt"/>
              <a:cs typeface="Times New Roman" panose="02020603050405020304" pitchFamily="18" charset="0"/>
            </a:endParaRPr>
          </a:p>
          <a:p>
            <a:r>
              <a:rPr lang="en-IN" sz="2200" dirty="0">
                <a:latin typeface="Times New Roman" panose="02020603050405020304" pitchFamily="18" charset="0"/>
                <a:ea typeface="+mn-lt"/>
                <a:cs typeface="Times New Roman" panose="02020603050405020304" pitchFamily="18" charset="0"/>
              </a:rPr>
              <a:t>Cloud provides security for the data but </a:t>
            </a:r>
            <a:r>
              <a:rPr lang="en-US" sz="2200" dirty="0">
                <a:solidFill>
                  <a:srgbClr val="000000"/>
                </a:solidFill>
                <a:latin typeface="Times New Roman" panose="02020603050405020304" pitchFamily="18" charset="0"/>
                <a:ea typeface="+mn-lt"/>
                <a:cs typeface="Times New Roman" panose="02020603050405020304" pitchFamily="18" charset="0"/>
              </a:rPr>
              <a:t>u</a:t>
            </a:r>
            <a:r>
              <a:rPr lang="en-US" sz="2200" b="0" i="0" dirty="0">
                <a:solidFill>
                  <a:srgbClr val="000000"/>
                </a:solidFill>
                <a:effectLst/>
                <a:latin typeface="Times New Roman" panose="02020603050405020304" pitchFamily="18" charset="0"/>
                <a:cs typeface="Times New Roman" panose="02020603050405020304" pitchFamily="18" charset="0"/>
              </a:rPr>
              <a:t>se single key for encryption and decryption, hence providing less security. Also, user has no control over the data storage when its in cloud.</a:t>
            </a:r>
          </a:p>
          <a:p>
            <a:pPr marL="0" indent="0">
              <a:buNone/>
            </a:pPr>
            <a:endParaRPr lang="en-US" sz="2200" b="0" i="0" dirty="0">
              <a:solidFill>
                <a:srgbClr val="000000"/>
              </a:solidFill>
              <a:effectLst/>
              <a:latin typeface="Times New Roman" panose="02020603050405020304" pitchFamily="18" charset="0"/>
              <a:cs typeface="Times New Roman" panose="02020603050405020304" pitchFamily="18" charset="0"/>
            </a:endParaRPr>
          </a:p>
          <a:p>
            <a:r>
              <a:rPr lang="en-US" sz="2200" dirty="0">
                <a:solidFill>
                  <a:srgbClr val="000000"/>
                </a:solidFill>
                <a:latin typeface="Times New Roman" panose="02020603050405020304" pitchFamily="18" charset="0"/>
                <a:cs typeface="Times New Roman" panose="02020603050405020304" pitchFamily="18" charset="0"/>
              </a:rPr>
              <a:t>Data privacy is the most important for any industry, organization and any individual so in order to solve these issues we can store data in distributed manner in encrypted 	format using hybrid cryptography.</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ea typeface="+mn-lt"/>
              <a:cs typeface="Times New Roman" panose="02020603050405020304" pitchFamily="18" charset="0"/>
            </a:endParaRPr>
          </a:p>
          <a:p>
            <a:endParaRPr lang="en-IN" sz="2000" dirty="0">
              <a:latin typeface="Times New Roman"/>
            </a:endParaRPr>
          </a:p>
          <a:p>
            <a:endParaRPr lang="en-IN" sz="2000" dirty="0">
              <a:latin typeface="Times New Roman"/>
            </a:endParaRPr>
          </a:p>
        </p:txBody>
      </p:sp>
    </p:spTree>
    <p:extLst>
      <p:ext uri="{BB962C8B-B14F-4D97-AF65-F5344CB8AC3E}">
        <p14:creationId xmlns:p14="http://schemas.microsoft.com/office/powerpoint/2010/main" val="947461857"/>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p:cNvSpPr>
            <a:spLocks noGrp="1"/>
          </p:cNvSpPr>
          <p:nvPr>
            <p:ph type="title"/>
          </p:nvPr>
        </p:nvSpPr>
        <p:spPr>
          <a:xfrm>
            <a:off x="666946" y="144962"/>
            <a:ext cx="10567110" cy="579657"/>
          </a:xfrm>
        </p:spPr>
        <p:txBody>
          <a:bodyPr/>
          <a:lstStyle/>
          <a:p>
            <a:pPr algn="ctr"/>
            <a:r>
              <a:rPr lang="en-IN" sz="3200">
                <a:latin typeface="Times New Roman"/>
                <a:cs typeface="Arial"/>
              </a:rPr>
              <a:t>Introduction</a:t>
            </a:r>
            <a:endParaRPr lang="en-US" sz="3200">
              <a:latin typeface="Times New Roman"/>
              <a:cs typeface="Arial"/>
            </a:endParaRPr>
          </a:p>
        </p:txBody>
      </p:sp>
      <p:sp>
        <p:nvSpPr>
          <p:cNvPr id="2" name="Slide Number Placeholder 1">
            <a:extLst>
              <a:ext uri="{FF2B5EF4-FFF2-40B4-BE49-F238E27FC236}">
                <a16:creationId xmlns:a16="http://schemas.microsoft.com/office/drawing/2014/main" id="{82E0732D-BB6B-4F17-92B6-CE8998D897AC}"/>
              </a:ext>
            </a:extLst>
          </p:cNvPr>
          <p:cNvSpPr>
            <a:spLocks noGrp="1"/>
          </p:cNvSpPr>
          <p:nvPr>
            <p:ph type="sldNum" sz="quarter" idx="4"/>
          </p:nvPr>
        </p:nvSpPr>
        <p:spPr>
          <a:xfrm>
            <a:off x="224622" y="393895"/>
            <a:ext cx="2701458" cy="330724"/>
          </a:xfrm>
        </p:spPr>
        <p:txBody>
          <a:bodyPr/>
          <a:lstStyle/>
          <a:p>
            <a:r>
              <a:rPr lang="en-IN"/>
              <a:t>#</a:t>
            </a:r>
            <a:fld id="{E3E7CEFA-4988-41BA-AD35-C10C92633637}" type="slidenum">
              <a:rPr lang="en-IN" smtClean="0"/>
              <a:pPr/>
              <a:t>6</a:t>
            </a:fld>
            <a:endParaRPr lang="en-IN"/>
          </a:p>
        </p:txBody>
      </p:sp>
      <p:sp>
        <p:nvSpPr>
          <p:cNvPr id="5" name="TextBox 4">
            <a:extLst>
              <a:ext uri="{FF2B5EF4-FFF2-40B4-BE49-F238E27FC236}">
                <a16:creationId xmlns:a16="http://schemas.microsoft.com/office/drawing/2014/main" id="{40A3346C-9ACC-4F99-82D5-8F4C8E69555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20" name="TextBox 19">
            <a:extLst>
              <a:ext uri="{FF2B5EF4-FFF2-40B4-BE49-F238E27FC236}">
                <a16:creationId xmlns:a16="http://schemas.microsoft.com/office/drawing/2014/main" id="{C8DB7CF2-BF0B-4E91-9793-119032EF7A80}"/>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3" name="TextBox 2">
            <a:extLst>
              <a:ext uri="{FF2B5EF4-FFF2-40B4-BE49-F238E27FC236}">
                <a16:creationId xmlns:a16="http://schemas.microsoft.com/office/drawing/2014/main" id="{01C2166A-4477-38F3-8F21-F2C321CE09F1}"/>
              </a:ext>
            </a:extLst>
          </p:cNvPr>
          <p:cNvSpPr txBox="1"/>
          <p:nvPr/>
        </p:nvSpPr>
        <p:spPr>
          <a:xfrm>
            <a:off x="771161" y="832702"/>
            <a:ext cx="10462895" cy="6800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Many issues are faced while storing the data , the solution  for these issues we are using hybrid  cryptography technique.. In this system we use three cryptography algorithms  for providing block wise security</a:t>
            </a:r>
          </a:p>
          <a:p>
            <a:pPr algn="just">
              <a:lnSpc>
                <a:spcPct val="150000"/>
              </a:lnSpc>
            </a:pPr>
            <a:r>
              <a:rPr lang="en-GB" sz="2000" dirty="0">
                <a:latin typeface="Times New Roman" panose="02020603050405020304" pitchFamily="18" charset="0"/>
                <a:cs typeface="Times New Roman" panose="02020603050405020304" pitchFamily="18" charset="0"/>
              </a:rPr>
              <a:t>     Three cryptography techniques we are using are :</a:t>
            </a:r>
          </a:p>
          <a:p>
            <a:pPr marL="457200" indent="-457200" algn="just">
              <a:lnSpc>
                <a:spcPct val="150000"/>
              </a:lnSpc>
              <a:buFont typeface="+mj-lt"/>
              <a:buAutoNum type="arabicPeriod"/>
            </a:pPr>
            <a:r>
              <a:rPr lang="en-US" sz="1900" b="1" i="0" dirty="0">
                <a:effectLst/>
                <a:latin typeface="Times New Roman" panose="02020603050405020304" pitchFamily="18" charset="0"/>
                <a:cs typeface="Times New Roman" panose="02020603050405020304" pitchFamily="18" charset="0"/>
              </a:rPr>
              <a:t>RSA Algorithm:  </a:t>
            </a:r>
            <a:r>
              <a:rPr lang="en-US" sz="1900" dirty="0">
                <a:latin typeface="Times New Roman" panose="02020603050405020304" pitchFamily="18" charset="0"/>
                <a:cs typeface="Times New Roman" panose="02020603050405020304" pitchFamily="18" charset="0"/>
              </a:rPr>
              <a:t>It </a:t>
            </a:r>
            <a:r>
              <a:rPr lang="en-US" sz="1900" b="0" i="0" dirty="0">
                <a:effectLst/>
                <a:latin typeface="Times New Roman" panose="02020603050405020304" pitchFamily="18" charset="0"/>
                <a:cs typeface="Times New Roman" panose="02020603050405020304" pitchFamily="18" charset="0"/>
              </a:rPr>
              <a:t>is considered as the most secure way of encryption RSA algorithm is asymmetric cryptography algorithm</a:t>
            </a:r>
            <a:endParaRPr lang="en-US" sz="1900" b="1" i="0" dirty="0">
              <a:effectLst/>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1900" b="1" i="0" dirty="0">
                <a:effectLst/>
                <a:latin typeface="Times New Roman" panose="02020603050405020304" pitchFamily="18" charset="0"/>
                <a:cs typeface="Times New Roman" panose="02020603050405020304" pitchFamily="18" charset="0"/>
              </a:rPr>
              <a:t>Advanced Encryption Standard (AES) Algorithm : </a:t>
            </a:r>
            <a:r>
              <a:rPr lang="en-US" sz="1900" i="0" dirty="0">
                <a:effectLst/>
                <a:latin typeface="Times New Roman" panose="02020603050405020304" pitchFamily="18" charset="0"/>
                <a:cs typeface="Times New Roman" panose="02020603050405020304" pitchFamily="18" charset="0"/>
              </a:rPr>
              <a:t>It is </a:t>
            </a:r>
            <a:r>
              <a:rPr lang="en-US" sz="1900" b="0" i="0" dirty="0">
                <a:effectLst/>
                <a:latin typeface="Times New Roman" panose="02020603050405020304" pitchFamily="18" charset="0"/>
                <a:cs typeface="Times New Roman" panose="02020603050405020304" pitchFamily="18" charset="0"/>
              </a:rPr>
              <a:t>more popular and widely adopted symmetric encrypt algorithm . It was developed by the National Institute of Standards and Technology</a:t>
            </a:r>
            <a:endParaRPr lang="en-US" sz="1900" b="1" i="0" dirty="0">
              <a:effectLst/>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1900" b="1" i="0" dirty="0">
                <a:effectLst/>
                <a:latin typeface="Times New Roman" panose="02020603050405020304" pitchFamily="18" charset="0"/>
                <a:cs typeface="Times New Roman" panose="02020603050405020304" pitchFamily="18" charset="0"/>
              </a:rPr>
              <a:t>Data Encryption Standard (DES) Algorithm : </a:t>
            </a:r>
            <a:r>
              <a:rPr lang="en-US" sz="1900" b="0" i="0" dirty="0">
                <a:effectLst/>
                <a:latin typeface="Times New Roman" panose="02020603050405020304" pitchFamily="18" charset="0"/>
                <a:cs typeface="Times New Roman" panose="02020603050405020304" pitchFamily="18" charset="0"/>
              </a:rPr>
              <a:t>DES is a symmetric encryption algorithm that was developed by IBM in the 1970s. DES was widely used in the past but due to its small key size.</a:t>
            </a:r>
            <a:endParaRPr lang="en-US" sz="1900" b="1"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000" b="1" i="0" dirty="0">
              <a:solidFill>
                <a:srgbClr val="C9D1D9"/>
              </a:solidFill>
              <a:effectLst/>
              <a:latin typeface="-apple-system"/>
            </a:endParaRPr>
          </a:p>
          <a:p>
            <a:pPr marL="342900" indent="-342900" algn="just">
              <a:lnSpc>
                <a:spcPct val="150000"/>
              </a:lnSpc>
              <a:buFont typeface="Arial" panose="020B0604020202020204" pitchFamily="34" charset="0"/>
              <a:buChar char="•"/>
            </a:pPr>
            <a:endParaRPr lang="en-US" sz="2000" b="1" i="0" dirty="0">
              <a:solidFill>
                <a:srgbClr val="C9D1D9"/>
              </a:solidFill>
              <a:effectLst/>
              <a:latin typeface="-apple-system"/>
            </a:endParaRPr>
          </a:p>
          <a:p>
            <a:pPr marL="342900" indent="-342900" algn="just">
              <a:lnSpc>
                <a:spcPct val="150000"/>
              </a:lnSpc>
              <a:buFont typeface="Arial" panose="020B0604020202020204" pitchFamily="34" charset="0"/>
              <a:buChar char="•"/>
            </a:pPr>
            <a:endParaRPr lang="en-GB" sz="2000" dirty="0">
              <a:latin typeface="Times New Roman"/>
              <a:cs typeface="Arial"/>
            </a:endParaRPr>
          </a:p>
          <a:p>
            <a:pPr algn="just">
              <a:lnSpc>
                <a:spcPct val="150000"/>
              </a:lnSpc>
            </a:pPr>
            <a:endParaRPr lang="en-GB" sz="2000" dirty="0">
              <a:latin typeface="Times New Roman"/>
              <a:cs typeface="Arial"/>
            </a:endParaRPr>
          </a:p>
        </p:txBody>
      </p:sp>
    </p:spTree>
    <p:extLst>
      <p:ext uri="{BB962C8B-B14F-4D97-AF65-F5344CB8AC3E}">
        <p14:creationId xmlns:p14="http://schemas.microsoft.com/office/powerpoint/2010/main" val="1919234218"/>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9C7B-70A8-40A5-B402-024921FD2B3C}"/>
              </a:ext>
            </a:extLst>
          </p:cNvPr>
          <p:cNvSpPr>
            <a:spLocks noGrp="1"/>
          </p:cNvSpPr>
          <p:nvPr>
            <p:ph type="title"/>
          </p:nvPr>
        </p:nvSpPr>
        <p:spPr/>
        <p:txBody>
          <a:bodyPr/>
          <a:lstStyle/>
          <a:p>
            <a:pPr algn="ctr"/>
            <a:r>
              <a:rPr lang="en-US" dirty="0"/>
              <a:t>Literature Survey</a:t>
            </a:r>
          </a:p>
        </p:txBody>
      </p:sp>
      <p:sp>
        <p:nvSpPr>
          <p:cNvPr id="3" name="Content Placeholder 2">
            <a:extLst>
              <a:ext uri="{FF2B5EF4-FFF2-40B4-BE49-F238E27FC236}">
                <a16:creationId xmlns:a16="http://schemas.microsoft.com/office/drawing/2014/main" id="{1D4514C9-E566-435C-90FB-388258CCDD10}"/>
              </a:ext>
            </a:extLst>
          </p:cNvPr>
          <p:cNvSpPr>
            <a:spLocks noGrp="1"/>
          </p:cNvSpPr>
          <p:nvPr>
            <p:ph idx="1"/>
          </p:nvPr>
        </p:nvSpPr>
        <p:spPr/>
        <p:txBody>
          <a:bodyPr>
            <a:normAutofit fontScale="92500" lnSpcReduction="10000"/>
          </a:bodyPr>
          <a:lstStyle/>
          <a:p>
            <a:pPr marL="0" marR="0" indent="0">
              <a:lnSpc>
                <a:spcPct val="107000"/>
              </a:lnSpc>
              <a:spcBef>
                <a:spcPts val="0"/>
              </a:spcBef>
              <a:spcAft>
                <a:spcPts val="800"/>
              </a:spcAft>
              <a:buNone/>
            </a:pPr>
            <a:r>
              <a:rPr lang="en-US" sz="1800" b="1"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1</a:t>
            </a:r>
            <a:r>
              <a:rPr lang="en-US" sz="1800"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International Journal of Advanced Research in Science, Communication and Technology (IJARSCT), Issue 2, July 2022 </a:t>
            </a:r>
          </a:p>
          <a:p>
            <a:pPr marL="0" marR="0" indent="0">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Secure File Storage on Cloud Using Hybrid Cryptography</a:t>
            </a:r>
            <a:r>
              <a:rPr lang="en-US" sz="1800" b="1" dirty="0">
                <a:latin typeface="Times New Roman" panose="02020603050405020304" pitchFamily="18" charset="0"/>
                <a:ea typeface="Calibri" panose="020F0502020204030204" pitchFamily="34" charset="0"/>
                <a:cs typeface="Times New Roman" panose="02020603050405020304" pitchFamily="18" charset="0"/>
              </a:rPr>
              <a:t> – by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Mr.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Shrikanta</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Jogar</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and Mr. Darshan S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Handral</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paper proposes that the cloud is used in many industries, including the military, education, and business, to provide a variety of services and store vast amounts of data. Without having direct access to the server computer, users can request access to or retrieval of data stored in this cloud. New software is made available at a low cost thanks to the IT sectors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organisations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fast expanding use of cloud computing. Cloud computing is advantageous in terms of low cost and knowledge accessibility. There are several benefits to cloud computing, including inexpensive costs and easy Internet access to knowledge. Since users frequently store sensitive information with cloud storage providers, but these providers may not be trusted, ensuring the security of cloud computing may be a key consideration for the cloud computing environment.</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7B9BFFF-55D6-4926-86DA-C0A8BAC42EEB}"/>
              </a:ext>
            </a:extLst>
          </p:cNvPr>
          <p:cNvSpPr>
            <a:spLocks noGrp="1"/>
          </p:cNvSpPr>
          <p:nvPr>
            <p:ph type="sldNum" sz="quarter" idx="4"/>
          </p:nvPr>
        </p:nvSpPr>
        <p:spPr/>
        <p:txBody>
          <a:bodyPr/>
          <a:lstStyle/>
          <a:p>
            <a:r>
              <a:rPr lang="en-IN"/>
              <a:t>#</a:t>
            </a:r>
            <a:fld id="{E3E7CEFA-4988-41BA-AD35-C10C92633637}" type="slidenum">
              <a:rPr lang="en-IN" smtClean="0"/>
              <a:pPr/>
              <a:t>7</a:t>
            </a:fld>
            <a:endParaRPr lang="en-IN"/>
          </a:p>
        </p:txBody>
      </p:sp>
    </p:spTree>
    <p:extLst>
      <p:ext uri="{BB962C8B-B14F-4D97-AF65-F5344CB8AC3E}">
        <p14:creationId xmlns:p14="http://schemas.microsoft.com/office/powerpoint/2010/main" val="3771795985"/>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93124-13B2-4D8C-9F02-77A35F817F16}"/>
              </a:ext>
            </a:extLst>
          </p:cNvPr>
          <p:cNvSpPr>
            <a:spLocks noGrp="1"/>
          </p:cNvSpPr>
          <p:nvPr>
            <p:ph type="title"/>
          </p:nvPr>
        </p:nvSpPr>
        <p:spPr/>
        <p:txBody>
          <a:bodyPr/>
          <a:lstStyle/>
          <a:p>
            <a:pPr algn="ctr"/>
            <a:r>
              <a:rPr lang="en-US" dirty="0"/>
              <a:t>Literature Survey</a:t>
            </a:r>
          </a:p>
        </p:txBody>
      </p:sp>
      <p:sp>
        <p:nvSpPr>
          <p:cNvPr id="3" name="Content Placeholder 2">
            <a:extLst>
              <a:ext uri="{FF2B5EF4-FFF2-40B4-BE49-F238E27FC236}">
                <a16:creationId xmlns:a16="http://schemas.microsoft.com/office/drawing/2014/main" id="{595435BE-565D-48BC-97EF-2ED71C8183B3}"/>
              </a:ext>
            </a:extLst>
          </p:cNvPr>
          <p:cNvSpPr>
            <a:spLocks noGrp="1"/>
          </p:cNvSpPr>
          <p:nvPr>
            <p:ph idx="1"/>
          </p:nvPr>
        </p:nvSpPr>
        <p:spPr/>
        <p:txBody>
          <a:bodyPr>
            <a:normAutofit/>
          </a:bodyPr>
          <a:lstStyle/>
          <a:p>
            <a:pPr marL="0" indent="0">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2) Secure File Storage On Cloud - by Raghad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Alsufaian</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i="0" dirty="0">
                <a:solidFill>
                  <a:srgbClr val="000000"/>
                </a:solidFill>
                <a:effectLst/>
                <a:latin typeface="Times New Roman" panose="02020603050405020304" pitchFamily="18" charset="0"/>
                <a:cs typeface="Times New Roman" panose="02020603050405020304" pitchFamily="18" charset="0"/>
              </a:rPr>
              <a:t>Rana Mansour </a:t>
            </a:r>
            <a:r>
              <a:rPr lang="en-US" sz="2000" b="1" i="0" dirty="0" err="1">
                <a:solidFill>
                  <a:srgbClr val="000000"/>
                </a:solidFill>
                <a:effectLst/>
                <a:latin typeface="Times New Roman" panose="02020603050405020304" pitchFamily="18" charset="0"/>
                <a:cs typeface="Times New Roman" panose="02020603050405020304" pitchFamily="18" charset="0"/>
              </a:rPr>
              <a:t>AlAjm</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paper concerns  the security of cloud storage against various threats are emerging as a result of the increased reliance on cloud storage by many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organisations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and entities to retain their most crucial and secret data. The main focus of this work is on the use of hybrid cryptosystems to secure cloud computing and cloud storage. A comparison of the many hybrid cryptosystems suggested for cloud storage will be done.</a:t>
            </a:r>
          </a:p>
          <a:p>
            <a:pPr marL="0" indent="0">
              <a:buNone/>
            </a:pPr>
            <a:r>
              <a:rPr lang="en-US" sz="1800" b="1" dirty="0">
                <a:effectLst/>
                <a:latin typeface="Calibri" panose="020F0502020204030204" pitchFamily="34" charset="0"/>
                <a:ea typeface="Calibri" panose="020F0502020204030204" pitchFamily="34" charset="0"/>
                <a:cs typeface="Calibri" panose="020F0502020204030204" pitchFamily="34" charset="0"/>
              </a:rPr>
              <a:t>3) Secure File Storage on Cloud Using Hybrid Cryptography Algorithm – by Mr. </a:t>
            </a:r>
            <a:r>
              <a:rPr lang="en-US" sz="1800" b="1" dirty="0" err="1">
                <a:effectLst/>
                <a:latin typeface="Calibri" panose="020F0502020204030204" pitchFamily="34" charset="0"/>
                <a:ea typeface="Calibri" panose="020F0502020204030204" pitchFamily="34" charset="0"/>
              </a:rPr>
              <a:t>Uttam</a:t>
            </a:r>
            <a:r>
              <a:rPr lang="en-US" sz="1800" b="1" dirty="0">
                <a:effectLst/>
                <a:latin typeface="Calibri" panose="020F0502020204030204" pitchFamily="34" charset="0"/>
                <a:ea typeface="Calibri" panose="020F0502020204030204" pitchFamily="34" charset="0"/>
              </a:rPr>
              <a:t> Kumar, Mr. Jay Prakash</a:t>
            </a:r>
          </a:p>
          <a:p>
            <a:pPr marL="0" indent="0">
              <a:lnSpc>
                <a:spcPct val="100000"/>
              </a:lnSpc>
              <a:buNone/>
            </a:pPr>
            <a:r>
              <a:rPr lang="en-US" sz="1800" dirty="0">
                <a:effectLst/>
                <a:latin typeface="Calibri" panose="020F0502020204030204" pitchFamily="34" charset="0"/>
                <a:ea typeface="Calibri" panose="020F0502020204030204" pitchFamily="34" charset="0"/>
                <a:cs typeface="Calibri" panose="020F0502020204030204" pitchFamily="34" charset="0"/>
              </a:rPr>
              <a:t>Data security in this proposed system is achieved using the 3DES (Triple Data Encryption Standard), RC6 (Rivest Cipher 6), and AES (Advanced Encryption Standard) algorithms. Every algorithm makes use of 128-bit keys. The important information is safely stored using the LSB steganography technique. The encrypted portion of the file's information, the algorithm, and the algorithm's key will all be included in the key information. Three sections of the file are split apart during encryption. With the use of the multithreading approach, each of these distinct file segments will be simultaneously encrypted using a different encryption algorithm.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53EE961-EEE4-4069-884D-E436662D5C99}"/>
              </a:ext>
            </a:extLst>
          </p:cNvPr>
          <p:cNvSpPr>
            <a:spLocks noGrp="1"/>
          </p:cNvSpPr>
          <p:nvPr>
            <p:ph type="sldNum" sz="quarter" idx="4"/>
          </p:nvPr>
        </p:nvSpPr>
        <p:spPr/>
        <p:txBody>
          <a:bodyPr/>
          <a:lstStyle/>
          <a:p>
            <a:r>
              <a:rPr lang="en-IN"/>
              <a:t>#</a:t>
            </a:r>
            <a:fld id="{E3E7CEFA-4988-41BA-AD35-C10C92633637}" type="slidenum">
              <a:rPr lang="en-IN" smtClean="0"/>
              <a:pPr/>
              <a:t>8</a:t>
            </a:fld>
            <a:endParaRPr lang="en-IN"/>
          </a:p>
        </p:txBody>
      </p:sp>
    </p:spTree>
    <p:extLst>
      <p:ext uri="{BB962C8B-B14F-4D97-AF65-F5344CB8AC3E}">
        <p14:creationId xmlns:p14="http://schemas.microsoft.com/office/powerpoint/2010/main" val="2630199422"/>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p:cNvSpPr>
            <a:spLocks noGrp="1"/>
          </p:cNvSpPr>
          <p:nvPr>
            <p:ph type="title"/>
          </p:nvPr>
        </p:nvSpPr>
        <p:spPr>
          <a:xfrm>
            <a:off x="646981" y="144962"/>
            <a:ext cx="10654197" cy="692792"/>
          </a:xfrm>
        </p:spPr>
        <p:txBody>
          <a:bodyPr/>
          <a:lstStyle/>
          <a:p>
            <a:pPr algn="ctr"/>
            <a:r>
              <a:rPr lang="en-IN" sz="3600" dirty="0">
                <a:latin typeface="Times New Roman"/>
                <a:cs typeface="Times New Roman"/>
              </a:rPr>
              <a:t>Existing work and Limitations</a:t>
            </a:r>
            <a:endParaRPr lang="en-US" dirty="0"/>
          </a:p>
        </p:txBody>
      </p:sp>
      <p:sp>
        <p:nvSpPr>
          <p:cNvPr id="2" name="Slide Number Placeholder 1">
            <a:extLst>
              <a:ext uri="{FF2B5EF4-FFF2-40B4-BE49-F238E27FC236}">
                <a16:creationId xmlns:a16="http://schemas.microsoft.com/office/drawing/2014/main" id="{E8CB9C2D-1516-44C4-A714-165BF7FE901E}"/>
              </a:ext>
            </a:extLst>
          </p:cNvPr>
          <p:cNvSpPr>
            <a:spLocks noGrp="1"/>
          </p:cNvSpPr>
          <p:nvPr>
            <p:ph type="sldNum" sz="quarter" idx="4"/>
          </p:nvPr>
        </p:nvSpPr>
        <p:spPr/>
        <p:txBody>
          <a:bodyPr/>
          <a:lstStyle/>
          <a:p>
            <a:r>
              <a:rPr lang="en-IN"/>
              <a:t>#</a:t>
            </a:r>
            <a:fld id="{E3E7CEFA-4988-41BA-AD35-C10C92633637}" type="slidenum">
              <a:rPr lang="en-IN" smtClean="0"/>
              <a:pPr/>
              <a:t>9</a:t>
            </a:fld>
            <a:endParaRPr lang="en-IN"/>
          </a:p>
        </p:txBody>
      </p:sp>
      <p:sp>
        <p:nvSpPr>
          <p:cNvPr id="3" name="TextBox 2">
            <a:extLst>
              <a:ext uri="{FF2B5EF4-FFF2-40B4-BE49-F238E27FC236}">
                <a16:creationId xmlns:a16="http://schemas.microsoft.com/office/drawing/2014/main" id="{04453EA0-C370-CF46-40E5-40E55CA3652D}"/>
              </a:ext>
            </a:extLst>
          </p:cNvPr>
          <p:cNvSpPr txBox="1"/>
          <p:nvPr/>
        </p:nvSpPr>
        <p:spPr>
          <a:xfrm>
            <a:off x="642619" y="947420"/>
            <a:ext cx="10513695" cy="5247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n-GB" sz="2100" dirty="0">
                <a:latin typeface="Times New Roman" panose="02020603050405020304" pitchFamily="18" charset="0"/>
                <a:ea typeface="+mn-lt"/>
                <a:cs typeface="Times New Roman" panose="02020603050405020304" pitchFamily="18" charset="0"/>
              </a:rPr>
              <a:t>In order to store, handle and calculate numerous data, the cloud servers are being used. Large number of applications moves on to cloud computing platforms which has to be handled.</a:t>
            </a:r>
          </a:p>
          <a:p>
            <a:pPr marL="342900" indent="-342900" algn="just">
              <a:buFont typeface="Arial" panose="020B0604020202020204" pitchFamily="34" charset="0"/>
              <a:buChar char="•"/>
            </a:pPr>
            <a:endParaRPr lang="en-GB" sz="2100" dirty="0">
              <a:latin typeface="Times New Roman" panose="02020603050405020304" pitchFamily="18" charset="0"/>
              <a:ea typeface="+mn-lt"/>
              <a:cs typeface="Times New Roman" panose="02020603050405020304" pitchFamily="18" charset="0"/>
            </a:endParaRPr>
          </a:p>
          <a:p>
            <a:pPr marL="342900" indent="-342900" algn="just">
              <a:buFont typeface="Arial" panose="020B0604020202020204" pitchFamily="34" charset="0"/>
              <a:buChar char="•"/>
            </a:pPr>
            <a:endParaRPr lang="en-GB" sz="2100" dirty="0">
              <a:latin typeface="Times New Roman" panose="02020603050405020304" pitchFamily="18" charset="0"/>
              <a:ea typeface="+mn-lt"/>
              <a:cs typeface="Times New Roman" panose="02020603050405020304" pitchFamily="18" charset="0"/>
            </a:endParaRPr>
          </a:p>
          <a:p>
            <a:pPr marL="342900" indent="-342900" algn="just">
              <a:buFont typeface="Arial" panose="020B0604020202020204" pitchFamily="34" charset="0"/>
              <a:buChar char="•"/>
            </a:pPr>
            <a:r>
              <a:rPr lang="en-GB" sz="2100" dirty="0">
                <a:latin typeface="Times New Roman" panose="02020603050405020304" pitchFamily="18" charset="0"/>
                <a:ea typeface="+mn-lt"/>
                <a:cs typeface="Times New Roman" panose="02020603050405020304" pitchFamily="18" charset="0"/>
              </a:rPr>
              <a:t>In existing system single algorithm is used for data encrypt and decrypt purpose. But use of single algorithm is not accomplishable for high level security.</a:t>
            </a:r>
          </a:p>
          <a:p>
            <a:pPr marL="342900" indent="-342900" algn="just">
              <a:buFont typeface="Arial" panose="020B0604020202020204" pitchFamily="34" charset="0"/>
              <a:buChar char="•"/>
            </a:pPr>
            <a:endParaRPr lang="en-GB" sz="2100" dirty="0">
              <a:latin typeface="Times New Roman" panose="02020603050405020304" pitchFamily="18" charset="0"/>
              <a:ea typeface="+mn-lt"/>
              <a:cs typeface="Times New Roman" panose="02020603050405020304" pitchFamily="18" charset="0"/>
            </a:endParaRPr>
          </a:p>
          <a:p>
            <a:pPr marL="342900" indent="-342900" algn="just">
              <a:buFont typeface="Arial" panose="020B0604020202020204" pitchFamily="34" charset="0"/>
              <a:buChar char="•"/>
            </a:pPr>
            <a:endParaRPr lang="en-GB" sz="2100" dirty="0">
              <a:latin typeface="Times New Roman" panose="02020603050405020304" pitchFamily="18" charset="0"/>
              <a:ea typeface="+mn-lt"/>
              <a:cs typeface="Times New Roman" panose="02020603050405020304" pitchFamily="18" charset="0"/>
            </a:endParaRPr>
          </a:p>
          <a:p>
            <a:pPr marL="342900" indent="-342900" algn="just">
              <a:buFont typeface="Arial" panose="020B0604020202020204" pitchFamily="34" charset="0"/>
              <a:buChar char="•"/>
            </a:pPr>
            <a:r>
              <a:rPr lang="en-GB" sz="2100" dirty="0">
                <a:latin typeface="Times New Roman" panose="02020603050405020304" pitchFamily="18" charset="0"/>
                <a:ea typeface="+mn-lt"/>
                <a:cs typeface="Times New Roman" panose="02020603050405020304" pitchFamily="18" charset="0"/>
              </a:rPr>
              <a:t>If we use public key cryptography algorithm than we have to face security problem for storing public key.</a:t>
            </a:r>
          </a:p>
          <a:p>
            <a:pPr algn="just"/>
            <a:endParaRPr lang="en-GB" sz="2100" dirty="0">
              <a:latin typeface="Times New Roman" panose="02020603050405020304" pitchFamily="18" charset="0"/>
              <a:ea typeface="+mn-lt"/>
              <a:cs typeface="Times New Roman" panose="02020603050405020304" pitchFamily="18" charset="0"/>
            </a:endParaRPr>
          </a:p>
          <a:p>
            <a:pPr algn="just"/>
            <a:endParaRPr lang="en-GB" sz="2100" dirty="0">
              <a:latin typeface="Times New Roman" panose="02020603050405020304" pitchFamily="18" charset="0"/>
              <a:ea typeface="+mn-lt"/>
              <a:cs typeface="Times New Roman" panose="02020603050405020304" pitchFamily="18" charset="0"/>
            </a:endParaRPr>
          </a:p>
          <a:p>
            <a:pPr marL="342900" indent="-342900" algn="just">
              <a:buFont typeface="Arial" panose="020B0604020202020204" pitchFamily="34" charset="0"/>
              <a:buChar char="•"/>
            </a:pPr>
            <a:r>
              <a:rPr lang="en-GB" sz="2100" dirty="0">
                <a:latin typeface="Times New Roman" panose="02020603050405020304" pitchFamily="18" charset="0"/>
                <a:ea typeface="+mn-lt"/>
                <a:cs typeface="Times New Roman" panose="02020603050405020304" pitchFamily="18" charset="0"/>
              </a:rPr>
              <a:t>Key transmission problem occur while sharing key into multiuser environment. Public key cryptography algorithms accomplish high security but maximum delay for data encrypt and decrypt.</a:t>
            </a:r>
          </a:p>
          <a:p>
            <a:pPr algn="just"/>
            <a:endParaRPr lang="en-GB" sz="2000" dirty="0">
              <a:latin typeface="Times New Roman"/>
              <a:cs typeface="Times New Roman"/>
            </a:endParaRPr>
          </a:p>
        </p:txBody>
      </p:sp>
    </p:spTree>
    <p:extLst>
      <p:ext uri="{BB962C8B-B14F-4D97-AF65-F5344CB8AC3E}">
        <p14:creationId xmlns:p14="http://schemas.microsoft.com/office/powerpoint/2010/main" val="635673170"/>
      </p:ext>
    </p:extLst>
  </p:cSld>
  <p:clrMapOvr>
    <a:masterClrMapping/>
  </p:clrMapOvr>
  <p:transition spd="slow">
    <p:fade/>
  </p:transition>
</p:sld>
</file>

<file path=ppt/theme/theme1.xml><?xml version="1.0" encoding="utf-8"?>
<a:theme xmlns:a="http://schemas.openxmlformats.org/drawingml/2006/main" name="1_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ill Sans MT">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rita Digital Campus V1.0" id="{58E84EBF-3C9A-46FA-AC67-01E514AB1B2B}" vid="{BF34DAB5-A2D4-47C4-AD4E-D8DB5419BE7C}"/>
    </a:ext>
  </a:extLst>
</a:theme>
</file>

<file path=ppt/theme/theme2.xml><?xml version="1.0" encoding="utf-8"?>
<a:theme xmlns:a="http://schemas.openxmlformats.org/drawingml/2006/main" name="2_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ill Sans MT">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rita Digital Campus V1.0" id="{58E84EBF-3C9A-46FA-AC67-01E514AB1B2B}" vid="{BF34DAB5-A2D4-47C4-AD4E-D8DB5419BE7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D64F7DA5532A145B2B4E51F74365B92" ma:contentTypeVersion="13" ma:contentTypeDescription="Create a new document." ma:contentTypeScope="" ma:versionID="cb142624ca585cdd837dca42bd7c2b18">
  <xsd:schema xmlns:xsd="http://www.w3.org/2001/XMLSchema" xmlns:xs="http://www.w3.org/2001/XMLSchema" xmlns:p="http://schemas.microsoft.com/office/2006/metadata/properties" xmlns:ns2="48cfca89-6678-4bae-9157-fd92215c5456" xmlns:ns3="0872658d-fbfc-4256-b42c-8ad2f8182c13" targetNamespace="http://schemas.microsoft.com/office/2006/metadata/properties" ma:root="true" ma:fieldsID="184f5ba7107550869aced6e4dc1e76b1" ns2:_="" ns3:_="">
    <xsd:import namespace="48cfca89-6678-4bae-9157-fd92215c5456"/>
    <xsd:import namespace="0872658d-fbfc-4256-b42c-8ad2f8182c1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cfca89-6678-4bae-9157-fd92215c54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872658d-fbfc-4256-b42c-8ad2f8182c1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2C674B-ACDE-455C-BA7E-ACC458E5BC04}">
  <ds:schemaRefs>
    <ds:schemaRef ds:uri="http://schemas.microsoft.com/office/2006/metadata/properties"/>
    <ds:schemaRef ds:uri="http://www.w3.org/2000/xmlns/"/>
    <ds:schemaRef ds:uri="http://schemas.microsoft.com/office/infopath/2007/PartnerControls"/>
  </ds:schemaRefs>
</ds:datastoreItem>
</file>

<file path=customXml/itemProps2.xml><?xml version="1.0" encoding="utf-8"?>
<ds:datastoreItem xmlns:ds="http://schemas.openxmlformats.org/officeDocument/2006/customXml" ds:itemID="{9BE56D5B-C3A3-4AE7-AFD4-95ED55A9785B}">
  <ds:schemaRefs>
    <ds:schemaRef ds:uri="http://schemas.microsoft.com/office/2006/metadata/contentType"/>
    <ds:schemaRef ds:uri="http://schemas.microsoft.com/office/2006/metadata/properties/metaAttributes"/>
    <ds:schemaRef ds:uri="http://www.w3.org/2000/xmlns/"/>
    <ds:schemaRef ds:uri="http://www.w3.org/2001/XMLSchema"/>
    <ds:schemaRef ds:uri="48cfca89-6678-4bae-9157-fd92215c5456"/>
    <ds:schemaRef ds:uri="0872658d-fbfc-4256-b42c-8ad2f8182c13"/>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309BE7-B587-43F4-8592-76B39C023D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1127</TotalTime>
  <Words>1521</Words>
  <Application>Microsoft Office PowerPoint</Application>
  <PresentationFormat>Widescreen</PresentationFormat>
  <Paragraphs>148</Paragraphs>
  <Slides>20</Slides>
  <Notes>0</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-apple-system</vt:lpstr>
      <vt:lpstr>Arial</vt:lpstr>
      <vt:lpstr>Calibri</vt:lpstr>
      <vt:lpstr>Gill Sans MT</vt:lpstr>
      <vt:lpstr>Times New Roman</vt:lpstr>
      <vt:lpstr>1_Office Theme</vt:lpstr>
      <vt:lpstr>2_Office Theme</vt:lpstr>
      <vt:lpstr> Department of Computer Science and Engineering Amrita School of Computing  Secure File Storage on Cloud using Hybrid Cryptography </vt:lpstr>
      <vt:lpstr>Flow of Presentation</vt:lpstr>
      <vt:lpstr>Abstract</vt:lpstr>
      <vt:lpstr>Objective</vt:lpstr>
      <vt:lpstr>Problem statement</vt:lpstr>
      <vt:lpstr>Introduction</vt:lpstr>
      <vt:lpstr>Literature Survey</vt:lpstr>
      <vt:lpstr>Literature Survey</vt:lpstr>
      <vt:lpstr>Existing work and Limitations</vt:lpstr>
      <vt:lpstr>Proposed work </vt:lpstr>
      <vt:lpstr>Novelty of the Project</vt:lpstr>
      <vt:lpstr>Control Flow</vt:lpstr>
      <vt:lpstr>Splitting &amp;Encrypting Files</vt:lpstr>
      <vt:lpstr>Decrypt &amp; Merging File</vt:lpstr>
      <vt:lpstr>Implementation</vt:lpstr>
      <vt:lpstr>Implementation</vt:lpstr>
      <vt:lpstr>Research paper Progress</vt:lpstr>
      <vt:lpstr>Hardware and Software Requirements</vt:lpstr>
      <vt:lpstr>Conclusion and Future Enhancements</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Introduction and Research Interest</dc:title>
  <dc:creator>AICTE</dc:creator>
  <cp:lastModifiedBy>VENKATA KRISHNA REDDY DONDETI   - [ch.en.u4cse19113]</cp:lastModifiedBy>
  <cp:revision>105</cp:revision>
  <dcterms:created xsi:type="dcterms:W3CDTF">2019-07-04T04:21:14Z</dcterms:created>
  <dcterms:modified xsi:type="dcterms:W3CDTF">2023-02-25T07:42:34Z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0x010100ED64F7DA5532A145B2B4E51F74365B92</vt:lpwstr>
  </property>
</Properties>
</file>