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2F871A-7A03-4746-97D9-8112F1E1A17A}">
          <p14:sldIdLst>
            <p14:sldId id="256"/>
            <p14:sldId id="257"/>
            <p14:sldId id="258"/>
            <p14:sldId id="259"/>
            <p14:sldId id="260"/>
            <p14:sldId id="268"/>
            <p14:sldId id="261"/>
            <p14:sldId id="262"/>
          </p14:sldIdLst>
        </p14:section>
        <p14:section name="Untitled Section" id="{8382A1D4-F863-4819-8254-31985F993009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F7A25-7CC2-41AF-9F49-7F9AA56859B2}" v="91" dt="2024-07-13T18:23:2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40081"/>
            <a:ext cx="8791575" cy="1929384"/>
          </a:xfrm>
        </p:spPr>
        <p:txBody>
          <a:bodyPr>
            <a:normAutofit/>
          </a:bodyPr>
          <a:lstStyle/>
          <a:p>
            <a:r>
              <a:rPr lang="en-IN" sz="6600" dirty="0"/>
              <a:t>           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72968"/>
            <a:ext cx="8791575" cy="1819656"/>
          </a:xfrm>
        </p:spPr>
        <p:txBody>
          <a:bodyPr>
            <a:normAutofit fontScale="625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</a:rPr>
              <a:t>Name :</a:t>
            </a:r>
            <a:r>
              <a:rPr lang="en-IN" sz="2800" dirty="0">
                <a:solidFill>
                  <a:schemeClr val="bg1"/>
                </a:solidFill>
                <a:effectLst/>
              </a:rPr>
              <a:t> p .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Venkata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krishna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Aditya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roll no: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23b65a0510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Branch: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cse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college: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IN" sz="2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satya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institute of management and technology   </a:t>
            </a:r>
            <a:endParaRPr lang="en-IN" sz="28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680" y="179606"/>
            <a:ext cx="9905998" cy="1100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85AFE3-05B4-5ACF-0E9A-E98CE946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35608"/>
            <a:ext cx="9906000" cy="43068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96" y="1618487"/>
            <a:ext cx="3950208" cy="109728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Project link: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355848"/>
            <a:ext cx="9906000" cy="1207008"/>
          </a:xfrm>
        </p:spPr>
        <p:txBody>
          <a:bodyPr/>
          <a:lstStyle/>
          <a:p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3" y="1419227"/>
            <a:ext cx="7426387" cy="145199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63" y="3429000"/>
            <a:ext cx="5277547" cy="237013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p. Venkata  </a:t>
            </a:r>
            <a:r>
              <a:rPr lang="en-IN" sz="3200" dirty="0" err="1">
                <a:solidFill>
                  <a:schemeClr val="bg1"/>
                </a:solidFill>
              </a:rPr>
              <a:t>krishna</a:t>
            </a:r>
            <a:r>
              <a:rPr lang="en-IN" sz="3200" dirty="0">
                <a:solidFill>
                  <a:schemeClr val="bg1"/>
                </a:solidFill>
              </a:rPr>
              <a:t>  </a:t>
            </a:r>
            <a:r>
              <a:rPr lang="en-IN" sz="3200" dirty="0" err="1">
                <a:solidFill>
                  <a:schemeClr val="bg1"/>
                </a:solidFill>
              </a:rPr>
              <a:t>aditya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0"/>
            <a:ext cx="10242739" cy="133502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/>
              <a:t> </a:t>
            </a:r>
            <a:r>
              <a:rPr lang="en-IN" u="sng" dirty="0">
                <a:solidFill>
                  <a:schemeClr val="bg1"/>
                </a:solidFill>
              </a:rPr>
              <a:t>Project title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097280"/>
            <a:ext cx="10242739" cy="546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effectLst/>
              </a:rPr>
              <a:t>. Hiding a Text inside an image Using steganography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  <a:effectLst/>
              </a:rPr>
              <a:t>.</a:t>
            </a:r>
            <a:r>
              <a:rPr lang="en-IN" sz="4000" u="sng" dirty="0">
                <a:solidFill>
                  <a:schemeClr val="bg1"/>
                </a:solidFill>
                <a:effectLst/>
              </a:rPr>
              <a:t>PROBLEM STATEMENT:</a:t>
            </a:r>
            <a:endParaRPr lang="en-IN" sz="360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IN" sz="3200" dirty="0"/>
              <a:t>. The need of secure communication and data production has led to exploration of technology which involves hide text within an image to protect sensitive information from unauthorised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6304"/>
            <a:ext cx="10023283" cy="11978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70432"/>
            <a:ext cx="10023283" cy="46207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The main agenda of this project to send a secret text to higher officials by using a method who is steganography. For that, the process is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Solutions and value proposition</a:t>
            </a:r>
          </a:p>
          <a:p>
            <a:r>
              <a:rPr lang="en-IN" dirty="0"/>
              <a:t>Customisation in personalization</a:t>
            </a:r>
          </a:p>
          <a:p>
            <a:r>
              <a:rPr lang="en-IN" dirty="0"/>
              <a:t>Modelling in implementation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7160"/>
            <a:ext cx="9905998" cy="106984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Problem 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404" y="1097342"/>
            <a:ext cx="9905999" cy="535832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 </a:t>
            </a:r>
            <a:r>
              <a:rPr lang="en-IN" sz="2800" u="sng" dirty="0">
                <a:solidFill>
                  <a:schemeClr val="bg1"/>
                </a:solidFill>
              </a:rPr>
              <a:t>Definition of steganography:</a:t>
            </a:r>
            <a:r>
              <a:rPr lang="en-IN" sz="2800" dirty="0"/>
              <a:t> Steganography is the art and science of hiding information by embedding messages within other seemingly harmless messages or images.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</a:t>
            </a:r>
            <a:r>
              <a:rPr lang="en-IN" sz="3200" u="sng" dirty="0">
                <a:solidFill>
                  <a:schemeClr val="bg1"/>
                </a:solidFill>
              </a:rPr>
              <a:t> Purpose</a:t>
            </a:r>
            <a:r>
              <a:rPr lang="en-IN" sz="3200" dirty="0">
                <a:solidFill>
                  <a:schemeClr val="bg1"/>
                </a:solidFill>
              </a:rPr>
              <a:t>: </a:t>
            </a:r>
            <a:r>
              <a:rPr lang="en-IN" sz="2800" dirty="0"/>
              <a:t>To ensure secure communication by embedding text data within the image file in a way that is not perceptible to the human eye. It allows individuals or entities to enact secretly preventing 3</a:t>
            </a:r>
            <a:r>
              <a:rPr lang="en-IN" sz="2800" baseline="30000" dirty="0"/>
              <a:t>rd</a:t>
            </a:r>
            <a:r>
              <a:rPr lang="en-IN" sz="2800" dirty="0"/>
              <a:t> parties from knowing that a communication is taking place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2296"/>
            <a:ext cx="9905998" cy="111556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 Who are the end users of this project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60120"/>
            <a:ext cx="9905998" cy="4831081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. End users: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</a:t>
            </a:r>
            <a:r>
              <a:rPr lang="en-IN" dirty="0"/>
              <a:t>. Security agencies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Organisations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Private companies 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Individuals needing secure communication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0E2-F3B2-956F-8F23-E91322B3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5E5-E33A-9B1B-2AEC-C7FA06F8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Solution:</a:t>
            </a:r>
            <a:r>
              <a:rPr lang="en-IN" dirty="0"/>
              <a:t> Using stenographic techniques to embed text within an image file. This method ensures that the hidden message is not detectable without the appropriate extraction algorithm.</a:t>
            </a:r>
          </a:p>
          <a:p>
            <a:r>
              <a:rPr lang="en-IN" dirty="0">
                <a:solidFill>
                  <a:schemeClr val="bg1"/>
                </a:solidFill>
              </a:rPr>
              <a:t>Value proposition:</a:t>
            </a:r>
          </a:p>
          <a:p>
            <a:r>
              <a:rPr lang="en-IN" dirty="0"/>
              <a:t>Enhances data security</a:t>
            </a:r>
          </a:p>
          <a:p>
            <a:r>
              <a:rPr lang="en-IN" dirty="0"/>
              <a:t>Protect sensitive information from unauthorised access</a:t>
            </a:r>
          </a:p>
          <a:p>
            <a:r>
              <a:rPr lang="en-IN" dirty="0"/>
              <a:t>Provides a convert method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154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64008"/>
            <a:ext cx="10041571" cy="12710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 How did you customise the project and make it your own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060704"/>
            <a:ext cx="10041571" cy="473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Customization:</a:t>
            </a:r>
          </a:p>
          <a:p>
            <a:r>
              <a:rPr lang="en-IN" dirty="0"/>
              <a:t>Develop a custom algorithm for embedding an extracting text with in images.</a:t>
            </a:r>
          </a:p>
          <a:p>
            <a:r>
              <a:rPr lang="en-IN" dirty="0"/>
              <a:t>Implemented user-friendly software to facilitate the process.</a:t>
            </a:r>
          </a:p>
          <a:p>
            <a:r>
              <a:rPr lang="en-IN" dirty="0"/>
              <a:t>Tested the solution with various images formats and  sizes.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Personal Touch:</a:t>
            </a:r>
          </a:p>
          <a:p>
            <a:r>
              <a:rPr lang="en-IN" dirty="0"/>
              <a:t>Integrated additional security measures such as encryption to enhance protection.</a:t>
            </a:r>
          </a:p>
          <a:p>
            <a:r>
              <a:rPr lang="en-IN" dirty="0"/>
              <a:t>Optimised the algorithm for better performance and lower processing time.</a:t>
            </a:r>
          </a:p>
          <a:p>
            <a:pPr marL="0" indent="0"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0"/>
            <a:ext cx="10059859" cy="85953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950976"/>
            <a:ext cx="9995851" cy="577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Techniques used :</a:t>
            </a:r>
          </a:p>
          <a:p>
            <a:r>
              <a:rPr lang="en-IN" dirty="0"/>
              <a:t>Least significant bid (LSB) insertion</a:t>
            </a:r>
          </a:p>
          <a:p>
            <a:r>
              <a:rPr lang="en-IN" dirty="0"/>
              <a:t>Image processing and analysis</a:t>
            </a:r>
          </a:p>
          <a:p>
            <a:r>
              <a:rPr lang="en-IN" dirty="0"/>
              <a:t>Text encoding and decoding algorithms</a:t>
            </a:r>
          </a:p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Tools and software:</a:t>
            </a:r>
          </a:p>
          <a:p>
            <a:r>
              <a:rPr lang="en-IN" dirty="0">
                <a:effectLst/>
              </a:rPr>
              <a:t>Programming language (python)</a:t>
            </a:r>
          </a:p>
          <a:p>
            <a:r>
              <a:rPr lang="en-IN" dirty="0">
                <a:effectLst/>
              </a:rPr>
              <a:t>Image processing libraries (Pillow)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264049-322D-1EA4-38D8-C42C8D584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271" y="1296058"/>
            <a:ext cx="1051560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metrics: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Success rate of text embedding extraction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Image quality after embedding (PSNR and MSE values)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Security and robust press of the hiding message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IN" altLang="en-US" sz="2800" dirty="0">
                <a:solidFill>
                  <a:schemeClr val="bg1"/>
                </a:solidFill>
                <a:effectLst/>
              </a:rPr>
              <a:t> Visual Demonstrations: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Original </a:t>
            </a:r>
            <a:r>
              <a:rPr lang="en-IN" altLang="en-US" dirty="0">
                <a:effectLst/>
              </a:rPr>
              <a:t>vs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IN" altLang="en-US" dirty="0" err="1">
                <a:effectLst/>
              </a:rPr>
              <a:t>S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effectLst/>
              </a:rPr>
              <a:t>tego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images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Extracted text from </a:t>
            </a:r>
            <a:r>
              <a:rPr lang="en-IN" altLang="en-US" dirty="0" err="1">
                <a:effectLst/>
              </a:rPr>
              <a:t>Stego</a:t>
            </a:r>
            <a:r>
              <a:rPr lang="en-IN" altLang="en-US" dirty="0">
                <a:effectLst/>
              </a:rPr>
              <a:t> images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04392B-826E-7C50-6CA0-23DE9F3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5950"/>
            <a:ext cx="9905998" cy="11919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443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Tw Cen MT</vt:lpstr>
      <vt:lpstr>Circuit</vt:lpstr>
      <vt:lpstr>           Final project </vt:lpstr>
      <vt:lpstr>. Project title:</vt:lpstr>
      <vt:lpstr>.AGENDA</vt:lpstr>
      <vt:lpstr>. Problem overview</vt:lpstr>
      <vt:lpstr>. Who are the end users of this project ?</vt:lpstr>
      <vt:lpstr>Your solution and its value proposition</vt:lpstr>
      <vt:lpstr>. How did you customise the project and make it your own </vt:lpstr>
      <vt:lpstr>Modelling</vt:lpstr>
      <vt:lpstr>Results </vt:lpstr>
      <vt:lpstr>Results</vt:lpstr>
      <vt:lpstr>Project link: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KRISHNA</dc:creator>
  <cp:lastModifiedBy>ADITYA KRISHNA</cp:lastModifiedBy>
  <cp:revision>5</cp:revision>
  <dcterms:created xsi:type="dcterms:W3CDTF">2024-07-03T13:53:00Z</dcterms:created>
  <dcterms:modified xsi:type="dcterms:W3CDTF">2024-07-13T18:44:57Z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64BA1843EEF944938168EF9B1E322883_12</vt:lpwstr>
  </property>
  <property fmtid="{D5CDD505-2E9C-101B-9397-08002B2CF9AE}" pid="3" name="KSOProductBuildVer">
    <vt:lpwstr>1033-12.2.0.17119</vt:lpwstr>
  </property>
</Properties>
</file>