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510A9-ED35-490B-ACA9-0666B2300294}" v="12" dt="2024-03-26T17:14:5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krishnan Sankar" userId="0eefe3ac-73d1-4a0a-b6d9-4d52d8857d51" providerId="ADAL" clId="{00EB3588-4C03-4F6F-AD8F-F59FC0AF860B}"/>
    <pc:docChg chg="modSld">
      <pc:chgData name="Venkatakrishnan Sankar" userId="0eefe3ac-73d1-4a0a-b6d9-4d52d8857d51" providerId="ADAL" clId="{00EB3588-4C03-4F6F-AD8F-F59FC0AF860B}" dt="2024-03-25T10:12:48.793" v="15" actId="20577"/>
      <pc:docMkLst>
        <pc:docMk/>
      </pc:docMkLst>
      <pc:sldChg chg="modSp mod">
        <pc:chgData name="Venkatakrishnan Sankar" userId="0eefe3ac-73d1-4a0a-b6d9-4d52d8857d51" providerId="ADAL" clId="{00EB3588-4C03-4F6F-AD8F-F59FC0AF860B}" dt="2024-03-25T10:12:48.793" v="15" actId="20577"/>
        <pc:sldMkLst>
          <pc:docMk/>
          <pc:sldMk cId="3648539511" sldId="258"/>
        </pc:sldMkLst>
        <pc:spChg chg="mod">
          <ac:chgData name="Venkatakrishnan Sankar" userId="0eefe3ac-73d1-4a0a-b6d9-4d52d8857d51" providerId="ADAL" clId="{00EB3588-4C03-4F6F-AD8F-F59FC0AF860B}" dt="2024-03-25T10:12:48.793" v="15" actId="20577"/>
          <ac:spMkLst>
            <pc:docMk/>
            <pc:sldMk cId="3648539511" sldId="258"/>
            <ac:spMk id="2" creationId="{B4568EFC-CF45-D597-9E13-D769EDC1CA46}"/>
          </ac:spMkLst>
        </pc:spChg>
      </pc:sldChg>
    </pc:docChg>
  </pc:docChgLst>
  <pc:docChgLst>
    <pc:chgData name="Venkatakrishnan Sankar" userId="0eefe3ac-73d1-4a0a-b6d9-4d52d8857d51" providerId="ADAL" clId="{156510A9-ED35-490B-ACA9-0666B2300294}"/>
    <pc:docChg chg="undo custSel modSld">
      <pc:chgData name="Venkatakrishnan Sankar" userId="0eefe3ac-73d1-4a0a-b6d9-4d52d8857d51" providerId="ADAL" clId="{156510A9-ED35-490B-ACA9-0666B2300294}" dt="2024-03-26T17:17:23.939" v="601" actId="12"/>
      <pc:docMkLst>
        <pc:docMk/>
      </pc:docMkLst>
      <pc:sldChg chg="modSp">
        <pc:chgData name="Venkatakrishnan Sankar" userId="0eefe3ac-73d1-4a0a-b6d9-4d52d8857d51" providerId="ADAL" clId="{156510A9-ED35-490B-ACA9-0666B2300294}" dt="2024-03-26T16:54:45.118" v="0"/>
        <pc:sldMkLst>
          <pc:docMk/>
          <pc:sldMk cId="1840853532" sldId="257"/>
        </pc:sldMkLst>
        <pc:spChg chg="mod">
          <ac:chgData name="Venkatakrishnan Sankar" userId="0eefe3ac-73d1-4a0a-b6d9-4d52d8857d51" providerId="ADAL" clId="{156510A9-ED35-490B-ACA9-0666B2300294}" dt="2024-03-26T16:54:45.118" v="0"/>
          <ac:spMkLst>
            <pc:docMk/>
            <pc:sldMk cId="1840853532" sldId="257"/>
            <ac:spMk id="2" creationId="{136F8B97-4C6C-BD86-74C0-2A4612CC2400}"/>
          </ac:spMkLst>
        </pc:spChg>
        <pc:spChg chg="mod">
          <ac:chgData name="Venkatakrishnan Sankar" userId="0eefe3ac-73d1-4a0a-b6d9-4d52d8857d51" providerId="ADAL" clId="{156510A9-ED35-490B-ACA9-0666B2300294}" dt="2024-03-26T16:54:45.118" v="0"/>
          <ac:spMkLst>
            <pc:docMk/>
            <pc:sldMk cId="1840853532" sldId="257"/>
            <ac:spMk id="3" creationId="{2B559C5B-5678-6A8B-18BE-919ED5548E77}"/>
          </ac:spMkLst>
        </pc:spChg>
      </pc:sldChg>
      <pc:sldChg chg="modSp mod">
        <pc:chgData name="Venkatakrishnan Sankar" userId="0eefe3ac-73d1-4a0a-b6d9-4d52d8857d51" providerId="ADAL" clId="{156510A9-ED35-490B-ACA9-0666B2300294}" dt="2024-03-26T17:17:23.939" v="601" actId="12"/>
        <pc:sldMkLst>
          <pc:docMk/>
          <pc:sldMk cId="3648539511" sldId="258"/>
        </pc:sldMkLst>
        <pc:spChg chg="mod">
          <ac:chgData name="Venkatakrishnan Sankar" userId="0eefe3ac-73d1-4a0a-b6d9-4d52d8857d51" providerId="ADAL" clId="{156510A9-ED35-490B-ACA9-0666B2300294}" dt="2024-03-26T16:54:45.118" v="0"/>
          <ac:spMkLst>
            <pc:docMk/>
            <pc:sldMk cId="3648539511" sldId="258"/>
            <ac:spMk id="2" creationId="{B4568EFC-CF45-D597-9E13-D769EDC1CA46}"/>
          </ac:spMkLst>
        </pc:spChg>
        <pc:spChg chg="mod">
          <ac:chgData name="Venkatakrishnan Sankar" userId="0eefe3ac-73d1-4a0a-b6d9-4d52d8857d51" providerId="ADAL" clId="{156510A9-ED35-490B-ACA9-0666B2300294}" dt="2024-03-26T17:17:23.939" v="601" actId="12"/>
          <ac:spMkLst>
            <pc:docMk/>
            <pc:sldMk cId="3648539511" sldId="258"/>
            <ac:spMk id="8" creationId="{EA29381B-D89A-5E20-F406-806000B1F4C6}"/>
          </ac:spMkLst>
        </pc:spChg>
      </pc:sldChg>
      <pc:sldChg chg="modSp">
        <pc:chgData name="Venkatakrishnan Sankar" userId="0eefe3ac-73d1-4a0a-b6d9-4d52d8857d51" providerId="ADAL" clId="{156510A9-ED35-490B-ACA9-0666B2300294}" dt="2024-03-26T16:54:45.118" v="0"/>
        <pc:sldMkLst>
          <pc:docMk/>
          <pc:sldMk cId="2021814884" sldId="259"/>
        </pc:sldMkLst>
        <pc:spChg chg="mod">
          <ac:chgData name="Venkatakrishnan Sankar" userId="0eefe3ac-73d1-4a0a-b6d9-4d52d8857d51" providerId="ADAL" clId="{156510A9-ED35-490B-ACA9-0666B2300294}" dt="2024-03-26T16:54:45.118" v="0"/>
          <ac:spMkLst>
            <pc:docMk/>
            <pc:sldMk cId="2021814884" sldId="259"/>
            <ac:spMk id="2" creationId="{EE52D746-E9F7-B514-C26A-C7DBC7DB2879}"/>
          </ac:spMkLst>
        </pc:spChg>
      </pc:sldChg>
      <pc:sldChg chg="modSp mod">
        <pc:chgData name="Venkatakrishnan Sankar" userId="0eefe3ac-73d1-4a0a-b6d9-4d52d8857d51" providerId="ADAL" clId="{156510A9-ED35-490B-ACA9-0666B2300294}" dt="2024-03-26T16:54:45.228" v="1" actId="27636"/>
        <pc:sldMkLst>
          <pc:docMk/>
          <pc:sldMk cId="312183612" sldId="260"/>
        </pc:sldMkLst>
        <pc:spChg chg="mod">
          <ac:chgData name="Venkatakrishnan Sankar" userId="0eefe3ac-73d1-4a0a-b6d9-4d52d8857d51" providerId="ADAL" clId="{156510A9-ED35-490B-ACA9-0666B2300294}" dt="2024-03-26T16:54:45.118" v="0"/>
          <ac:spMkLst>
            <pc:docMk/>
            <pc:sldMk cId="312183612" sldId="260"/>
            <ac:spMk id="2" creationId="{44CA3934-93A0-C18E-BFF3-C017CC4C30FB}"/>
          </ac:spMkLst>
        </pc:spChg>
        <pc:spChg chg="mod">
          <ac:chgData name="Venkatakrishnan Sankar" userId="0eefe3ac-73d1-4a0a-b6d9-4d52d8857d51" providerId="ADAL" clId="{156510A9-ED35-490B-ACA9-0666B2300294}" dt="2024-03-26T16:54:45.228" v="1" actId="27636"/>
          <ac:spMkLst>
            <pc:docMk/>
            <pc:sldMk cId="312183612" sldId="260"/>
            <ac:spMk id="3" creationId="{F012294A-85F9-7D88-1CFB-9281977D2E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4E2E-0060-F718-5D1E-933973D43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3D8085-6366-2072-5AD8-E830C2BFB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DA7E79-9352-ED77-DCAA-92FD6373ED50}"/>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29FCCE79-0C90-2D8C-A6D4-C433E7490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05222-5005-12F3-2A10-7B00C793DC48}"/>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42547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C6E-50E1-94A6-3498-A60D128216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2297B-91CB-1762-2EEB-17273FD9A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567C6-BC9D-0FDB-D083-F299DCD4F320}"/>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91C12FDC-E3CD-1D2F-D180-932F39500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BD5FE-A6EE-FBC7-6A38-26AE601BAD3A}"/>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65319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616FA-0250-514D-38A3-496BC20AE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3924A-A81C-7BD4-D360-20380DFE6A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C2D29-56D2-329F-EDEC-87D25F51E24D}"/>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38360CB5-06DB-2580-01B6-C5124F4EC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3298A-46C0-533E-EEF7-64B92713FAFE}"/>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49709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B5BE-ED20-2951-9B9C-E2B1DC0F9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4B4F1-C82A-D39D-69D2-FEAF4571F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4C576-0559-3B45-75F6-F75C414A2538}"/>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096B4A0B-2BD9-C402-2257-0FFFE6D26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7E032-7CCC-E504-599F-68CFF77DD94E}"/>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15868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0D65-7A20-C38A-49B2-23F8B78DA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F4CAB-117A-2E73-4E65-34294C2184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E09F8-8E2A-F0B2-4A35-A2D422604C5E}"/>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4925D95B-272D-AC8A-EA0B-F73DB8DE4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8C3F8-FCF9-D3A7-5A8D-13836E2A88EF}"/>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244020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C634-7B4F-4491-5C08-C12E49F28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370DBF-A587-FADB-ACDB-4E6CB92CCA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21B13-9B85-F4BE-4907-8DE1A4F7F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B987-D3EC-A00F-564C-060B99653AE4}"/>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6" name="Footer Placeholder 5">
            <a:extLst>
              <a:ext uri="{FF2B5EF4-FFF2-40B4-BE49-F238E27FC236}">
                <a16:creationId xmlns:a16="http://schemas.microsoft.com/office/drawing/2014/main" id="{BBB81093-04E2-7C8C-B0C1-5B728B34C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4F69A-742C-1EE7-85CE-A924EE7052DA}"/>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260305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4CE7-D2BC-5628-24FC-A80D08494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29321C-BE5A-4F63-BE43-0B5A8B420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0889D-A498-9841-A665-BCCE34C87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96CF8-FC80-DF73-380F-484052F0F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B6C0A-0035-4C16-D20D-E1194D2BE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425376-2981-A3AF-3020-E81CE24C8C18}"/>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8" name="Footer Placeholder 7">
            <a:extLst>
              <a:ext uri="{FF2B5EF4-FFF2-40B4-BE49-F238E27FC236}">
                <a16:creationId xmlns:a16="http://schemas.microsoft.com/office/drawing/2014/main" id="{EC73D921-33B1-CFB1-73D6-A9ED972F0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6FF68-3683-B9A1-0AD3-C213B4CD0D22}"/>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308033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F4C7-A764-BFB2-91A2-24947D53EC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474516-251D-8C87-F754-60DF87CF1DF6}"/>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4" name="Footer Placeholder 3">
            <a:extLst>
              <a:ext uri="{FF2B5EF4-FFF2-40B4-BE49-F238E27FC236}">
                <a16:creationId xmlns:a16="http://schemas.microsoft.com/office/drawing/2014/main" id="{3254CF84-7B0E-7A97-69BB-A4BE6329C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C17378-A28B-FDB7-01C7-5AB8D3685F27}"/>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227474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3847F-AF71-341E-B0FA-9E5EE383810B}"/>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3" name="Footer Placeholder 2">
            <a:extLst>
              <a:ext uri="{FF2B5EF4-FFF2-40B4-BE49-F238E27FC236}">
                <a16:creationId xmlns:a16="http://schemas.microsoft.com/office/drawing/2014/main" id="{5B65A19D-9778-26CE-4602-8DB742B5B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297D13-E74A-5043-5FAA-4CC005576BE1}"/>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218102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C59A-4AC3-9DD1-6375-B1F859128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FDD974-ACC7-7A3C-484E-0595A82CE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4B0B8-188A-F4BB-35A9-A4ED01EE7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1E897-1E70-7D49-EF6F-584372756AF4}"/>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6" name="Footer Placeholder 5">
            <a:extLst>
              <a:ext uri="{FF2B5EF4-FFF2-40B4-BE49-F238E27FC236}">
                <a16:creationId xmlns:a16="http://schemas.microsoft.com/office/drawing/2014/main" id="{C2D6E3AF-19B2-02A7-B863-BC16752DE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C0947-0D98-36AF-540E-5AD8A4B106E0}"/>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214818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4ABE-1453-3A0E-F8F3-DD2D6460F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49EC2-70CC-5896-BA7F-C85829905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6C5FF-92FC-B803-70D2-E6A887EAE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5AB07-81F6-4EFF-7F2F-2E846D079654}"/>
              </a:ext>
            </a:extLst>
          </p:cNvPr>
          <p:cNvSpPr>
            <a:spLocks noGrp="1"/>
          </p:cNvSpPr>
          <p:nvPr>
            <p:ph type="dt" sz="half" idx="10"/>
          </p:nvPr>
        </p:nvSpPr>
        <p:spPr/>
        <p:txBody>
          <a:bodyPr/>
          <a:lstStyle/>
          <a:p>
            <a:fld id="{A8780FC7-97AA-4048-9FCC-848D5467C8AF}" type="datetimeFigureOut">
              <a:rPr lang="en-US" smtClean="0"/>
              <a:t>3/26/2024</a:t>
            </a:fld>
            <a:endParaRPr lang="en-US"/>
          </a:p>
        </p:txBody>
      </p:sp>
      <p:sp>
        <p:nvSpPr>
          <p:cNvPr id="6" name="Footer Placeholder 5">
            <a:extLst>
              <a:ext uri="{FF2B5EF4-FFF2-40B4-BE49-F238E27FC236}">
                <a16:creationId xmlns:a16="http://schemas.microsoft.com/office/drawing/2014/main" id="{A3859A00-F195-0471-8E7B-7C44F5035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3B2E2-D04D-AE39-8D17-A4BEDD465FEB}"/>
              </a:ext>
            </a:extLst>
          </p:cNvPr>
          <p:cNvSpPr>
            <a:spLocks noGrp="1"/>
          </p:cNvSpPr>
          <p:nvPr>
            <p:ph type="sldNum" sz="quarter" idx="12"/>
          </p:nvPr>
        </p:nvSpPr>
        <p:spPr/>
        <p:txBody>
          <a:bodyPr/>
          <a:lstStyle/>
          <a:p>
            <a:fld id="{C2FE3A5E-E216-438C-AE40-216AA25B253F}" type="slidenum">
              <a:rPr lang="en-US" smtClean="0"/>
              <a:t>‹#›</a:t>
            </a:fld>
            <a:endParaRPr lang="en-US"/>
          </a:p>
        </p:txBody>
      </p:sp>
    </p:spTree>
    <p:extLst>
      <p:ext uri="{BB962C8B-B14F-4D97-AF65-F5344CB8AC3E}">
        <p14:creationId xmlns:p14="http://schemas.microsoft.com/office/powerpoint/2010/main" val="94030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FFBAD6-65F6-2F2C-6A8C-948CDCC6F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644FC7-3A9C-9C3D-BF7A-267EC77F6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A7168-04BC-45FC-9A15-4689BADFE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780FC7-97AA-4048-9FCC-848D5467C8AF}" type="datetimeFigureOut">
              <a:rPr lang="en-US" smtClean="0"/>
              <a:t>3/26/2024</a:t>
            </a:fld>
            <a:endParaRPr lang="en-US"/>
          </a:p>
        </p:txBody>
      </p:sp>
      <p:sp>
        <p:nvSpPr>
          <p:cNvPr id="5" name="Footer Placeholder 4">
            <a:extLst>
              <a:ext uri="{FF2B5EF4-FFF2-40B4-BE49-F238E27FC236}">
                <a16:creationId xmlns:a16="http://schemas.microsoft.com/office/drawing/2014/main" id="{BC0320D9-00F0-8FEB-F048-3BF88DC68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8A7FE1-D1E5-628C-046D-4AECCB25F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FE3A5E-E216-438C-AE40-216AA25B253F}" type="slidenum">
              <a:rPr lang="en-US" smtClean="0"/>
              <a:t>‹#›</a:t>
            </a:fld>
            <a:endParaRPr lang="en-US"/>
          </a:p>
        </p:txBody>
      </p:sp>
    </p:spTree>
    <p:extLst>
      <p:ext uri="{BB962C8B-B14F-4D97-AF65-F5344CB8AC3E}">
        <p14:creationId xmlns:p14="http://schemas.microsoft.com/office/powerpoint/2010/main" val="1427476311"/>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2" Type="http://schemas.openxmlformats.org/officeDocument/2006/relationships/image" Target="../media/image1.png"/><Relationship Id="rId16" Type="http://schemas.openxmlformats.org/officeDocument/2006/relationships/hyperlink" Target="https://www.syncfusion.com/maui-controls/maui-datagrid" TargetMode="External"/><Relationship Id="rId1" Type="http://schemas.openxmlformats.org/officeDocument/2006/relationships/slideLayout" Target="../slideLayouts/slideLayout2.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3" Type="http://schemas.openxmlformats.org/officeDocument/2006/relationships/hyperlink" Target="https://www.syncfusion.com/javascript-ui-controls/js-charts" TargetMode="External"/><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2" Type="http://schemas.openxmlformats.org/officeDocument/2006/relationships/image" Target="../media/image2.png"/><Relationship Id="rId16" Type="http://schemas.openxmlformats.org/officeDocument/2006/relationships/hyperlink" Target="https://www.syncfusion.com/maui-controls/maui-charts" TargetMode="External"/><Relationship Id="rId1" Type="http://schemas.openxmlformats.org/officeDocument/2006/relationships/slideLayout" Target="../slideLayouts/slideLayout2.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 TargetMode="External"/><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10" Type="http://schemas.openxmlformats.org/officeDocument/2006/relationships/hyperlink" Target="https://www.syncfusion.com/aspnet-core-ui-controls/charts" TargetMode="External"/><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listview" TargetMode="External"/><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listview" TargetMode="External"/><Relationship Id="rId12" Type="http://schemas.openxmlformats.org/officeDocument/2006/relationships/hyperlink" Target="https://www.syncfusion.com/xamarin-ui-controls/xamarin-listview"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syncfusion.com/vue-components/vue-listview" TargetMode="External"/><Relationship Id="rId11" Type="http://schemas.openxmlformats.org/officeDocument/2006/relationships/hyperlink" Target="https://www.syncfusion.com/maui-controls/maui-listview" TargetMode="External"/><Relationship Id="rId5" Type="http://schemas.openxmlformats.org/officeDocument/2006/relationships/hyperlink" Target="https://www.syncfusion.com/react-components/react-listview" TargetMode="External"/><Relationship Id="rId10" Type="http://schemas.openxmlformats.org/officeDocument/2006/relationships/hyperlink" Target="https://www.syncfusion.com/winforms-ui-controls/listview" TargetMode="External"/><Relationship Id="rId4" Type="http://schemas.openxmlformats.org/officeDocument/2006/relationships/hyperlink" Target="https://www.syncfusion.com/angular-components/angular-listview" TargetMode="External"/><Relationship Id="rId9" Type="http://schemas.openxmlformats.org/officeDocument/2006/relationships/hyperlink" Target="https://www.syncfusion.com/aspnet-core-ui-controls/list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480D-570A-4729-75D2-4AB4C4F8070B}"/>
              </a:ext>
            </a:extLst>
          </p:cNvPr>
          <p:cNvSpPr>
            <a:spLocks noGrp="1"/>
          </p:cNvSpPr>
          <p:nvPr>
            <p:ph type="ctrTitle"/>
          </p:nvPr>
        </p:nvSpPr>
        <p:spPr>
          <a:xfrm>
            <a:off x="1290917" y="1029448"/>
            <a:ext cx="9610165" cy="1655762"/>
          </a:xfrm>
        </p:spPr>
        <p:txBody>
          <a:bodyPr>
            <a:normAutofit/>
          </a:bodyPr>
          <a:lstStyle/>
          <a:p>
            <a:r>
              <a:rPr lang="en-US" sz="4800" dirty="0">
                <a:latin typeface="Times New Roman" panose="02020603050405020304" pitchFamily="18" charset="0"/>
                <a:cs typeface="Times New Roman" panose="02020603050405020304" pitchFamily="18" charset="0"/>
              </a:rPr>
              <a:t>MOST POPULAR COMPONENTS IN SYNCFUSION</a:t>
            </a:r>
          </a:p>
        </p:txBody>
      </p:sp>
      <p:sp>
        <p:nvSpPr>
          <p:cNvPr id="3" name="Subtitle 2">
            <a:extLst>
              <a:ext uri="{FF2B5EF4-FFF2-40B4-BE49-F238E27FC236}">
                <a16:creationId xmlns:a16="http://schemas.microsoft.com/office/drawing/2014/main" id="{3ADDC94D-50D5-13B3-177D-77F323446251}"/>
              </a:ext>
            </a:extLst>
          </p:cNvPr>
          <p:cNvSpPr>
            <a:spLocks noGrp="1"/>
          </p:cNvSpPr>
          <p:nvPr>
            <p:ph type="subTitle" idx="1"/>
          </p:nvPr>
        </p:nvSpPr>
        <p:spPr>
          <a:xfrm>
            <a:off x="6992470" y="3509963"/>
            <a:ext cx="3827929" cy="1655762"/>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                                                                       VENKATAKRISHNAN S</a:t>
            </a:r>
          </a:p>
        </p:txBody>
      </p:sp>
    </p:spTree>
    <p:extLst>
      <p:ext uri="{BB962C8B-B14F-4D97-AF65-F5344CB8AC3E}">
        <p14:creationId xmlns:p14="http://schemas.microsoft.com/office/powerpoint/2010/main" val="234769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8B97-4C6C-BD86-74C0-2A4612CC240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LIST OF MOST POPULAR COMPONENTS OF SYNCFUSION</a:t>
            </a:r>
          </a:p>
        </p:txBody>
      </p:sp>
      <p:sp>
        <p:nvSpPr>
          <p:cNvPr id="3" name="Content Placeholder 2">
            <a:extLst>
              <a:ext uri="{FF2B5EF4-FFF2-40B4-BE49-F238E27FC236}">
                <a16:creationId xmlns:a16="http://schemas.microsoft.com/office/drawing/2014/main" id="{2B559C5B-5678-6A8B-18BE-919ED5548E77}"/>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Data Grid</a:t>
            </a:r>
          </a:p>
          <a:p>
            <a:r>
              <a:rPr lang="en-US" sz="3200" dirty="0">
                <a:latin typeface="Times New Roman" panose="02020603050405020304" pitchFamily="18" charset="0"/>
                <a:cs typeface="Times New Roman" panose="02020603050405020304" pitchFamily="18" charset="0"/>
              </a:rPr>
              <a:t>Chart</a:t>
            </a:r>
          </a:p>
          <a:p>
            <a:r>
              <a:rPr lang="en-US" sz="3200" dirty="0">
                <a:latin typeface="Times New Roman" panose="02020603050405020304" pitchFamily="18" charset="0"/>
                <a:cs typeface="Times New Roman" panose="02020603050405020304" pitchFamily="18" charset="0"/>
              </a:rPr>
              <a:t>List view</a:t>
            </a:r>
          </a:p>
        </p:txBody>
      </p:sp>
    </p:spTree>
    <p:extLst>
      <p:ext uri="{BB962C8B-B14F-4D97-AF65-F5344CB8AC3E}">
        <p14:creationId xmlns:p14="http://schemas.microsoft.com/office/powerpoint/2010/main" val="184085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8EFC-CF45-D597-9E13-D769EDC1CA46}"/>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DATA GRID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BC6D2C-108C-BF7A-BCFA-15F1A0A0E9B5}"/>
              </a:ext>
            </a:extLst>
          </p:cNvPr>
          <p:cNvSpPr>
            <a:spLocks noGrp="1"/>
          </p:cNvSpPr>
          <p:nvPr>
            <p:ph idx="1"/>
          </p:nvPr>
        </p:nvSpPr>
        <p:spPr>
          <a:xfrm>
            <a:off x="838200" y="1825624"/>
            <a:ext cx="7005918" cy="2235387"/>
          </a:xfrm>
        </p:spPr>
        <p:txBody>
          <a:bodyPr>
            <a:normAutofit/>
          </a:bodyPr>
          <a:lstStyle/>
          <a:p>
            <a:pPr marL="0" indent="0">
              <a:lnSpc>
                <a:spcPct val="100000"/>
              </a:lnSpc>
              <a:buNone/>
            </a:pPr>
            <a:r>
              <a:rPr lang="en-US" sz="2000" b="0" i="0" dirty="0">
                <a:solidFill>
                  <a:srgbClr val="1A1A1A"/>
                </a:solidFill>
                <a:effectLst/>
                <a:latin typeface="Times New Roman" panose="02020603050405020304" pitchFamily="18" charset="0"/>
                <a:cs typeface="Times New Roman" panose="020206030504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2000" dirty="0">
              <a:latin typeface="Times New Roman" panose="02020603050405020304" pitchFamily="18" charset="0"/>
              <a:cs typeface="Times New Roman" panose="02020603050405020304" pitchFamily="18" charset="0"/>
            </a:endParaRPr>
          </a:p>
        </p:txBody>
      </p:sp>
      <p:pic>
        <p:nvPicPr>
          <p:cNvPr id="1026" name="Picture 2" descr="Syncfusion Essential DataGrid">
            <a:extLst>
              <a:ext uri="{FF2B5EF4-FFF2-40B4-BE49-F238E27FC236}">
                <a16:creationId xmlns:a16="http://schemas.microsoft.com/office/drawing/2014/main" id="{DFCE9523-DD9E-EA33-4F29-FED6EDFE8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311" y="1690688"/>
            <a:ext cx="3973776" cy="33846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29381B-D89A-5E20-F406-806000B1F4C6}"/>
              </a:ext>
            </a:extLst>
          </p:cNvPr>
          <p:cNvSpPr txBox="1"/>
          <p:nvPr/>
        </p:nvSpPr>
        <p:spPr>
          <a:xfrm>
            <a:off x="756007" y="3845874"/>
            <a:ext cx="6100482" cy="3416320"/>
          </a:xfrm>
          <a:prstGeom prst="rect">
            <a:avLst/>
          </a:prstGeom>
          <a:noFill/>
        </p:spPr>
        <p:txBody>
          <a:bodyPr wrap="square">
            <a:spAutoFit/>
          </a:bodyPr>
          <a:lstStyle/>
          <a:p>
            <a:pPr algn="l"/>
            <a:r>
              <a:rPr lang="en-US" b="1" i="0" dirty="0">
                <a:solidFill>
                  <a:srgbClr val="1A1A1A"/>
                </a:solidFill>
                <a:effectLst/>
                <a:latin typeface="Times New Roman" panose="02020603050405020304" pitchFamily="18" charset="0"/>
                <a:cs typeface="Times New Roman" panose="02020603050405020304" pitchFamily="18" charset="0"/>
              </a:rPr>
              <a:t>SUPPORTED PLATFORMS</a:t>
            </a:r>
            <a:endParaRPr lang="en-US" b="0" i="0" dirty="0">
              <a:solidFill>
                <a:srgbClr val="666666"/>
              </a:solidFill>
              <a:effectLst/>
              <a:latin typeface="Times New Roman" panose="02020603050405020304" pitchFamily="18" charset="0"/>
              <a:cs typeface="Times New Roman" panose="02020603050405020304" pitchFamily="18" charset="0"/>
            </a:endParaRPr>
          </a:p>
          <a:p>
            <a:pPr algn="l"/>
            <a:endParaRPr lang="en-US" b="0" i="0" dirty="0">
              <a:solidFill>
                <a:srgbClr val="666666"/>
              </a:solidFill>
              <a:effectLst/>
              <a:latin typeface="Open Sans" panose="020B0606030504020204" pitchFamily="34" charset="0"/>
            </a:endParaRPr>
          </a:p>
          <a:p>
            <a:pPr marL="285750" indent="-285750" algn="l">
              <a:buFont typeface="Arial" panose="020B0604020202020204" pitchFamily="34" charset="0"/>
              <a:buChar char="•"/>
            </a:pPr>
            <a:r>
              <a:rPr lang="en-US" u="none" strike="noStrike" dirty="0">
                <a:solidFill>
                  <a:srgbClr val="666666"/>
                </a:solidFill>
                <a:latin typeface="Open Sans" panose="020B0606030504020204" pitchFamily="34" charset="0"/>
                <a:hlinkClick r:id="rId3"/>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ASP.NET MVC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ASP.NET Core</a:t>
            </a:r>
            <a:br>
              <a:rPr lang="en-US" b="0" i="0" dirty="0">
                <a:solidFill>
                  <a:srgbClr val="666666"/>
                </a:solidFill>
                <a:effectLst/>
                <a:latin typeface="Open Sans" panose="020B0606030504020204" pitchFamily="34" charset="0"/>
              </a:rPr>
            </a:b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3"/>
              </a:rPr>
              <a:t>WinUI</a:t>
            </a:r>
            <a:r>
              <a:rPr lang="en-US" b="0" i="0" u="none" strike="noStrike" dirty="0">
                <a:solidFill>
                  <a:srgbClr val="0057FF"/>
                </a:solidFill>
                <a:effectLst/>
                <a:latin typeface="Open Sans" panose="020B0606030504020204" pitchFamily="34" charset="0"/>
                <a:hlinkClick r:id="rId13"/>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endParaRPr lang="en-US" dirty="0">
              <a:solidFill>
                <a:srgbClr val="666666"/>
              </a:solidFill>
              <a:latin typeface="Open Sans" panose="020B0606030504020204" pitchFamily="34" charset="0"/>
            </a:endParaRPr>
          </a:p>
          <a:p>
            <a:pPr algn="l"/>
            <a:r>
              <a:rPr lang="en-US" b="0" i="0" dirty="0">
                <a:solidFill>
                  <a:srgbClr val="666666"/>
                </a:solidFill>
                <a:effectLst/>
                <a:latin typeface="Open Sans" panose="020B0606030504020204" pitchFamily="34" charset="0"/>
              </a:rPr>
              <a:t>   </a:t>
            </a:r>
          </a:p>
        </p:txBody>
      </p:sp>
    </p:spTree>
    <p:extLst>
      <p:ext uri="{BB962C8B-B14F-4D97-AF65-F5344CB8AC3E}">
        <p14:creationId xmlns:p14="http://schemas.microsoft.com/office/powerpoint/2010/main" val="364853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D746-E9F7-B514-C26A-C7DBC7DB2879}"/>
              </a:ext>
            </a:extLst>
          </p:cNvPr>
          <p:cNvSpPr>
            <a:spLocks noGrp="1"/>
          </p:cNvSpPr>
          <p:nvPr>
            <p:ph type="title"/>
          </p:nvPr>
        </p:nvSpPr>
        <p:spPr/>
        <p:txBody>
          <a:bodyPr/>
          <a:lstStyle/>
          <a:p>
            <a:pPr algn="ctr"/>
            <a:r>
              <a:rPr lang="en-US" dirty="0"/>
              <a:t>CHARTS</a:t>
            </a:r>
          </a:p>
        </p:txBody>
      </p:sp>
      <p:sp>
        <p:nvSpPr>
          <p:cNvPr id="3" name="Content Placeholder 2">
            <a:extLst>
              <a:ext uri="{FF2B5EF4-FFF2-40B4-BE49-F238E27FC236}">
                <a16:creationId xmlns:a16="http://schemas.microsoft.com/office/drawing/2014/main" id="{5D1D7DE6-6ADA-0127-A869-F43DDA575A55}"/>
              </a:ext>
            </a:extLst>
          </p:cNvPr>
          <p:cNvSpPr>
            <a:spLocks noGrp="1"/>
          </p:cNvSpPr>
          <p:nvPr>
            <p:ph idx="1"/>
          </p:nvPr>
        </p:nvSpPr>
        <p:spPr>
          <a:xfrm>
            <a:off x="838200" y="1825625"/>
            <a:ext cx="5006788" cy="2208493"/>
          </a:xfrm>
        </p:spPr>
        <p:txBody>
          <a:bodyPr>
            <a:normAutofit/>
          </a:bodyPr>
          <a:lstStyle/>
          <a:p>
            <a:pPr marL="0" indent="0" algn="just">
              <a:buNone/>
            </a:pPr>
            <a:r>
              <a:rPr lang="en-US" sz="2000" dirty="0">
                <a:solidFill>
                  <a:srgbClr val="1A1A1A"/>
                </a:solidFill>
                <a:latin typeface="Times New Roman" panose="02020603050405020304" pitchFamily="18" charset="0"/>
                <a:cs typeface="Times New Roman" panose="02020603050405020304" pitchFamily="18" charset="0"/>
              </a:rPr>
              <a:t>Th</a:t>
            </a:r>
            <a:r>
              <a:rPr lang="en-US" sz="2000" b="0" i="0" dirty="0">
                <a:solidFill>
                  <a:srgbClr val="1A1A1A"/>
                </a:solidFill>
                <a:effectLst/>
                <a:latin typeface="Times New Roman" panose="02020603050405020304" pitchFamily="18" charset="0"/>
                <a:cs typeface="Times New Roman" panose="02020603050405020304" pitchFamily="18" charset="0"/>
              </a:rPr>
              <a:t>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2000" dirty="0">
              <a:latin typeface="Times New Roman" panose="02020603050405020304" pitchFamily="18" charset="0"/>
              <a:cs typeface="Times New Roman" panose="02020603050405020304" pitchFamily="18" charset="0"/>
            </a:endParaRPr>
          </a:p>
        </p:txBody>
      </p:sp>
      <p:pic>
        <p:nvPicPr>
          <p:cNvPr id="2050" name="Picture 2" descr="Syncfusion Essential Chart">
            <a:extLst>
              <a:ext uri="{FF2B5EF4-FFF2-40B4-BE49-F238E27FC236}">
                <a16:creationId xmlns:a16="http://schemas.microsoft.com/office/drawing/2014/main" id="{E38149F1-9CAC-A9D4-0EDE-A659AF5C8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272" y="1374894"/>
            <a:ext cx="5006788" cy="34032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B24EE9-1E82-6826-2257-18A7FD2B5763}"/>
              </a:ext>
            </a:extLst>
          </p:cNvPr>
          <p:cNvSpPr txBox="1"/>
          <p:nvPr/>
        </p:nvSpPr>
        <p:spPr>
          <a:xfrm>
            <a:off x="838200" y="3630553"/>
            <a:ext cx="6096000" cy="2862322"/>
          </a:xfrm>
          <a:prstGeom prst="rect">
            <a:avLst/>
          </a:prstGeom>
          <a:noFill/>
        </p:spPr>
        <p:txBody>
          <a:bodyPr wrap="square">
            <a:spAutoFit/>
          </a:bodyPr>
          <a:lstStyle/>
          <a:p>
            <a:pPr algn="l"/>
            <a:r>
              <a:rPr lang="en-US" b="1" i="0" dirty="0">
                <a:solidFill>
                  <a:srgbClr val="1A1A1A"/>
                </a:solidFill>
                <a:effectLst/>
                <a:latin typeface="Times New Roman" panose="02020603050405020304" pitchFamily="18" charset="0"/>
                <a:cs typeface="Times New Roman" panose="02020603050405020304" pitchFamily="18" charset="0"/>
              </a:rPr>
              <a:t>SUPPORTED PLATFORMS</a:t>
            </a:r>
            <a:endParaRPr lang="en-US" b="0" i="0" dirty="0">
              <a:solidFill>
                <a:srgbClr val="666666"/>
              </a:solidFill>
              <a:effectLst/>
              <a:latin typeface="Times New Roman" panose="02020603050405020304" pitchFamily="18" charset="0"/>
              <a:cs typeface="Times New Roman" panose="02020603050405020304" pitchFamily="18"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ASP.NET MVC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ASP.NET Core</a:t>
            </a:r>
            <a:br>
              <a:rPr lang="en-US" b="0" i="0" dirty="0">
                <a:solidFill>
                  <a:srgbClr val="666666"/>
                </a:solidFill>
                <a:effectLst/>
                <a:latin typeface="Open Sans" panose="020B0606030504020204" pitchFamily="34" charset="0"/>
              </a:rPr>
            </a:b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3"/>
              </a:rPr>
              <a:t>WinUI</a:t>
            </a:r>
            <a:r>
              <a:rPr lang="en-US" b="0" i="0" u="none" strike="noStrike" dirty="0">
                <a:solidFill>
                  <a:srgbClr val="0057FF"/>
                </a:solidFill>
                <a:effectLst/>
                <a:latin typeface="Open Sans" panose="020B0606030504020204" pitchFamily="34" charset="0"/>
                <a:hlinkClick r:id="rId13"/>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202181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3934-93A0-C18E-BFF3-C017CC4C30FB}"/>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LIST VIEW</a:t>
            </a:r>
          </a:p>
        </p:txBody>
      </p:sp>
      <p:sp>
        <p:nvSpPr>
          <p:cNvPr id="3" name="Content Placeholder 2">
            <a:extLst>
              <a:ext uri="{FF2B5EF4-FFF2-40B4-BE49-F238E27FC236}">
                <a16:creationId xmlns:a16="http://schemas.microsoft.com/office/drawing/2014/main" id="{F012294A-85F9-7D88-1CFB-9281977D2E23}"/>
              </a:ext>
            </a:extLst>
          </p:cNvPr>
          <p:cNvSpPr>
            <a:spLocks noGrp="1"/>
          </p:cNvSpPr>
          <p:nvPr>
            <p:ph idx="1"/>
          </p:nvPr>
        </p:nvSpPr>
        <p:spPr>
          <a:xfrm>
            <a:off x="766482" y="1888377"/>
            <a:ext cx="6100482" cy="1894728"/>
          </a:xfrm>
        </p:spPr>
        <p:txBody>
          <a:bodyPr>
            <a:normAutofit/>
          </a:bodyPr>
          <a:lstStyle/>
          <a:p>
            <a:pPr marL="0" indent="0" algn="just">
              <a:buNone/>
            </a:pPr>
            <a:r>
              <a:rPr lang="en-US" sz="2000" b="0" i="0" dirty="0">
                <a:solidFill>
                  <a:srgbClr val="1A1A1A"/>
                </a:solidFill>
                <a:effectLst/>
                <a:latin typeface="Times New Roman" panose="02020603050405020304" pitchFamily="18" charset="0"/>
                <a:cs typeface="Times New Roman" panose="02020603050405020304" pitchFamily="18"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2000" dirty="0">
              <a:latin typeface="Times New Roman" panose="02020603050405020304" pitchFamily="18" charset="0"/>
              <a:cs typeface="Times New Roman" panose="02020603050405020304" pitchFamily="18" charset="0"/>
            </a:endParaRPr>
          </a:p>
        </p:txBody>
      </p:sp>
      <p:pic>
        <p:nvPicPr>
          <p:cNvPr id="3074" name="Picture 2" descr="Syncfusion List View">
            <a:extLst>
              <a:ext uri="{FF2B5EF4-FFF2-40B4-BE49-F238E27FC236}">
                <a16:creationId xmlns:a16="http://schemas.microsoft.com/office/drawing/2014/main" id="{C23F12BB-EBB1-C4A5-C4BE-B392133F9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962" y="1690688"/>
            <a:ext cx="4081291" cy="308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A84498-E326-E707-5C05-3A58CEC7DE70}"/>
              </a:ext>
            </a:extLst>
          </p:cNvPr>
          <p:cNvSpPr txBox="1"/>
          <p:nvPr/>
        </p:nvSpPr>
        <p:spPr>
          <a:xfrm>
            <a:off x="766482" y="3624026"/>
            <a:ext cx="6096000" cy="2585323"/>
          </a:xfrm>
          <a:prstGeom prst="rect">
            <a:avLst/>
          </a:prstGeom>
          <a:noFill/>
        </p:spPr>
        <p:txBody>
          <a:bodyPr wrap="square">
            <a:spAutoFit/>
          </a:bodyPr>
          <a:lstStyle/>
          <a:p>
            <a:pPr algn="l"/>
            <a:r>
              <a:rPr lang="en-US" b="1" i="0" dirty="0">
                <a:solidFill>
                  <a:srgbClr val="1A1A1A"/>
                </a:solidFill>
                <a:effectLst/>
                <a:latin typeface="Times New Roman" panose="02020603050405020304" pitchFamily="18" charset="0"/>
                <a:cs typeface="Times New Roman" panose="02020603050405020304" pitchFamily="18" charset="0"/>
              </a:rPr>
              <a:t>SUPPORTED PLATFORMS</a:t>
            </a:r>
            <a:endParaRPr lang="en-US" b="0" i="0" dirty="0">
              <a:solidFill>
                <a:srgbClr val="666666"/>
              </a:solidFill>
              <a:effectLst/>
              <a:latin typeface="Times New Roman" panose="02020603050405020304" pitchFamily="18" charset="0"/>
              <a:cs typeface="Times New Roman" panose="02020603050405020304" pitchFamily="18"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ASP.NET MVC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ASP.NET Core</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.NET MAUI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Xamarin</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.NET MAUI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a:t>
            </a:r>
            <a:endParaRPr lang="en-US" b="0" i="0" u="none" strike="noStrike" dirty="0">
              <a:solidFill>
                <a:srgbClr val="0057FF"/>
              </a:solidFill>
              <a:effectLst/>
              <a:latin typeface="Open Sans" panose="020B0606030504020204" pitchFamily="34" charset="0"/>
            </a:endParaRPr>
          </a:p>
          <a:p>
            <a:pPr algn="l"/>
            <a:endParaRPr lang="en-US" dirty="0">
              <a:solidFill>
                <a:srgbClr val="0057FF"/>
              </a:solidFill>
              <a:latin typeface="Open Sans" panose="020B0606030504020204" pitchFamily="34" charset="0"/>
            </a:endParaRPr>
          </a:p>
        </p:txBody>
      </p:sp>
    </p:spTree>
    <p:extLst>
      <p:ext uri="{BB962C8B-B14F-4D97-AF65-F5344CB8AC3E}">
        <p14:creationId xmlns:p14="http://schemas.microsoft.com/office/powerpoint/2010/main" val="31218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61</TotalTime>
  <Words>316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Open Sans</vt:lpstr>
      <vt:lpstr>Times New Roman</vt:lpstr>
      <vt:lpstr>Office Theme</vt:lpstr>
      <vt:lpstr>MOST POPULAR COMPONENTS IN SYNCFUSION</vt:lpstr>
      <vt:lpstr>LIST OF MOST POPULAR COMPONENTS OF SYNCFUSION</vt:lpstr>
      <vt:lpstr>DATA GRID</vt:lpstr>
      <vt:lpstr>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Venkatakrishnan Sankar</dc:creator>
  <cp:lastModifiedBy>Venkatakrishnan Sankar</cp:lastModifiedBy>
  <cp:revision>1</cp:revision>
  <dcterms:created xsi:type="dcterms:W3CDTF">2024-03-25T09:34:01Z</dcterms:created>
  <dcterms:modified xsi:type="dcterms:W3CDTF">2024-03-26T17:17:30Z</dcterms:modified>
</cp:coreProperties>
</file>