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5" r:id="rId3"/>
    <p:sldId id="280" r:id="rId4"/>
    <p:sldId id="286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CE9CD-9766-43DC-9A75-4E3BE7E1FF45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DA1D1A2-EACE-47A2-A654-312ECAF78708}">
      <dgm:prSet/>
      <dgm:spPr/>
      <dgm:t>
        <a:bodyPr/>
        <a:lstStyle/>
        <a:p>
          <a:r>
            <a:rPr lang="en-US"/>
            <a:t>Go</a:t>
          </a:r>
        </a:p>
      </dgm:t>
    </dgm:pt>
    <dgm:pt modelId="{DD4C3F5B-5A09-4791-948B-A4104EF3AFF8}" type="parTrans" cxnId="{30A61111-BE68-427C-83BF-87B873761A0E}">
      <dgm:prSet/>
      <dgm:spPr/>
      <dgm:t>
        <a:bodyPr/>
        <a:lstStyle/>
        <a:p>
          <a:endParaRPr lang="en-US"/>
        </a:p>
      </dgm:t>
    </dgm:pt>
    <dgm:pt modelId="{C5EB2145-A257-4817-B626-735BF3243C3D}" type="sibTrans" cxnId="{30A61111-BE68-427C-83BF-87B873761A0E}">
      <dgm:prSet/>
      <dgm:spPr/>
      <dgm:t>
        <a:bodyPr/>
        <a:lstStyle/>
        <a:p>
          <a:endParaRPr lang="en-US"/>
        </a:p>
      </dgm:t>
    </dgm:pt>
    <dgm:pt modelId="{C2FB3E16-9995-47E6-98AF-5D97E635F263}">
      <dgm:prSet/>
      <dgm:spPr/>
      <dgm:t>
        <a:bodyPr/>
        <a:lstStyle/>
        <a:p>
          <a:r>
            <a:rPr lang="en-US"/>
            <a:t>Go to Google and download Notepad++</a:t>
          </a:r>
        </a:p>
      </dgm:t>
    </dgm:pt>
    <dgm:pt modelId="{45C62667-ABB2-4744-9CE1-FA17C7FA2A2F}" type="parTrans" cxnId="{1A7649F9-5CAE-44E4-83E0-724C4A70CE5E}">
      <dgm:prSet/>
      <dgm:spPr/>
      <dgm:t>
        <a:bodyPr/>
        <a:lstStyle/>
        <a:p>
          <a:endParaRPr lang="en-US"/>
        </a:p>
      </dgm:t>
    </dgm:pt>
    <dgm:pt modelId="{942B7CA2-6198-4F40-AE58-61E2C1DF4AC0}" type="sibTrans" cxnId="{1A7649F9-5CAE-44E4-83E0-724C4A70CE5E}">
      <dgm:prSet/>
      <dgm:spPr/>
      <dgm:t>
        <a:bodyPr/>
        <a:lstStyle/>
        <a:p>
          <a:endParaRPr lang="en-US"/>
        </a:p>
      </dgm:t>
    </dgm:pt>
    <dgm:pt modelId="{EF0829F1-1AA9-425E-8405-68335B9A13AE}">
      <dgm:prSet/>
      <dgm:spPr/>
      <dgm:t>
        <a:bodyPr/>
        <a:lstStyle/>
        <a:p>
          <a:r>
            <a:rPr lang="en-US"/>
            <a:t>Run</a:t>
          </a:r>
        </a:p>
      </dgm:t>
    </dgm:pt>
    <dgm:pt modelId="{6D56A140-CDCF-417A-8454-69D872E2CEAF}" type="parTrans" cxnId="{9FE9C055-9D7C-4C57-98C0-3E5C5B62B2C3}">
      <dgm:prSet/>
      <dgm:spPr/>
      <dgm:t>
        <a:bodyPr/>
        <a:lstStyle/>
        <a:p>
          <a:endParaRPr lang="en-US"/>
        </a:p>
      </dgm:t>
    </dgm:pt>
    <dgm:pt modelId="{F34F3559-0583-48C2-842E-1CEA9C71ABCE}" type="sibTrans" cxnId="{9FE9C055-9D7C-4C57-98C0-3E5C5B62B2C3}">
      <dgm:prSet/>
      <dgm:spPr/>
      <dgm:t>
        <a:bodyPr/>
        <a:lstStyle/>
        <a:p>
          <a:endParaRPr lang="en-US"/>
        </a:p>
      </dgm:t>
    </dgm:pt>
    <dgm:pt modelId="{0C1600BA-51D2-45A5-92CD-AB1356DCDA95}">
      <dgm:prSet/>
      <dgm:spPr/>
      <dgm:t>
        <a:bodyPr/>
        <a:lstStyle/>
        <a:p>
          <a:r>
            <a:rPr lang="en-US"/>
            <a:t>Run the Executable File of NotePad ++</a:t>
          </a:r>
        </a:p>
      </dgm:t>
    </dgm:pt>
    <dgm:pt modelId="{8126C9F0-970A-461A-97D5-D19F40541280}" type="parTrans" cxnId="{953A1F2F-3A27-49E5-B981-EB4046E0CD4A}">
      <dgm:prSet/>
      <dgm:spPr/>
      <dgm:t>
        <a:bodyPr/>
        <a:lstStyle/>
        <a:p>
          <a:endParaRPr lang="en-US"/>
        </a:p>
      </dgm:t>
    </dgm:pt>
    <dgm:pt modelId="{3A619965-819E-4340-9491-21B245E92D6E}" type="sibTrans" cxnId="{953A1F2F-3A27-49E5-B981-EB4046E0CD4A}">
      <dgm:prSet/>
      <dgm:spPr/>
      <dgm:t>
        <a:bodyPr/>
        <a:lstStyle/>
        <a:p>
          <a:endParaRPr lang="en-US"/>
        </a:p>
      </dgm:t>
    </dgm:pt>
    <dgm:pt modelId="{64012F96-20E3-40A9-B6A7-C8074BB206C9}">
      <dgm:prSet/>
      <dgm:spPr/>
      <dgm:t>
        <a:bodyPr/>
        <a:lstStyle/>
        <a:p>
          <a:r>
            <a:rPr lang="en-US"/>
            <a:t>Configure</a:t>
          </a:r>
        </a:p>
      </dgm:t>
    </dgm:pt>
    <dgm:pt modelId="{68391A4D-0D1A-4DF8-8B3F-254F4C38ED5C}" type="parTrans" cxnId="{C5358E74-4542-4EBB-AD59-5F48FF4AC6B9}">
      <dgm:prSet/>
      <dgm:spPr/>
      <dgm:t>
        <a:bodyPr/>
        <a:lstStyle/>
        <a:p>
          <a:endParaRPr lang="en-US"/>
        </a:p>
      </dgm:t>
    </dgm:pt>
    <dgm:pt modelId="{007DF3D3-8905-413E-80A6-D221847948C5}" type="sibTrans" cxnId="{C5358E74-4542-4EBB-AD59-5F48FF4AC6B9}">
      <dgm:prSet/>
      <dgm:spPr/>
      <dgm:t>
        <a:bodyPr/>
        <a:lstStyle/>
        <a:p>
          <a:endParaRPr lang="en-US"/>
        </a:p>
      </dgm:t>
    </dgm:pt>
    <dgm:pt modelId="{03CCF736-3E24-4ADC-80C5-C9BB612C4DC9}">
      <dgm:prSet/>
      <dgm:spPr/>
      <dgm:t>
        <a:bodyPr/>
        <a:lstStyle/>
        <a:p>
          <a:r>
            <a:rPr lang="en-US"/>
            <a:t>Configure Notepad++ in System Variables</a:t>
          </a:r>
        </a:p>
      </dgm:t>
    </dgm:pt>
    <dgm:pt modelId="{AE71D034-999A-4CFA-B7A2-769576B02CD3}" type="parTrans" cxnId="{7F935E3D-2452-41D5-B5C5-27D258E8CC8E}">
      <dgm:prSet/>
      <dgm:spPr/>
      <dgm:t>
        <a:bodyPr/>
        <a:lstStyle/>
        <a:p>
          <a:endParaRPr lang="en-US"/>
        </a:p>
      </dgm:t>
    </dgm:pt>
    <dgm:pt modelId="{2ED1F2F3-3D97-49C5-B733-766D4D072E35}" type="sibTrans" cxnId="{7F935E3D-2452-41D5-B5C5-27D258E8CC8E}">
      <dgm:prSet/>
      <dgm:spPr/>
      <dgm:t>
        <a:bodyPr/>
        <a:lstStyle/>
        <a:p>
          <a:endParaRPr lang="en-US"/>
        </a:p>
      </dgm:t>
    </dgm:pt>
    <dgm:pt modelId="{2F656F4F-B5F9-43D1-8862-D7C94F2238A6}" type="pres">
      <dgm:prSet presAssocID="{44CCE9CD-9766-43DC-9A75-4E3BE7E1FF45}" presName="Name0" presStyleCnt="0">
        <dgm:presLayoutVars>
          <dgm:dir/>
          <dgm:animLvl val="lvl"/>
          <dgm:resizeHandles val="exact"/>
        </dgm:presLayoutVars>
      </dgm:prSet>
      <dgm:spPr/>
    </dgm:pt>
    <dgm:pt modelId="{A5C65FE6-E218-43C4-B2C8-722DF7F408A1}" type="pres">
      <dgm:prSet presAssocID="{64012F96-20E3-40A9-B6A7-C8074BB206C9}" presName="boxAndChildren" presStyleCnt="0"/>
      <dgm:spPr/>
    </dgm:pt>
    <dgm:pt modelId="{7804CF26-DC4C-42EE-8F77-BE460320B036}" type="pres">
      <dgm:prSet presAssocID="{64012F96-20E3-40A9-B6A7-C8074BB206C9}" presName="parentTextBox" presStyleLbl="alignNode1" presStyleIdx="0" presStyleCnt="3"/>
      <dgm:spPr/>
    </dgm:pt>
    <dgm:pt modelId="{BAE01257-0EAD-4348-9501-1519E4A8BB12}" type="pres">
      <dgm:prSet presAssocID="{64012F96-20E3-40A9-B6A7-C8074BB206C9}" presName="descendantBox" presStyleLbl="bgAccFollowNode1" presStyleIdx="0" presStyleCnt="3"/>
      <dgm:spPr/>
    </dgm:pt>
    <dgm:pt modelId="{9A2548F3-718A-4E9C-88C7-A3CD57742295}" type="pres">
      <dgm:prSet presAssocID="{F34F3559-0583-48C2-842E-1CEA9C71ABCE}" presName="sp" presStyleCnt="0"/>
      <dgm:spPr/>
    </dgm:pt>
    <dgm:pt modelId="{749E1DA0-649E-4C68-B98F-FF5362C1C947}" type="pres">
      <dgm:prSet presAssocID="{EF0829F1-1AA9-425E-8405-68335B9A13AE}" presName="arrowAndChildren" presStyleCnt="0"/>
      <dgm:spPr/>
    </dgm:pt>
    <dgm:pt modelId="{26BAE56E-7BDA-43FE-8D90-73EFF5D7C993}" type="pres">
      <dgm:prSet presAssocID="{EF0829F1-1AA9-425E-8405-68335B9A13AE}" presName="parentTextArrow" presStyleLbl="node1" presStyleIdx="0" presStyleCnt="0"/>
      <dgm:spPr/>
    </dgm:pt>
    <dgm:pt modelId="{323C7D21-DB06-4008-B1A1-2AA8E648E6AB}" type="pres">
      <dgm:prSet presAssocID="{EF0829F1-1AA9-425E-8405-68335B9A13AE}" presName="arrow" presStyleLbl="alignNode1" presStyleIdx="1" presStyleCnt="3"/>
      <dgm:spPr/>
    </dgm:pt>
    <dgm:pt modelId="{32D198A3-0619-4503-9B0C-C173CB604E80}" type="pres">
      <dgm:prSet presAssocID="{EF0829F1-1AA9-425E-8405-68335B9A13AE}" presName="descendantArrow" presStyleLbl="bgAccFollowNode1" presStyleIdx="1" presStyleCnt="3"/>
      <dgm:spPr/>
    </dgm:pt>
    <dgm:pt modelId="{11BF9F1D-56CC-452F-BB97-4DE2B74179C7}" type="pres">
      <dgm:prSet presAssocID="{C5EB2145-A257-4817-B626-735BF3243C3D}" presName="sp" presStyleCnt="0"/>
      <dgm:spPr/>
    </dgm:pt>
    <dgm:pt modelId="{1B130085-E57A-4374-BE92-AAF07CE56354}" type="pres">
      <dgm:prSet presAssocID="{FDA1D1A2-EACE-47A2-A654-312ECAF78708}" presName="arrowAndChildren" presStyleCnt="0"/>
      <dgm:spPr/>
    </dgm:pt>
    <dgm:pt modelId="{B6CBE797-7245-45DA-969A-BC7248882122}" type="pres">
      <dgm:prSet presAssocID="{FDA1D1A2-EACE-47A2-A654-312ECAF78708}" presName="parentTextArrow" presStyleLbl="node1" presStyleIdx="0" presStyleCnt="0"/>
      <dgm:spPr/>
    </dgm:pt>
    <dgm:pt modelId="{1337293A-CFE2-49B5-BA77-EF952433493F}" type="pres">
      <dgm:prSet presAssocID="{FDA1D1A2-EACE-47A2-A654-312ECAF78708}" presName="arrow" presStyleLbl="alignNode1" presStyleIdx="2" presStyleCnt="3"/>
      <dgm:spPr/>
    </dgm:pt>
    <dgm:pt modelId="{12907932-78CF-4FD6-9B35-1506CEC6D364}" type="pres">
      <dgm:prSet presAssocID="{FDA1D1A2-EACE-47A2-A654-312ECAF78708}" presName="descendantArrow" presStyleLbl="bgAccFollowNode1" presStyleIdx="2" presStyleCnt="3"/>
      <dgm:spPr/>
    </dgm:pt>
  </dgm:ptLst>
  <dgm:cxnLst>
    <dgm:cxn modelId="{3962C306-6F16-4D0F-9C5D-862472FB0EE3}" type="presOf" srcId="{FDA1D1A2-EACE-47A2-A654-312ECAF78708}" destId="{1337293A-CFE2-49B5-BA77-EF952433493F}" srcOrd="1" destOrd="0" presId="urn:microsoft.com/office/officeart/2016/7/layout/VerticalDownArrowProcess"/>
    <dgm:cxn modelId="{30A61111-BE68-427C-83BF-87B873761A0E}" srcId="{44CCE9CD-9766-43DC-9A75-4E3BE7E1FF45}" destId="{FDA1D1A2-EACE-47A2-A654-312ECAF78708}" srcOrd="0" destOrd="0" parTransId="{DD4C3F5B-5A09-4791-948B-A4104EF3AFF8}" sibTransId="{C5EB2145-A257-4817-B626-735BF3243C3D}"/>
    <dgm:cxn modelId="{953A1F2F-3A27-49E5-B981-EB4046E0CD4A}" srcId="{EF0829F1-1AA9-425E-8405-68335B9A13AE}" destId="{0C1600BA-51D2-45A5-92CD-AB1356DCDA95}" srcOrd="0" destOrd="0" parTransId="{8126C9F0-970A-461A-97D5-D19F40541280}" sibTransId="{3A619965-819E-4340-9491-21B245E92D6E}"/>
    <dgm:cxn modelId="{5D157932-EBF9-427C-9C15-0DC11286DAAE}" type="presOf" srcId="{EF0829F1-1AA9-425E-8405-68335B9A13AE}" destId="{26BAE56E-7BDA-43FE-8D90-73EFF5D7C993}" srcOrd="0" destOrd="0" presId="urn:microsoft.com/office/officeart/2016/7/layout/VerticalDownArrowProcess"/>
    <dgm:cxn modelId="{7F935E3D-2452-41D5-B5C5-27D258E8CC8E}" srcId="{64012F96-20E3-40A9-B6A7-C8074BB206C9}" destId="{03CCF736-3E24-4ADC-80C5-C9BB612C4DC9}" srcOrd="0" destOrd="0" parTransId="{AE71D034-999A-4CFA-B7A2-769576B02CD3}" sibTransId="{2ED1F2F3-3D97-49C5-B733-766D4D072E35}"/>
    <dgm:cxn modelId="{10099A5D-9EF5-498E-8AFD-56A430695071}" type="presOf" srcId="{03CCF736-3E24-4ADC-80C5-C9BB612C4DC9}" destId="{BAE01257-0EAD-4348-9501-1519E4A8BB12}" srcOrd="0" destOrd="0" presId="urn:microsoft.com/office/officeart/2016/7/layout/VerticalDownArrowProcess"/>
    <dgm:cxn modelId="{90194360-CCBE-4419-BCBC-EA98E06806D1}" type="presOf" srcId="{64012F96-20E3-40A9-B6A7-C8074BB206C9}" destId="{7804CF26-DC4C-42EE-8F77-BE460320B036}" srcOrd="0" destOrd="0" presId="urn:microsoft.com/office/officeart/2016/7/layout/VerticalDownArrowProcess"/>
    <dgm:cxn modelId="{C5358E74-4542-4EBB-AD59-5F48FF4AC6B9}" srcId="{44CCE9CD-9766-43DC-9A75-4E3BE7E1FF45}" destId="{64012F96-20E3-40A9-B6A7-C8074BB206C9}" srcOrd="2" destOrd="0" parTransId="{68391A4D-0D1A-4DF8-8B3F-254F4C38ED5C}" sibTransId="{007DF3D3-8905-413E-80A6-D221847948C5}"/>
    <dgm:cxn modelId="{9FE9C055-9D7C-4C57-98C0-3E5C5B62B2C3}" srcId="{44CCE9CD-9766-43DC-9A75-4E3BE7E1FF45}" destId="{EF0829F1-1AA9-425E-8405-68335B9A13AE}" srcOrd="1" destOrd="0" parTransId="{6D56A140-CDCF-417A-8454-69D872E2CEAF}" sibTransId="{F34F3559-0583-48C2-842E-1CEA9C71ABCE}"/>
    <dgm:cxn modelId="{BB9A69A2-A68A-4120-9460-1CACF13DA95C}" type="presOf" srcId="{44CCE9CD-9766-43DC-9A75-4E3BE7E1FF45}" destId="{2F656F4F-B5F9-43D1-8862-D7C94F2238A6}" srcOrd="0" destOrd="0" presId="urn:microsoft.com/office/officeart/2016/7/layout/VerticalDownArrowProcess"/>
    <dgm:cxn modelId="{7F02A0B1-1AA2-4A24-9A2B-09A522784482}" type="presOf" srcId="{FDA1D1A2-EACE-47A2-A654-312ECAF78708}" destId="{B6CBE797-7245-45DA-969A-BC7248882122}" srcOrd="0" destOrd="0" presId="urn:microsoft.com/office/officeart/2016/7/layout/VerticalDownArrowProcess"/>
    <dgm:cxn modelId="{677FAED7-8E85-474A-BD0B-9657E91534BA}" type="presOf" srcId="{C2FB3E16-9995-47E6-98AF-5D97E635F263}" destId="{12907932-78CF-4FD6-9B35-1506CEC6D364}" srcOrd="0" destOrd="0" presId="urn:microsoft.com/office/officeart/2016/7/layout/VerticalDownArrowProcess"/>
    <dgm:cxn modelId="{5BC996E3-069B-4992-BF06-6B0B9B66FE8F}" type="presOf" srcId="{0C1600BA-51D2-45A5-92CD-AB1356DCDA95}" destId="{32D198A3-0619-4503-9B0C-C173CB604E80}" srcOrd="0" destOrd="0" presId="urn:microsoft.com/office/officeart/2016/7/layout/VerticalDownArrowProcess"/>
    <dgm:cxn modelId="{1D8DF6F4-8642-41C1-972C-59FECE3E67E1}" type="presOf" srcId="{EF0829F1-1AA9-425E-8405-68335B9A13AE}" destId="{323C7D21-DB06-4008-B1A1-2AA8E648E6AB}" srcOrd="1" destOrd="0" presId="urn:microsoft.com/office/officeart/2016/7/layout/VerticalDownArrowProcess"/>
    <dgm:cxn modelId="{1A7649F9-5CAE-44E4-83E0-724C4A70CE5E}" srcId="{FDA1D1A2-EACE-47A2-A654-312ECAF78708}" destId="{C2FB3E16-9995-47E6-98AF-5D97E635F263}" srcOrd="0" destOrd="0" parTransId="{45C62667-ABB2-4744-9CE1-FA17C7FA2A2F}" sibTransId="{942B7CA2-6198-4F40-AE58-61E2C1DF4AC0}"/>
    <dgm:cxn modelId="{851CD898-AD93-4880-A1ED-6710DCD618C0}" type="presParOf" srcId="{2F656F4F-B5F9-43D1-8862-D7C94F2238A6}" destId="{A5C65FE6-E218-43C4-B2C8-722DF7F408A1}" srcOrd="0" destOrd="0" presId="urn:microsoft.com/office/officeart/2016/7/layout/VerticalDownArrowProcess"/>
    <dgm:cxn modelId="{8D1D41CE-C92F-428B-8899-5BCCC112ECF7}" type="presParOf" srcId="{A5C65FE6-E218-43C4-B2C8-722DF7F408A1}" destId="{7804CF26-DC4C-42EE-8F77-BE460320B036}" srcOrd="0" destOrd="0" presId="urn:microsoft.com/office/officeart/2016/7/layout/VerticalDownArrowProcess"/>
    <dgm:cxn modelId="{64D29091-E8C7-4287-BD7A-7068A3535FE5}" type="presParOf" srcId="{A5C65FE6-E218-43C4-B2C8-722DF7F408A1}" destId="{BAE01257-0EAD-4348-9501-1519E4A8BB12}" srcOrd="1" destOrd="0" presId="urn:microsoft.com/office/officeart/2016/7/layout/VerticalDownArrowProcess"/>
    <dgm:cxn modelId="{E2705A1A-BB50-43E9-821A-9B6451EE3F48}" type="presParOf" srcId="{2F656F4F-B5F9-43D1-8862-D7C94F2238A6}" destId="{9A2548F3-718A-4E9C-88C7-A3CD57742295}" srcOrd="1" destOrd="0" presId="urn:microsoft.com/office/officeart/2016/7/layout/VerticalDownArrowProcess"/>
    <dgm:cxn modelId="{EE9BC431-E8CD-4956-B8CF-710B811A466F}" type="presParOf" srcId="{2F656F4F-B5F9-43D1-8862-D7C94F2238A6}" destId="{749E1DA0-649E-4C68-B98F-FF5362C1C947}" srcOrd="2" destOrd="0" presId="urn:microsoft.com/office/officeart/2016/7/layout/VerticalDownArrowProcess"/>
    <dgm:cxn modelId="{51185EA7-2095-42F9-8059-2B0D8110A287}" type="presParOf" srcId="{749E1DA0-649E-4C68-B98F-FF5362C1C947}" destId="{26BAE56E-7BDA-43FE-8D90-73EFF5D7C993}" srcOrd="0" destOrd="0" presId="urn:microsoft.com/office/officeart/2016/7/layout/VerticalDownArrowProcess"/>
    <dgm:cxn modelId="{9D800C78-6558-4D8A-8D20-F117FEFF6AE4}" type="presParOf" srcId="{749E1DA0-649E-4C68-B98F-FF5362C1C947}" destId="{323C7D21-DB06-4008-B1A1-2AA8E648E6AB}" srcOrd="1" destOrd="0" presId="urn:microsoft.com/office/officeart/2016/7/layout/VerticalDownArrowProcess"/>
    <dgm:cxn modelId="{3F1C04AF-853F-447A-94EA-FB6B34F49E8B}" type="presParOf" srcId="{749E1DA0-649E-4C68-B98F-FF5362C1C947}" destId="{32D198A3-0619-4503-9B0C-C173CB604E80}" srcOrd="2" destOrd="0" presId="urn:microsoft.com/office/officeart/2016/7/layout/VerticalDownArrowProcess"/>
    <dgm:cxn modelId="{46F7C211-43C9-4602-8965-9CC5E4506BB9}" type="presParOf" srcId="{2F656F4F-B5F9-43D1-8862-D7C94F2238A6}" destId="{11BF9F1D-56CC-452F-BB97-4DE2B74179C7}" srcOrd="3" destOrd="0" presId="urn:microsoft.com/office/officeart/2016/7/layout/VerticalDownArrowProcess"/>
    <dgm:cxn modelId="{55C48008-09BE-4BFF-8FD3-6E697F085C87}" type="presParOf" srcId="{2F656F4F-B5F9-43D1-8862-D7C94F2238A6}" destId="{1B130085-E57A-4374-BE92-AAF07CE56354}" srcOrd="4" destOrd="0" presId="urn:microsoft.com/office/officeart/2016/7/layout/VerticalDownArrowProcess"/>
    <dgm:cxn modelId="{F872527A-9830-4895-9A69-6DE21C078769}" type="presParOf" srcId="{1B130085-E57A-4374-BE92-AAF07CE56354}" destId="{B6CBE797-7245-45DA-969A-BC7248882122}" srcOrd="0" destOrd="0" presId="urn:microsoft.com/office/officeart/2016/7/layout/VerticalDownArrowProcess"/>
    <dgm:cxn modelId="{64185E7E-D8F2-4CA4-9A93-E0EB31AEA45A}" type="presParOf" srcId="{1B130085-E57A-4374-BE92-AAF07CE56354}" destId="{1337293A-CFE2-49B5-BA77-EF952433493F}" srcOrd="1" destOrd="0" presId="urn:microsoft.com/office/officeart/2016/7/layout/VerticalDownArrowProcess"/>
    <dgm:cxn modelId="{F98085E6-146F-4DA7-AF76-A2F646D4666E}" type="presParOf" srcId="{1B130085-E57A-4374-BE92-AAF07CE56354}" destId="{12907932-78CF-4FD6-9B35-1506CEC6D36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4CF26-DC4C-42EE-8F77-BE460320B036}">
      <dsp:nvSpPr>
        <dsp:cNvPr id="0" name=""/>
        <dsp:cNvSpPr/>
      </dsp:nvSpPr>
      <dsp:spPr>
        <a:xfrm>
          <a:off x="0" y="2724395"/>
          <a:ext cx="2725119" cy="89420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810" tIns="220472" rIns="193810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Configure</a:t>
          </a:r>
        </a:p>
      </dsp:txBody>
      <dsp:txXfrm>
        <a:off x="0" y="2724395"/>
        <a:ext cx="2725119" cy="894207"/>
      </dsp:txXfrm>
    </dsp:sp>
    <dsp:sp modelId="{BAE01257-0EAD-4348-9501-1519E4A8BB12}">
      <dsp:nvSpPr>
        <dsp:cNvPr id="0" name=""/>
        <dsp:cNvSpPr/>
      </dsp:nvSpPr>
      <dsp:spPr>
        <a:xfrm>
          <a:off x="2725119" y="2724395"/>
          <a:ext cx="8175357" cy="89420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35" tIns="279400" rIns="165835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Configure Notepad++ in System Variables</a:t>
          </a:r>
        </a:p>
      </dsp:txBody>
      <dsp:txXfrm>
        <a:off x="2725119" y="2724395"/>
        <a:ext cx="8175357" cy="894207"/>
      </dsp:txXfrm>
    </dsp:sp>
    <dsp:sp modelId="{323C7D21-DB06-4008-B1A1-2AA8E648E6AB}">
      <dsp:nvSpPr>
        <dsp:cNvPr id="0" name=""/>
        <dsp:cNvSpPr/>
      </dsp:nvSpPr>
      <dsp:spPr>
        <a:xfrm rot="10800000">
          <a:off x="0" y="1362517"/>
          <a:ext cx="2725119" cy="137529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1178392"/>
                <a:satOff val="-5635"/>
                <a:lumOff val="6177"/>
                <a:alphaOff val="0"/>
                <a:shade val="85000"/>
                <a:satMod val="130000"/>
              </a:schemeClr>
            </a:gs>
            <a:gs pos="34000">
              <a:schemeClr val="accent5">
                <a:hueOff val="1178392"/>
                <a:satOff val="-5635"/>
                <a:lumOff val="6177"/>
                <a:alphaOff val="0"/>
                <a:shade val="87000"/>
                <a:satMod val="125000"/>
              </a:schemeClr>
            </a:gs>
            <a:gs pos="70000">
              <a:schemeClr val="accent5">
                <a:hueOff val="1178392"/>
                <a:satOff val="-5635"/>
                <a:lumOff val="617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1178392"/>
                <a:satOff val="-5635"/>
                <a:lumOff val="617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5">
              <a:hueOff val="1178392"/>
              <a:satOff val="-5635"/>
              <a:lumOff val="6177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810" tIns="220472" rIns="193810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Run</a:t>
          </a:r>
        </a:p>
      </dsp:txBody>
      <dsp:txXfrm rot="-10800000">
        <a:off x="0" y="1362517"/>
        <a:ext cx="2725119" cy="893938"/>
      </dsp:txXfrm>
    </dsp:sp>
    <dsp:sp modelId="{32D198A3-0619-4503-9B0C-C173CB604E80}">
      <dsp:nvSpPr>
        <dsp:cNvPr id="0" name=""/>
        <dsp:cNvSpPr/>
      </dsp:nvSpPr>
      <dsp:spPr>
        <a:xfrm>
          <a:off x="2725119" y="1362517"/>
          <a:ext cx="8175357" cy="893938"/>
        </a:xfrm>
        <a:prstGeom prst="rect">
          <a:avLst/>
        </a:prstGeom>
        <a:solidFill>
          <a:schemeClr val="accent5">
            <a:tint val="40000"/>
            <a:alpha val="90000"/>
            <a:hueOff val="1302675"/>
            <a:satOff val="2398"/>
            <a:lumOff val="106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302675"/>
              <a:satOff val="2398"/>
              <a:lumOff val="10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35" tIns="279400" rIns="165835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Run the Executable File of NotePad ++</a:t>
          </a:r>
        </a:p>
      </dsp:txBody>
      <dsp:txXfrm>
        <a:off x="2725119" y="1362517"/>
        <a:ext cx="8175357" cy="893938"/>
      </dsp:txXfrm>
    </dsp:sp>
    <dsp:sp modelId="{1337293A-CFE2-49B5-BA77-EF952433493F}">
      <dsp:nvSpPr>
        <dsp:cNvPr id="0" name=""/>
        <dsp:cNvSpPr/>
      </dsp:nvSpPr>
      <dsp:spPr>
        <a:xfrm rot="10800000">
          <a:off x="0" y="639"/>
          <a:ext cx="2725119" cy="137529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2356783"/>
                <a:satOff val="-11270"/>
                <a:lumOff val="12353"/>
                <a:alphaOff val="0"/>
                <a:shade val="85000"/>
                <a:satMod val="130000"/>
              </a:schemeClr>
            </a:gs>
            <a:gs pos="34000">
              <a:schemeClr val="accent5">
                <a:hueOff val="2356783"/>
                <a:satOff val="-11270"/>
                <a:lumOff val="12353"/>
                <a:alphaOff val="0"/>
                <a:shade val="87000"/>
                <a:satMod val="125000"/>
              </a:schemeClr>
            </a:gs>
            <a:gs pos="70000">
              <a:schemeClr val="accent5">
                <a:hueOff val="2356783"/>
                <a:satOff val="-11270"/>
                <a:lumOff val="1235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2356783"/>
                <a:satOff val="-11270"/>
                <a:lumOff val="1235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810" tIns="220472" rIns="193810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Go</a:t>
          </a:r>
        </a:p>
      </dsp:txBody>
      <dsp:txXfrm rot="-10800000">
        <a:off x="0" y="639"/>
        <a:ext cx="2725119" cy="893938"/>
      </dsp:txXfrm>
    </dsp:sp>
    <dsp:sp modelId="{12907932-78CF-4FD6-9B35-1506CEC6D364}">
      <dsp:nvSpPr>
        <dsp:cNvPr id="0" name=""/>
        <dsp:cNvSpPr/>
      </dsp:nvSpPr>
      <dsp:spPr>
        <a:xfrm>
          <a:off x="2725119" y="639"/>
          <a:ext cx="8175357" cy="893938"/>
        </a:xfrm>
        <a:prstGeom prst="rect">
          <a:avLst/>
        </a:prstGeom>
        <a:solidFill>
          <a:schemeClr val="accent5">
            <a:tint val="40000"/>
            <a:alpha val="90000"/>
            <a:hueOff val="2605351"/>
            <a:satOff val="4796"/>
            <a:lumOff val="212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605351"/>
              <a:satOff val="4796"/>
              <a:lumOff val="21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35" tIns="279400" rIns="165835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 to Google and download Notepad++</a:t>
          </a:r>
        </a:p>
      </dsp:txBody>
      <dsp:txXfrm>
        <a:off x="2725119" y="639"/>
        <a:ext cx="8175357" cy="893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69666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spc="0" dirty="0">
                <a:ln/>
                <a:solidFill>
                  <a:schemeClr val="accent1"/>
                </a:solidFill>
              </a:rPr>
              <a:t>Install Notepad++ &amp; Configure</a:t>
            </a:r>
            <a:endParaRPr lang="en-US" sz="3600" b="1" u="sng" spc="0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402424"/>
            <a:ext cx="9925283" cy="196196"/>
          </a:xfrm>
        </p:spPr>
        <p:txBody>
          <a:bodyPr>
            <a:normAutofit fontScale="32500" lnSpcReduction="20000"/>
          </a:bodyPr>
          <a:lstStyle/>
          <a:p>
            <a:pPr algn="ctr">
              <a:lnSpc>
                <a:spcPct val="100000"/>
              </a:lnSpc>
            </a:pPr>
            <a:endParaRPr lang="en-US" cap="none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437" y="2985796"/>
            <a:ext cx="9853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59D633A-9C30-4221-B51B-D5CE65CD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99" y="137232"/>
            <a:ext cx="5208771" cy="26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6C9846-B5AB-4E52-988D-F7E5865C9E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3D7E8E-8467-4198-87E0-ADC1B60467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9F85BF-36D0-4946-AAE8-69B89D44E6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Install Notepad++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92612B8-1A22-40AB-A96A-FC9D7E0D59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604487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62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60078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Configure Notepad++ in Git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80255-DC18-4ECE-A102-8DD504CA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Open Git Bash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Create file .</a:t>
            </a:r>
            <a:r>
              <a:rPr lang="en-US" sz="2800" dirty="0" err="1"/>
              <a:t>bash_profile</a:t>
            </a:r>
            <a:br>
              <a:rPr lang="en-US" sz="2800" dirty="0"/>
            </a:br>
            <a:r>
              <a:rPr lang="en-US" sz="2800" dirty="0">
                <a:solidFill>
                  <a:srgbClr val="FF0000"/>
                </a:solidFill>
              </a:rPr>
              <a:t>notepad++ .</a:t>
            </a:r>
            <a:r>
              <a:rPr lang="en-US" sz="2800" dirty="0" err="1">
                <a:solidFill>
                  <a:srgbClr val="FF0000"/>
                </a:solidFill>
              </a:rPr>
              <a:t>bash_profile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Configure </a:t>
            </a:r>
            <a:r>
              <a:rPr lang="en-US" sz="2800" dirty="0" err="1"/>
              <a:t>NotePad</a:t>
            </a:r>
            <a:r>
              <a:rPr lang="en-US" sz="2800" dirty="0"/>
              <a:t>++ with GIT.</a:t>
            </a:r>
            <a:br>
              <a:rPr lang="en-US" sz="2800" dirty="0"/>
            </a:br>
            <a:r>
              <a:rPr lang="en-US" sz="2800" dirty="0">
                <a:solidFill>
                  <a:srgbClr val="FF0000"/>
                </a:solidFill>
              </a:rPr>
              <a:t>git config --global </a:t>
            </a:r>
            <a:r>
              <a:rPr lang="en-US" sz="2800" dirty="0" err="1">
                <a:solidFill>
                  <a:srgbClr val="FF0000"/>
                </a:solidFill>
              </a:rPr>
              <a:t>core.editor</a:t>
            </a:r>
            <a:r>
              <a:rPr lang="en-US" sz="2800" dirty="0">
                <a:solidFill>
                  <a:srgbClr val="FF0000"/>
                </a:solidFill>
              </a:rPr>
              <a:t> "\"C:\Program Files (x86)\Notepad++\notepad++.exe\""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Exit and relaunch the </a:t>
            </a:r>
            <a:r>
              <a:rPr lang="en-US" sz="2800" dirty="0" err="1"/>
              <a:t>GitBash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311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60078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Configure Notepad++ in Git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80255-DC18-4ECE-A102-8DD504CA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Verify Configuration </a:t>
            </a:r>
            <a:br>
              <a:rPr lang="en-US" sz="2800" dirty="0"/>
            </a:br>
            <a:r>
              <a:rPr lang="en-US" sz="2800" dirty="0"/>
              <a:t>cat ~/.</a:t>
            </a:r>
            <a:r>
              <a:rPr lang="en-US" sz="2800" dirty="0" err="1"/>
              <a:t>gitconfig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git config –global – list </a:t>
            </a:r>
          </a:p>
        </p:txBody>
      </p:sp>
    </p:spTree>
    <p:extLst>
      <p:ext uri="{BB962C8B-B14F-4D97-AF65-F5344CB8AC3E}">
        <p14:creationId xmlns:p14="http://schemas.microsoft.com/office/powerpoint/2010/main" val="378612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69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Words>55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Retrospect</vt:lpstr>
      <vt:lpstr>Install Notepad++ &amp; Configure</vt:lpstr>
      <vt:lpstr>Install Notepad++</vt:lpstr>
      <vt:lpstr>Configure Notepad++ in Git</vt:lpstr>
      <vt:lpstr>Configure Notepad++ in Git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Chauhan, Anshul</cp:lastModifiedBy>
  <cp:revision>56</cp:revision>
  <dcterms:created xsi:type="dcterms:W3CDTF">2017-05-21T14:24:41Z</dcterms:created>
  <dcterms:modified xsi:type="dcterms:W3CDTF">2018-03-27T17:35:55Z</dcterms:modified>
</cp:coreProperties>
</file>