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Fixing Common Mistakes in GIT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02424"/>
            <a:ext cx="9925283" cy="196196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Fixing Common Mistakes in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62</cp:revision>
  <dcterms:created xsi:type="dcterms:W3CDTF">2017-05-21T14:24:41Z</dcterms:created>
  <dcterms:modified xsi:type="dcterms:W3CDTF">2017-12-19T13:20:37Z</dcterms:modified>
</cp:coreProperties>
</file>