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09652-8F02-4E53-A65A-7D79C6F9B020}" v="114" dt="2024-03-02T15:52:44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0DEF-71D0-820F-E800-E52FDCB9A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527E9-DA2E-6D35-CBC2-6DD07C9E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F4F7-152F-E6BD-F7B6-03342380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37C9-CF62-9330-3450-BEB535D4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BC9D-5D78-F783-C2A2-03296910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EA20-9EC1-C221-C244-DE90883A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EE236-33DF-91BF-12BE-0BE6FB50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53DE-450C-A7B7-2E13-EEF1AA79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5B0C-79C4-25D4-6F5F-B96E1324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C9FF-0E12-9ECE-1557-A7C338C4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5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C1E87-46F3-F74D-6846-50244C2D1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F50CD-E8C6-C360-D138-455525D9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3B67-B8B8-3531-EC5A-30A619D6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07C0-0402-783B-8624-6EBE38FF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1943-68ED-7CA2-7731-DF6C4092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09D-0972-0722-C5FA-8C8502AA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EB88-397A-11E0-F3EE-994BF170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AB7-ABE8-28A8-841C-400470CB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4FDD-37C3-AA76-B6EE-5A96FA4B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147C-42E7-6E67-8468-CB230165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AF9-59AC-1B50-2B09-5A0793F0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77E6-B158-59EF-DF7C-CCE52188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52F3-FD75-FC39-2D6F-E8D9719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26E0-1A0A-C173-A26E-42566587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E8C0-4DFE-E2BD-B854-E0B9AD0D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5A8D-DC09-C8D6-9673-E35470D5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CDB5-ACED-2F93-9A48-9F66FC57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96984-D649-C28D-C335-DE42C53A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757F9-908C-FBF3-914C-8489F265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6553-0013-AB42-160D-2CD291B9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F5B93-560A-391B-1EE2-69B0FBA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7853-8EC3-1BD0-AB92-4B15B0BE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59DB6-2FD1-43B3-032B-8C14957B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D1AA-FFF6-1DA9-EDB2-37C6C18D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89722-842A-A1B4-18A7-FCB09978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FA4D8-4C2A-30E1-B1DD-153E639B4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0BAE1-4FD8-95DC-0AE4-ED3DF536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41A7-9F2A-B893-35AD-241DF66F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C76F6-ED81-5B46-25CD-ADD0A28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714B-43FE-7EE3-FB63-7742DD32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A4A12-75C9-B832-9F4F-8D7483D8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8DA-5E84-D520-CA8C-42A1309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555C-F081-6F31-E5F3-87E4FC38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6E2F5-D7E4-4CFF-3A6C-F4480E8D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3CCFF-9B91-5898-1568-E181B05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462DB-CA38-FF93-688D-4D5DB331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E863-E0AA-5B01-C392-BD8C71D5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12D3-59E0-331D-7A28-3121C38E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EDA8-98CF-C3CD-91A2-AE3E5FA17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206F-092E-01EC-DB33-0F2C9AEB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4D3C-CE5D-E0AD-01D7-ABB51250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B970-4A4B-0E1C-199A-1CD9340D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DCA1-7D58-354B-1CA0-0C5B7739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72212-9DAC-2DA5-1F99-227104EE2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7407-E1CF-2840-F67C-5BEC7F94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0407-6D78-BF96-5A77-94469378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B0F93-FB18-E61B-549E-0105CDC2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720-89B4-17C9-76E6-7CD6FCA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8EF9-A799-E0A7-FF0C-FF9293C9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972-BCE7-C05D-22AA-B262D4F5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7D4-4CF2-9D1B-462F-28754881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C263-2827-41AC-8091-67DAA3B3BF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59F8-DA3B-BC66-8BA8-2ECC5E84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A6BC-6011-BA1E-0779-1C3D4CD15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D629-D169-43D1-B2A2-FD7307E4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7C96-78A5-6FB1-4234-EB49417D120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2880" y="580913"/>
            <a:ext cx="9068696" cy="408791"/>
          </a:xfrm>
        </p:spPr>
        <p:txBody>
          <a:bodyPr>
            <a:noAutofit/>
          </a:bodyPr>
          <a:lstStyle/>
          <a:p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12A3F-7CCE-DDB6-9EDE-06D9FAAC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2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E514-6559-93F1-C12B-D04BF229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IN" dirty="0"/>
              <a:t>9) Rising Temperature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9B3D8-D2DE-21F9-94AB-3AADF7B5F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3" y="1976232"/>
            <a:ext cx="347427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F4243-1679-496B-3FC6-0BE92E14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74" y="4151901"/>
            <a:ext cx="738464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339B-AF5C-A4E6-99C1-CFB01719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3" y="250731"/>
            <a:ext cx="10515600" cy="430306"/>
          </a:xfrm>
        </p:spPr>
        <p:txBody>
          <a:bodyPr>
            <a:normAutofit fontScale="90000"/>
          </a:bodyPr>
          <a:lstStyle/>
          <a:p>
            <a:r>
              <a:rPr lang="en-IN" dirty="0"/>
              <a:t>10) Average time </a:t>
            </a:r>
            <a:r>
              <a:rPr lang="en-IN"/>
              <a:t>of process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63AD4-4DC8-E367-0AC1-F4351D1DD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2" y="1253331"/>
            <a:ext cx="314123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4DE10-9F11-682D-9FE2-5E0627F54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57" y="838342"/>
            <a:ext cx="6867860" cy="327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2E520-07E0-913B-8034-9C068A70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06" y="4266319"/>
            <a:ext cx="8177446" cy="24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6DF4-70D5-B850-08C3-A6DA9974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365125"/>
            <a:ext cx="11203329" cy="653447"/>
          </a:xfrm>
        </p:spPr>
        <p:txBody>
          <a:bodyPr>
            <a:normAutofit fontScale="90000"/>
          </a:bodyPr>
          <a:lstStyle/>
          <a:p>
            <a:r>
              <a:rPr lang="en-IN" dirty="0"/>
              <a:t>11) Employee bonus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420AF-EBD8-D876-CF35-60686086F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" y="1284790"/>
            <a:ext cx="3496235" cy="5208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85579-9B3D-CDCB-AF7C-4B062C50D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54" y="2456727"/>
            <a:ext cx="781223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0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EB2E-F096-605D-0D06-B563686E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00" y="365126"/>
            <a:ext cx="8530814" cy="463214"/>
          </a:xfrm>
        </p:spPr>
        <p:txBody>
          <a:bodyPr>
            <a:normAutofit fontScale="90000"/>
          </a:bodyPr>
          <a:lstStyle/>
          <a:p>
            <a:r>
              <a:rPr lang="en-IN" dirty="0"/>
              <a:t>12) Students and Examinations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EA1B7-D7C5-CCCF-58B5-B47F14C2B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9" y="1690688"/>
            <a:ext cx="3905026" cy="50005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2607A-5E6C-7F17-3672-4B4201688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96" y="1011219"/>
            <a:ext cx="5400339" cy="2775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424A2-44D4-E139-1FA7-94DD6D712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99" y="3969571"/>
            <a:ext cx="764460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0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1EB1-E05F-D269-5C96-6731D273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87" y="365125"/>
            <a:ext cx="10740613" cy="982412"/>
          </a:xfrm>
        </p:spPr>
        <p:txBody>
          <a:bodyPr>
            <a:normAutofit fontScale="90000"/>
          </a:bodyPr>
          <a:lstStyle/>
          <a:p>
            <a:r>
              <a:rPr lang="en-IN" dirty="0"/>
              <a:t>13) Managers with at least 5 Direct reports ;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9D7EA-DDEF-3F7F-22DB-F7137B553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7" y="1825625"/>
            <a:ext cx="438911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BCB9C-A17A-96EE-25D6-63E02AA95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00" y="2247735"/>
            <a:ext cx="712312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5970-5229-06A0-4856-8A7D4545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365125"/>
            <a:ext cx="10809790" cy="4739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14) Confirmation Rate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59B64-FA88-62C5-F3D6-7B939E9C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0" y="1169044"/>
            <a:ext cx="4249270" cy="55867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C7C69-AEA3-8A5B-734B-43C188E3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16" y="1169044"/>
            <a:ext cx="4539726" cy="2866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97A77-6B93-DCBC-DF3F-36F3CEED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18" y="1314646"/>
            <a:ext cx="2615899" cy="2574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B52BB-1251-892D-7FA2-BD91FFF7F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23" y="4238259"/>
            <a:ext cx="769494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13D-72D5-5163-EC12-BC85ED78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365126"/>
            <a:ext cx="10848191" cy="630298"/>
          </a:xfrm>
        </p:spPr>
        <p:txBody>
          <a:bodyPr>
            <a:normAutofit fontScale="90000"/>
          </a:bodyPr>
          <a:lstStyle/>
          <a:p>
            <a:r>
              <a:rPr lang="en-IN" dirty="0"/>
              <a:t>15) Not boring movies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CE2FB-E079-86A8-C9E9-ED7BC303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" y="1215342"/>
            <a:ext cx="4303059" cy="49616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115D1-3EF5-3F5B-33BD-C2620C9E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81" y="2428784"/>
            <a:ext cx="7060010" cy="26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79F-936B-D2B9-FBC9-7AA57A50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365126"/>
            <a:ext cx="11133881" cy="630298"/>
          </a:xfrm>
        </p:spPr>
        <p:txBody>
          <a:bodyPr>
            <a:normAutofit fontScale="90000"/>
          </a:bodyPr>
          <a:lstStyle/>
          <a:p>
            <a:r>
              <a:rPr lang="en-IN" dirty="0"/>
              <a:t>16) Average selling price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50D94-4C01-98AF-101A-11570688C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6" y="1319515"/>
            <a:ext cx="4120179" cy="54458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852E7-3396-7059-15CF-3502FD9D3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04" y="4027992"/>
            <a:ext cx="3829050" cy="1307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5B0C1-04F5-AC34-2933-7A0D904B2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51" y="931924"/>
            <a:ext cx="78129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A2A-0508-5F68-D6E1-810368AE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5" y="434573"/>
            <a:ext cx="10515600" cy="653447"/>
          </a:xfrm>
        </p:spPr>
        <p:txBody>
          <a:bodyPr>
            <a:normAutofit fontScale="90000"/>
          </a:bodyPr>
          <a:lstStyle/>
          <a:p>
            <a:r>
              <a:rPr lang="en-IN" dirty="0"/>
              <a:t>17) Project </a:t>
            </a:r>
            <a:r>
              <a:rPr lang="en-IN" dirty="0" err="1"/>
              <a:t>Employes</a:t>
            </a:r>
            <a:r>
              <a:rPr lang="en-IN" dirty="0"/>
              <a:t>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D4837-0A76-8200-23C8-A42C7FBD2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4" y="1215342"/>
            <a:ext cx="3689872" cy="5642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4408C-B8C5-74FC-FA76-4C999F85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07" y="2152472"/>
            <a:ext cx="72573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2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AB7-0DDE-82DC-A62D-841BC449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69" y="306068"/>
            <a:ext cx="10515600" cy="306205"/>
          </a:xfrm>
        </p:spPr>
        <p:txBody>
          <a:bodyPr>
            <a:normAutofit fontScale="90000"/>
          </a:bodyPr>
          <a:lstStyle/>
          <a:p>
            <a:r>
              <a:rPr lang="en-IN" dirty="0"/>
              <a:t>18) Queries quality and percentage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F5179-C93D-8691-474B-39A485758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032"/>
            <a:ext cx="3900668" cy="62329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E0C43-29FE-FDB0-7D71-E9DE94EB0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11" y="905719"/>
            <a:ext cx="5347373" cy="2523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91D1F-6689-DBF1-BBBC-7672621FB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88" y="758142"/>
            <a:ext cx="4890606" cy="2670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7D1A8-1224-19F2-DF4B-2463A3734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35" y="3843155"/>
            <a:ext cx="829071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17203-76A2-6F84-2A8A-4816E80FA310}"/>
              </a:ext>
            </a:extLst>
          </p:cNvPr>
          <p:cNvSpPr txBox="1"/>
          <p:nvPr/>
        </p:nvSpPr>
        <p:spPr>
          <a:xfrm>
            <a:off x="529936" y="373025"/>
            <a:ext cx="60137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1)</a:t>
            </a:r>
            <a:r>
              <a:rPr lang="en-IN" sz="1800" dirty="0"/>
              <a:t>  </a:t>
            </a:r>
            <a:r>
              <a:rPr lang="en-IN" sz="3200" dirty="0"/>
              <a:t>Recyclable</a:t>
            </a:r>
            <a:r>
              <a:rPr lang="en-IN" sz="1800" dirty="0"/>
              <a:t> </a:t>
            </a:r>
            <a:r>
              <a:rPr lang="en-IN" sz="3200" dirty="0"/>
              <a:t>and</a:t>
            </a:r>
            <a:r>
              <a:rPr lang="en-IN" sz="1800" dirty="0"/>
              <a:t>  </a:t>
            </a:r>
            <a:r>
              <a:rPr lang="en-IN" sz="3200" dirty="0"/>
              <a:t>low</a:t>
            </a:r>
            <a:r>
              <a:rPr lang="en-IN" dirty="0"/>
              <a:t> </a:t>
            </a:r>
            <a:r>
              <a:rPr lang="en-IN" sz="3200" dirty="0"/>
              <a:t>fat</a:t>
            </a:r>
            <a:r>
              <a:rPr lang="en-IN" dirty="0"/>
              <a:t> </a:t>
            </a:r>
            <a:r>
              <a:rPr lang="en-IN" sz="3200" dirty="0"/>
              <a:t>products</a:t>
            </a:r>
            <a:r>
              <a:rPr lang="en-IN" dirty="0"/>
              <a:t> ;</a:t>
            </a:r>
            <a:br>
              <a:rPr lang="en-IN" sz="2000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6C4C7-67C0-F5EB-2C4B-AE8AB2F1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3" y="1151869"/>
            <a:ext cx="4630649" cy="533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30468-000D-8C57-F7EE-9D72710F1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82" y="3951602"/>
            <a:ext cx="6917168" cy="26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5621-8C30-1E70-06FF-1CBFCD5E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740780"/>
            <a:ext cx="11064433" cy="46298"/>
          </a:xfrm>
        </p:spPr>
        <p:txBody>
          <a:bodyPr>
            <a:normAutofit fontScale="90000"/>
          </a:bodyPr>
          <a:lstStyle/>
          <a:p>
            <a:r>
              <a:rPr lang="en-IN" dirty="0"/>
              <a:t>19) Percentage of users attended a contest ;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96805-49A8-4F0B-AFCF-3CE6CCAF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0" y="1157468"/>
            <a:ext cx="5405377" cy="1840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CF456-B882-68C3-4F3A-25D8B02C8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43" y="1157468"/>
            <a:ext cx="6928157" cy="5700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060B2-9F30-5037-8C44-299A693BD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0" y="3860158"/>
            <a:ext cx="5301205" cy="270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4324-2E80-BEF8-68FA-33AA6CE9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7" y="464250"/>
            <a:ext cx="10515600" cy="502976"/>
          </a:xfrm>
        </p:spPr>
        <p:txBody>
          <a:bodyPr>
            <a:normAutofit fontScale="90000"/>
          </a:bodyPr>
          <a:lstStyle/>
          <a:p>
            <a:r>
              <a:rPr lang="en-IN" dirty="0"/>
              <a:t> 20) Monthly transactions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C9FC0-8EBB-2D51-F504-89180D84C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" y="1253330"/>
            <a:ext cx="4965540" cy="5344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10364-4B56-CBE4-E0BF-77974D7AA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545" y="4219084"/>
            <a:ext cx="4610100" cy="2664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652C1-558E-65D5-7E2C-9986457F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1" y="1172340"/>
            <a:ext cx="724467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EE7F-0AB0-B08A-947E-2A0D92A0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3" y="428264"/>
            <a:ext cx="10191509" cy="578734"/>
          </a:xfrm>
        </p:spPr>
        <p:txBody>
          <a:bodyPr>
            <a:normAutofit fontScale="90000"/>
          </a:bodyPr>
          <a:lstStyle/>
          <a:p>
            <a:r>
              <a:rPr lang="en-IN" dirty="0"/>
              <a:t>21) Game play analysis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5D297-A000-0EEE-2D20-511FAF25C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4479403" cy="5619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29B75-3550-3703-680F-F4E005B1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09" y="4409955"/>
            <a:ext cx="4618298" cy="3756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F726B1-3604-7935-4C4F-425862A8E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59" y="1006998"/>
            <a:ext cx="761854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D954-3FF5-0D21-6919-DE9AC773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65126"/>
            <a:ext cx="11018134" cy="537700"/>
          </a:xfrm>
        </p:spPr>
        <p:txBody>
          <a:bodyPr>
            <a:normAutofit fontScale="90000"/>
          </a:bodyPr>
          <a:lstStyle/>
          <a:p>
            <a:r>
              <a:rPr lang="en-IN" dirty="0"/>
              <a:t>22) User activity for the past 30 days (I)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47E37-8139-CDF7-1E33-BB0E5E7FA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3" y="1169043"/>
            <a:ext cx="4479402" cy="5688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A0218-A797-F449-50E3-36DCF3E8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58" y="3252484"/>
            <a:ext cx="4852611" cy="387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B8A0D-E18C-FCC1-1952-989DE2EBC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0" y="902826"/>
            <a:ext cx="7306948" cy="24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4B98-032A-9E1F-491F-C0B98A22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388275"/>
            <a:ext cx="10515600" cy="433528"/>
          </a:xfrm>
        </p:spPr>
        <p:txBody>
          <a:bodyPr>
            <a:normAutofit fontScale="90000"/>
          </a:bodyPr>
          <a:lstStyle/>
          <a:p>
            <a:r>
              <a:rPr lang="en-IN" dirty="0"/>
              <a:t>23) Customers who bought all products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33726-60C2-3C6A-13F6-B43B42AF3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0538"/>
            <a:ext cx="4872942" cy="5717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AA904-2817-E49C-BF2B-F29F007E2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3" y="1696901"/>
            <a:ext cx="717630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5D3B-E7BC-30DE-1374-7C940A5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5515"/>
            <a:ext cx="10515600" cy="410379"/>
          </a:xfrm>
        </p:spPr>
        <p:txBody>
          <a:bodyPr>
            <a:normAutofit fontScale="90000"/>
          </a:bodyPr>
          <a:lstStyle/>
          <a:p>
            <a:r>
              <a:rPr lang="en-IN" dirty="0"/>
              <a:t>24) </a:t>
            </a:r>
            <a: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  <a:t>Managers with at Least 5 Direct Reports ;</a:t>
            </a:r>
            <a:b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ED824-8DC1-898F-1648-56FE03281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76"/>
            <a:ext cx="3923818" cy="5596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C463E-A389-0E1C-55CF-1FFEC19CF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17" y="2328709"/>
            <a:ext cx="805690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FE5-65EC-0D37-19BD-4E563F75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422999"/>
            <a:ext cx="10647744" cy="387229"/>
          </a:xfrm>
        </p:spPr>
        <p:txBody>
          <a:bodyPr>
            <a:normAutofit fontScale="90000"/>
          </a:bodyPr>
          <a:lstStyle/>
          <a:p>
            <a:r>
              <a:rPr lang="en-IN" dirty="0"/>
              <a:t>25) Triangle judgement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9ABE5-EB36-4E6D-90AD-C903C314C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158"/>
            <a:ext cx="4085863" cy="54053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6184D-DE87-B9F0-C978-EAEB9876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63" y="2187961"/>
            <a:ext cx="765193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4C7B-2A7F-151F-1BA5-345B49DE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353552"/>
            <a:ext cx="10515600" cy="572424"/>
          </a:xfrm>
        </p:spPr>
        <p:txBody>
          <a:bodyPr>
            <a:normAutofit fontScale="90000"/>
          </a:bodyPr>
          <a:lstStyle/>
          <a:p>
            <a:r>
              <a:rPr lang="en-IN" dirty="0"/>
              <a:t>26) Customers placing the largest number of orders ;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ED82E-262B-C54D-CBF6-C4ACCAE9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0618"/>
            <a:ext cx="4155312" cy="5677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85C9F-586B-B53D-31E7-C4A3C9F59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18" y="1180618"/>
            <a:ext cx="7106857" cy="2130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BE78C-2309-DC25-8E8A-6E6AA9DA0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81" y="3921869"/>
            <a:ext cx="740020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1726-EFFF-5B80-C384-C9C7EB48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411424"/>
            <a:ext cx="10515600" cy="445103"/>
          </a:xfrm>
        </p:spPr>
        <p:txBody>
          <a:bodyPr>
            <a:normAutofit fontScale="90000"/>
          </a:bodyPr>
          <a:lstStyle/>
          <a:p>
            <a:r>
              <a:rPr lang="en-IN" dirty="0"/>
              <a:t>27) Sales person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7B6AA-0371-1076-5B90-AE9D9572B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" y="1203767"/>
            <a:ext cx="7153155" cy="5654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55513-97F5-B8A4-F6E5-6F04FCE92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75" y="411424"/>
            <a:ext cx="534532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05BC-C220-5ABC-6647-E340BE66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6"/>
            <a:ext cx="11029709" cy="722894"/>
          </a:xfrm>
        </p:spPr>
        <p:txBody>
          <a:bodyPr/>
          <a:lstStyle/>
          <a:p>
            <a:r>
              <a:rPr lang="en-IN" dirty="0"/>
              <a:t>28) Tree node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47E5C-AD63-D668-A6F7-6E01014B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1767752"/>
            <a:ext cx="3426106" cy="4841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1E2CE-F005-4920-D93D-726B91FF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05" y="365126"/>
            <a:ext cx="3621068" cy="2847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A740E-4022-F45B-F886-79EAD6D10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64" y="3522613"/>
            <a:ext cx="847843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6818-3030-C0F2-A38E-3D2A69E8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99" y="145228"/>
            <a:ext cx="4105051" cy="530225"/>
          </a:xfrm>
        </p:spPr>
        <p:txBody>
          <a:bodyPr>
            <a:normAutofit fontScale="90000"/>
          </a:bodyPr>
          <a:lstStyle/>
          <a:p>
            <a:r>
              <a:rPr lang="en-IN" dirty="0"/>
              <a:t>2) Find customer referee 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F1659-194C-5608-C353-AD46B94C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5" y="839096"/>
            <a:ext cx="5282803" cy="5873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262C4F-BE98-700B-5494-15C73686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88" y="3693860"/>
            <a:ext cx="6409366" cy="30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CF1C-3E98-234E-8FCB-5F95014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34" y="607009"/>
            <a:ext cx="10515600" cy="398804"/>
          </a:xfrm>
        </p:spPr>
        <p:txBody>
          <a:bodyPr>
            <a:normAutofit fontScale="90000"/>
          </a:bodyPr>
          <a:lstStyle/>
          <a:p>
            <a:r>
              <a:rPr lang="en-IN" dirty="0"/>
              <a:t>29) Actors and Directors who cooperated at least Three Times ;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C2C74-5BC0-0E54-4D62-93B27BED2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2" y="1221129"/>
            <a:ext cx="4710896" cy="5636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1122-89BD-85E3-EF2E-5B39D860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85" y="1005813"/>
            <a:ext cx="745312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1AA-0E3B-7ED6-5579-149D6B93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365126"/>
            <a:ext cx="10960261" cy="630298"/>
          </a:xfrm>
        </p:spPr>
        <p:txBody>
          <a:bodyPr>
            <a:normAutofit fontScale="90000"/>
          </a:bodyPr>
          <a:lstStyle/>
          <a:p>
            <a:r>
              <a:rPr lang="en-IN" dirty="0"/>
              <a:t>30) Monthly Transactions ;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C3170B-89BF-11C9-0F59-CEBF2E3E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1374211"/>
            <a:ext cx="4931223" cy="521178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356AA6-55AF-58D2-6AA2-1DE20800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89" y="4595672"/>
            <a:ext cx="3862207" cy="1990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55C15D-309A-55AA-2FC9-37C139B5E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89" y="1226993"/>
            <a:ext cx="700654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0A03-983D-C0ED-C2C6-FA32D038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56" y="365125"/>
            <a:ext cx="3679116" cy="560033"/>
          </a:xfrm>
        </p:spPr>
        <p:txBody>
          <a:bodyPr>
            <a:normAutofit/>
          </a:bodyPr>
          <a:lstStyle/>
          <a:p>
            <a:r>
              <a:rPr lang="en-IN" sz="3200" dirty="0"/>
              <a:t>3) Big countries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BD503-2BDE-1F53-E622-29C2C5AD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6" y="1086522"/>
            <a:ext cx="4088011" cy="5050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78ACA-D417-E649-EABD-66DCF90A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2" y="4362225"/>
            <a:ext cx="5280884" cy="1855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0EC1D-2BFB-7EC3-538E-383669003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95" y="1086522"/>
            <a:ext cx="7476565" cy="26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42CC-7D76-AAA7-D0FE-A1842EF4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59" y="441123"/>
            <a:ext cx="5528841" cy="479827"/>
          </a:xfrm>
        </p:spPr>
        <p:txBody>
          <a:bodyPr>
            <a:normAutofit fontScale="90000"/>
          </a:bodyPr>
          <a:lstStyle/>
          <a:p>
            <a:r>
              <a:rPr lang="en-IN" dirty="0"/>
              <a:t>4) Invalid tweets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78517-58DB-A793-1318-F633A6C9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0" y="1771282"/>
            <a:ext cx="4991548" cy="44056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C9982-7742-2326-4694-9E731FED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60" y="4332412"/>
            <a:ext cx="642747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D1A1-3DEA-D0A2-4002-C123BE18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6"/>
            <a:ext cx="8727312" cy="595574"/>
          </a:xfrm>
        </p:spPr>
        <p:txBody>
          <a:bodyPr>
            <a:normAutofit fontScale="90000"/>
          </a:bodyPr>
          <a:lstStyle/>
          <a:p>
            <a:r>
              <a:rPr lang="en-IN" dirty="0"/>
              <a:t>5) Replace Employee id with the</a:t>
            </a:r>
            <a:br>
              <a:rPr lang="en-IN" dirty="0"/>
            </a:br>
            <a:r>
              <a:rPr lang="en-IN" dirty="0"/>
              <a:t>unique identifier 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27849-2B17-11F3-F550-6F9487E53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5" y="1433945"/>
            <a:ext cx="4163209" cy="5424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0AF4A-0FF7-D63E-067C-CE4AB651D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96" y="4398380"/>
            <a:ext cx="7168588" cy="23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3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F1D6-3FCC-ECB1-4C90-84E2115F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45480" cy="854075"/>
          </a:xfrm>
        </p:spPr>
        <p:txBody>
          <a:bodyPr/>
          <a:lstStyle/>
          <a:p>
            <a:r>
              <a:rPr lang="en-IN" dirty="0"/>
              <a:t>6) Article view (I) 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C19A5-26A2-77FD-FCC0-BC7DBEB7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1893345"/>
            <a:ext cx="4561243" cy="4857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C1375-8D18-9AFF-50EB-024ACC2F8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90" y="4722471"/>
            <a:ext cx="3130048" cy="1944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36870C-7B0A-26D3-0886-559A96B72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57" y="717631"/>
            <a:ext cx="6390088" cy="26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3287-0CB1-E75C-5304-B0E1C7E8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1" y="0"/>
            <a:ext cx="10515600" cy="688489"/>
          </a:xfrm>
        </p:spPr>
        <p:txBody>
          <a:bodyPr>
            <a:normAutofit/>
          </a:bodyPr>
          <a:lstStyle/>
          <a:p>
            <a:r>
              <a:rPr lang="en-IN" sz="2800" dirty="0"/>
              <a:t>7)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-apple-system"/>
              </a:rPr>
              <a:t>Customer Who Visited but Did Not Make Any Transactions 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B17AF-1E44-5044-98DA-8FFA2E5E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" y="822959"/>
            <a:ext cx="3516923" cy="6035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4EE61-0A38-0102-5566-CF9EA90E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94" y="2958012"/>
            <a:ext cx="844032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40C0-3FCA-68B2-B979-4298F8DC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1" y="399849"/>
            <a:ext cx="10515600" cy="757619"/>
          </a:xfrm>
        </p:spPr>
        <p:txBody>
          <a:bodyPr/>
          <a:lstStyle/>
          <a:p>
            <a:r>
              <a:rPr lang="en-IN" dirty="0"/>
              <a:t>8) Product sales analysis (I)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332FD-CC19-8537-33DC-19447899E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9" y="1690688"/>
            <a:ext cx="3530721" cy="5045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FE2C0-CFC8-0171-B5ED-5B4397B4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38" y="4398380"/>
            <a:ext cx="7788073" cy="23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6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225</Words>
  <Application>Microsoft Office PowerPoint</Application>
  <PresentationFormat>Widescreen</PresentationFormat>
  <Paragraphs>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2) Find customer referee ;</vt:lpstr>
      <vt:lpstr>3) Big countries ;</vt:lpstr>
      <vt:lpstr>4) Invalid tweets ;</vt:lpstr>
      <vt:lpstr>5) Replace Employee id with the unique identifier ;</vt:lpstr>
      <vt:lpstr>6) Article view (I) ;</vt:lpstr>
      <vt:lpstr>7) Customer Who Visited but Did Not Make Any Transactions ;</vt:lpstr>
      <vt:lpstr>8) Product sales analysis (I) ;</vt:lpstr>
      <vt:lpstr>9) Rising Temperature ;</vt:lpstr>
      <vt:lpstr>10) Average time of process </vt:lpstr>
      <vt:lpstr>11) Employee bonus ;</vt:lpstr>
      <vt:lpstr>12) Students and Examinations ;</vt:lpstr>
      <vt:lpstr>13) Managers with at least 5 Direct reports ; </vt:lpstr>
      <vt:lpstr>14) Confirmation Rate ;</vt:lpstr>
      <vt:lpstr>15) Not boring movies ;</vt:lpstr>
      <vt:lpstr>16) Average selling price ;</vt:lpstr>
      <vt:lpstr>17) Project Employes ;</vt:lpstr>
      <vt:lpstr>18) Queries quality and percentage ;</vt:lpstr>
      <vt:lpstr>19) Percentage of users attended a contest ; </vt:lpstr>
      <vt:lpstr> 20) Monthly transactions ;</vt:lpstr>
      <vt:lpstr>21) Game play analysis ;</vt:lpstr>
      <vt:lpstr>22) User activity for the past 30 days (I) ;</vt:lpstr>
      <vt:lpstr>23) Customers who bought all products ;</vt:lpstr>
      <vt:lpstr>24) Managers with at Least 5 Direct Reports ; </vt:lpstr>
      <vt:lpstr>25) Triangle judgement ;</vt:lpstr>
      <vt:lpstr>26) Customers placing the largest number of orders ; </vt:lpstr>
      <vt:lpstr>27) Sales person ;</vt:lpstr>
      <vt:lpstr>28) Tree node ;</vt:lpstr>
      <vt:lpstr>29) Actors and Directors who cooperated at least Three Times ; </vt:lpstr>
      <vt:lpstr>30) Monthly Transactions 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venkata prasad</dc:creator>
  <cp:lastModifiedBy>venkata prasad</cp:lastModifiedBy>
  <cp:revision>2</cp:revision>
  <dcterms:created xsi:type="dcterms:W3CDTF">2024-03-02T02:38:19Z</dcterms:created>
  <dcterms:modified xsi:type="dcterms:W3CDTF">2024-03-02T15:52:50Z</dcterms:modified>
</cp:coreProperties>
</file>