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3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563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845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3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9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4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130E-97BD-4C04-809F-5CD4ED1A7952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818794-ECB8-4027-A689-02DC79A86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DEPLOYING WORDPRESS WEB APPLICATIOON </a:t>
            </a:r>
            <a:br>
              <a:rPr lang="en-US" dirty="0" smtClean="0"/>
            </a:br>
            <a:r>
              <a:rPr lang="en-US" dirty="0" smtClean="0"/>
              <a:t>ON </a:t>
            </a:r>
            <a:br>
              <a:rPr lang="en-US" dirty="0" smtClean="0"/>
            </a:br>
            <a:r>
              <a:rPr lang="en-US" dirty="0" smtClean="0"/>
              <a:t>LINUX UBUNTU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1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174171"/>
            <a:ext cx="11889013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94" y="2013361"/>
            <a:ext cx="8596668" cy="388077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Create an EC2 instance with a Linux machine</a:t>
            </a:r>
            <a:r>
              <a:rPr lang="en-IN" dirty="0" smtClean="0">
                <a:solidFill>
                  <a:srgbClr val="FF0000"/>
                </a:solidFill>
              </a:rPr>
              <a:t>. Using </a:t>
            </a:r>
            <a:r>
              <a:rPr lang="en-IN" dirty="0" err="1" smtClean="0">
                <a:solidFill>
                  <a:srgbClr val="FF0000"/>
                </a:solidFill>
              </a:rPr>
              <a:t>ubuntu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The security group for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Inbound rules as SSH-22, HTTP-80, HTTPS-443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   Outbound rules as ALL TRAFFIC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connect the instance to the terminal.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99" y="3506873"/>
            <a:ext cx="5440925" cy="305902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839" y="822101"/>
            <a:ext cx="4236085" cy="2382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85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643234"/>
            <a:ext cx="6451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INSTALLING GIT,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b="1" dirty="0" err="1">
                <a:solidFill>
                  <a:srgbClr val="FF0000"/>
                </a:solidFill>
              </a:rPr>
              <a:t>Sudo</a:t>
            </a:r>
            <a:r>
              <a:rPr lang="en-IN" sz="3200" b="1" dirty="0">
                <a:solidFill>
                  <a:srgbClr val="FF0000"/>
                </a:solidFill>
              </a:rPr>
              <a:t> </a:t>
            </a:r>
            <a:r>
              <a:rPr lang="en-IN" sz="3200" b="1" dirty="0" smtClean="0">
                <a:solidFill>
                  <a:srgbClr val="FF0000"/>
                </a:solidFill>
              </a:rPr>
              <a:t>apt install </a:t>
            </a:r>
            <a:r>
              <a:rPr lang="en-IN" sz="3200" b="1" dirty="0">
                <a:solidFill>
                  <a:srgbClr val="FF0000"/>
                </a:solidFill>
              </a:rPr>
              <a:t>git</a:t>
            </a:r>
            <a:r>
              <a:rPr lang="en-US" sz="3200" dirty="0">
                <a:solidFill>
                  <a:srgbClr val="FF0000"/>
                </a:solidFill>
              </a:rPr>
              <a:t> command used to install </a:t>
            </a:r>
            <a:r>
              <a:rPr lang="en-US" sz="3200" dirty="0" err="1">
                <a:solidFill>
                  <a:srgbClr val="FF0000"/>
                </a:solidFill>
              </a:rPr>
              <a:t>git</a:t>
            </a:r>
            <a:r>
              <a:rPr lang="en-US" sz="3200" dirty="0">
                <a:solidFill>
                  <a:srgbClr val="FF0000"/>
                </a:solidFill>
              </a:rPr>
              <a:t> in local </a:t>
            </a:r>
            <a:r>
              <a:rPr lang="en-US" sz="3200" dirty="0" err="1">
                <a:solidFill>
                  <a:srgbClr val="FF0000"/>
                </a:solidFill>
              </a:rPr>
              <a:t>repositor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220" r="-1536"/>
          <a:stretch/>
        </p:blipFill>
        <p:spPr>
          <a:xfrm>
            <a:off x="5994399" y="1803400"/>
            <a:ext cx="5524501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4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700" y="6238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Install </a:t>
            </a:r>
            <a:r>
              <a:rPr lang="en-US" b="1" dirty="0" err="1">
                <a:solidFill>
                  <a:srgbClr val="FF0000"/>
                </a:solidFill>
              </a:rPr>
              <a:t>Docker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Docker</a:t>
            </a:r>
            <a:r>
              <a:rPr lang="en-US" b="1" dirty="0">
                <a:solidFill>
                  <a:srgbClr val="FF0000"/>
                </a:solidFill>
              </a:rPr>
              <a:t> compose in local repository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47003"/>
            <a:ext cx="5047080" cy="2837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784600"/>
            <a:ext cx="5232400" cy="29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73886"/>
            <a:ext cx="5892702" cy="3313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586913"/>
            <a:ext cx="5659980" cy="31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3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40586"/>
            <a:ext cx="4943972" cy="2779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02" y="3579727"/>
            <a:ext cx="4687178" cy="263525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0" y="3473239"/>
            <a:ext cx="5731510" cy="3223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91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9596" y="228324"/>
            <a:ext cx="5776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Create an EC2 instance with a Linux machine. Using Ubuntu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The security group for 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    Inbound rules as SSH-22, HTTP-80, HTTPS-443 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    Outbound rules as ALL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 connect the instance to the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C:\Users\HP\Pictures\Screenshots\Screenshot (113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9" y="114667"/>
            <a:ext cx="3872775" cy="242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HP\Pictures\Screenshots\Screenshot (114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726" y="2304419"/>
            <a:ext cx="4774066" cy="267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HP\Pictures\Screenshots\Screenshot (115)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273" y="4004268"/>
            <a:ext cx="4447812" cy="2696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871109" y="3695420"/>
            <a:ext cx="1141096" cy="2565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 git, </a:t>
            </a:r>
            <a:r>
              <a:rPr lang="en-I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java,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 </a:t>
            </a:r>
            <a:r>
              <a:rPr lang="en-I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jenkins</a:t>
            </a:r>
            <a:endParaRPr lang="en-US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0962" y="344721"/>
            <a:ext cx="3568611" cy="68559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Jenkins web application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66" y="451892"/>
            <a:ext cx="3621316" cy="2368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HP\Pictures\Screenshots\Screenshot (103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78" y="2410116"/>
            <a:ext cx="3222070" cy="238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HP\Pictures\Screenshots\Screenshot (104)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48" y="936368"/>
            <a:ext cx="4213744" cy="245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HP\Pictures\Screenshots\Screenshot (107)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662" y="4114423"/>
            <a:ext cx="3956166" cy="2476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8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6" y="284467"/>
            <a:ext cx="5037992" cy="261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53" y="2203418"/>
            <a:ext cx="4638747" cy="222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35" y="4073865"/>
            <a:ext cx="4617281" cy="2605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2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113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DEPLOYING WORDPRESS WEB APPLICATIOON  ON  LINUX UBUNTU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2022-12-01T06:00:55Z</dcterms:created>
  <dcterms:modified xsi:type="dcterms:W3CDTF">2022-12-20T08:32:47Z</dcterms:modified>
</cp:coreProperties>
</file>