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5D988-E97C-447A-AAC4-563093A25FD9}" v="1317" dt="2022-12-24T06:17:27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ar-m-cloud/flask-library-app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cs typeface="Calibri Light"/>
              </a:rPr>
              <a:t>DEPLOY PYTHON BASED WEB APPLICATION THROUGH MANUAL AND AUTOMATION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87BE9-4AE8-0C5D-7356-12268929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Update the ubuntu machine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      </a:t>
            </a:r>
            <a:r>
              <a:rPr lang="en-US" dirty="0" err="1">
                <a:cs typeface="Calibri Light"/>
              </a:rPr>
              <a:t>sudo</a:t>
            </a:r>
            <a:r>
              <a:rPr lang="en-US" dirty="0">
                <a:cs typeface="Calibri Light"/>
              </a:rPr>
              <a:t> apt update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     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2F970A-6269-E9D1-5D4F-F149CB590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Sudo apt-get full-upgrade –y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And install the required packages tools related for deploy the project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Sudo apt-get install python3-pip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And after the clone the code from the repository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Git clone </a:t>
            </a:r>
            <a:r>
              <a:rPr lang="en-US" dirty="0">
                <a:cs typeface="Calibri"/>
                <a:hlinkClick r:id="rId2"/>
              </a:rPr>
              <a:t>https://github.com/amar-m-cloud/flask-library-app.git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Go to the source code directory cd flask-library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8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21E32-670E-248C-2A7C-C83F1DA7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cs typeface="Calibri Light"/>
              </a:rPr>
              <a:t>Install the requirements packages</a:t>
            </a:r>
            <a:br>
              <a:rPr lang="en-US" sz="3200" dirty="0">
                <a:cs typeface="Calibri Light"/>
              </a:rPr>
            </a:br>
            <a:r>
              <a:rPr lang="en-US" sz="3200" dirty="0">
                <a:cs typeface="Calibri Light"/>
              </a:rPr>
              <a:t>            pip3 install –r requirements.txt</a:t>
            </a:r>
            <a:endParaRPr lang="en-US" dirty="0"/>
          </a:p>
        </p:txBody>
      </p:sp>
      <p:pic>
        <p:nvPicPr>
          <p:cNvPr id="5" name="Content Placeholder 4" descr="C:\Users\HP\Pictures\Screenshots\Screenshot (448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100" y="1690688"/>
            <a:ext cx="773948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40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4FBF2E-ED10-C582-9CC3-384B5643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cs typeface="Calibri Light"/>
              </a:rPr>
              <a:t>Run the flask server-python3 app.py</a:t>
            </a:r>
            <a:br>
              <a:rPr lang="en-US" sz="3200" dirty="0">
                <a:cs typeface="Calibri Light"/>
              </a:rPr>
            </a:br>
            <a:r>
              <a:rPr lang="en-US" sz="3200" dirty="0">
                <a:cs typeface="Calibri Light"/>
              </a:rPr>
              <a:t>edit the file app.py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C:\Users\HP\Pictures\Screenshots\Screenshot (46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2" y="1825625"/>
            <a:ext cx="6310646" cy="3171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HP\Pictures\Screenshots\Screenshot (45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39543"/>
            <a:ext cx="5918200" cy="332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4071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858FEA-F5B5-03D6-2F42-6B623C4C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cs typeface="Calibri Light"/>
              </a:rPr>
              <a:t>And again run the command python3 app.py and copy the public </a:t>
            </a:r>
            <a:r>
              <a:rPr lang="en-US" sz="3600" dirty="0" err="1">
                <a:cs typeface="Calibri Light"/>
              </a:rPr>
              <a:t>ip</a:t>
            </a:r>
            <a:r>
              <a:rPr lang="en-US" sz="3600" dirty="0">
                <a:cs typeface="Calibri Light"/>
              </a:rPr>
              <a:t> on the browser</a:t>
            </a:r>
          </a:p>
        </p:txBody>
      </p:sp>
      <p:pic>
        <p:nvPicPr>
          <p:cNvPr id="5" name="Content Placeholder 4" descr="C:\Users\HP\Pictures\Screenshots\Screenshot (444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067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054252-AFC2-EA9A-B2EA-4F59908F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>
                <a:cs typeface="Calibri Light"/>
              </a:rPr>
              <a:t>Vpc</a:t>
            </a:r>
            <a:r>
              <a:rPr lang="en-US" sz="3200" dirty="0">
                <a:cs typeface="Calibri Light"/>
              </a:rPr>
              <a:t>-virtual private cloud this is logically isolated from other networks it contains the subnets route tables, security groups and internet gateway.</a:t>
            </a:r>
            <a:endParaRPr lang="en-US" sz="20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31FC51-4306-F9BC-62B1-66BBE7EC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  Create a </a:t>
            </a:r>
            <a:r>
              <a:rPr lang="en-US" dirty="0" err="1">
                <a:cs typeface="Calibri"/>
              </a:rPr>
              <a:t>custamized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vpc</a:t>
            </a:r>
            <a:r>
              <a:rPr lang="en-US" dirty="0">
                <a:cs typeface="Calibri"/>
              </a:rPr>
              <a:t> with the </a:t>
            </a:r>
            <a:r>
              <a:rPr lang="en-US" dirty="0" err="1">
                <a:cs typeface="Calibri"/>
              </a:rPr>
              <a:t>cidr</a:t>
            </a:r>
            <a:r>
              <a:rPr lang="en-US" dirty="0">
                <a:cs typeface="Calibri"/>
              </a:rPr>
              <a:t> range-192.168.0.0/24  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</a:t>
            </a:r>
            <a:r>
              <a:rPr lang="en-US" dirty="0" err="1">
                <a:cs typeface="Calibri"/>
              </a:rPr>
              <a:t>Cidr</a:t>
            </a:r>
            <a:r>
              <a:rPr lang="en-US" dirty="0">
                <a:cs typeface="Calibri"/>
              </a:rPr>
              <a:t>(classless intern domain route)-it is same as the </a:t>
            </a:r>
            <a:r>
              <a:rPr lang="en-US" dirty="0" err="1">
                <a:cs typeface="Calibri"/>
              </a:rPr>
              <a:t>ip</a:t>
            </a:r>
            <a:r>
              <a:rPr lang="en-US" dirty="0">
                <a:cs typeface="Calibri"/>
              </a:rPr>
              <a:t> address but it ends with the slash after number the num indicates that how many addresses are allow.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Subnets-the </a:t>
            </a:r>
            <a:r>
              <a:rPr lang="en-US" dirty="0" err="1">
                <a:cs typeface="Calibri"/>
              </a:rPr>
              <a:t>vpc</a:t>
            </a:r>
            <a:r>
              <a:rPr lang="en-US" dirty="0">
                <a:cs typeface="Calibri"/>
              </a:rPr>
              <a:t> can be divided into smaller chunks easy to manage and s</a:t>
            </a:r>
          </a:p>
        </p:txBody>
      </p:sp>
    </p:spTree>
    <p:extLst>
      <p:ext uri="{BB962C8B-B14F-4D97-AF65-F5344CB8AC3E}">
        <p14:creationId xmlns:p14="http://schemas.microsoft.com/office/powerpoint/2010/main" val="406469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92D1B2-DE5A-A422-578A-77BE77EF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the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vpc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with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cidr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192.168.0.0/16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696" y="1271833"/>
            <a:ext cx="7564319" cy="4252853"/>
          </a:xfrm>
        </p:spPr>
      </p:pic>
    </p:spTree>
    <p:extLst>
      <p:ext uri="{BB962C8B-B14F-4D97-AF65-F5344CB8AC3E}">
        <p14:creationId xmlns:p14="http://schemas.microsoft.com/office/powerpoint/2010/main" val="160455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xmlns="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B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88A852-250D-6416-F3F2-4151D051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a subnet with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cidr</a:t>
            </a: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range is </a:t>
            </a:r>
            <a:r>
              <a:rPr lang="en-US" sz="3200" kern="12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192.168.0.0/24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2315022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23518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6F9E488-0718-4E1E-9D12-26779F6062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E708407-D01D-4E57-8998-FF799DBC37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F8CBFB-EB64-02B6-DBA6-EAAE5E9B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And after the create internet gateway and connect the internet gateway to the vpc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7F963B07-5C9E-478C-A53E-B6F5B4A789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A152F29E-C625-4313-96BF-5675B357C0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2A5CB78-6497-4151-83B6-568BD27EC5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72" y="1528834"/>
            <a:ext cx="7039766" cy="3957936"/>
          </a:xfrm>
        </p:spPr>
      </p:pic>
    </p:spTree>
    <p:extLst>
      <p:ext uri="{BB962C8B-B14F-4D97-AF65-F5344CB8AC3E}">
        <p14:creationId xmlns:p14="http://schemas.microsoft.com/office/powerpoint/2010/main" val="374856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8917E-892A-2DC9-EE04-F01D3E99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the route table and edit the route and subnet associations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6" y="1194560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62628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919F91-220B-D2F6-D339-4225A032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Create security groups</a:t>
            </a:r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89590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0B8404-1560-647D-1503-21187A30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Ec2-elastic cloud compute virtual machine in the cloud on which you have </a:t>
            </a:r>
            <a:r>
              <a:rPr lang="en-US" dirty="0" err="1">
                <a:cs typeface="Calibri Light"/>
              </a:rPr>
              <a:t>os</a:t>
            </a:r>
            <a:r>
              <a:rPr lang="en-US" dirty="0">
                <a:cs typeface="Calibri Light"/>
              </a:rPr>
              <a:t>-level control you can run this cloud server whenever you want.</a:t>
            </a:r>
            <a:endParaRPr lang="en-US" dirty="0"/>
          </a:p>
        </p:txBody>
      </p:sp>
      <p:pic>
        <p:nvPicPr>
          <p:cNvPr id="5" name="Content Placeholder 4" descr="C:\Users\HP\Pictures\Screenshots\Screenshot (445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28" y="1967293"/>
            <a:ext cx="5848799" cy="3454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HP\Pictures\Screenshots\Screenshot (463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439553"/>
            <a:ext cx="5918200" cy="332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7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11EF0-CEED-635A-B274-3F4460F0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Connect the instance to the terminal</a:t>
            </a:r>
            <a:endParaRPr lang="en-US" dirty="0"/>
          </a:p>
        </p:txBody>
      </p:sp>
      <p:pic>
        <p:nvPicPr>
          <p:cNvPr id="5" name="Content Placeholder 4" descr="C:\Users\HP\Pictures\Screenshots\Screenshot (447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75" y="1851383"/>
            <a:ext cx="773948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840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137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DEPLOY PYTHON BASED WEB APPLICATION THROUGH MANUAL AND AUTOMATION</vt:lpstr>
      <vt:lpstr>Vpc-virtual private cloud this is logically isolated from other networks it contains the subnets route tables, security groups and internet gateway.</vt:lpstr>
      <vt:lpstr>Create the vpc with cidr 192.168.0.0/16</vt:lpstr>
      <vt:lpstr>Create a subnet with cidr range is 192.168.0.0/24</vt:lpstr>
      <vt:lpstr>And after the create internet gateway and connect the internet gateway to the vpc</vt:lpstr>
      <vt:lpstr>Create the route table and edit the route and subnet associations</vt:lpstr>
      <vt:lpstr>Create security groups</vt:lpstr>
      <vt:lpstr>Ec2-elastic cloud compute virtual machine in the cloud on which you have os-level control you can run this cloud server whenever you want.</vt:lpstr>
      <vt:lpstr>Connect the instance to the terminal</vt:lpstr>
      <vt:lpstr>Update the ubuntu machine       sudo apt update       </vt:lpstr>
      <vt:lpstr>Install the requirements packages             pip3 install –r requirements.txt</vt:lpstr>
      <vt:lpstr>Run the flask server-python3 app.py edit the file app.py</vt:lpstr>
      <vt:lpstr>And again run the command python3 app.py and copy the public ip on the browser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CHOWDARY</dc:creator>
  <cp:lastModifiedBy>HP</cp:lastModifiedBy>
  <cp:revision>250</cp:revision>
  <dcterms:created xsi:type="dcterms:W3CDTF">2022-12-24T05:05:33Z</dcterms:created>
  <dcterms:modified xsi:type="dcterms:W3CDTF">2023-02-11T05:39:52Z</dcterms:modified>
</cp:coreProperties>
</file>