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90"/>
  </p:normalViewPr>
  <p:slideViewPr>
    <p:cSldViewPr snapToGrid="0">
      <p:cViewPr varScale="1">
        <p:scale>
          <a:sx n="111" d="100"/>
          <a:sy n="11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E578-CC41-544B-AC3E-EEBD4EF909C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F541-0677-DE4A-932B-D3B4530BB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F541-0677-DE4A-932B-D3B4530BB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52" r:id="rId7"/>
    <p:sldLayoutId id="2147483753" r:id="rId8"/>
    <p:sldLayoutId id="2147483751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pixabay.com/en/woman-artificial-intelligence-50632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transformers/master/en/model_doc/vilt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D42DB-091F-54BD-341F-5A1AAC507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50032"/>
            <a:ext cx="9601200" cy="96244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AI VISUAL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FE5F-0A96-B4C1-F183-796DD61C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5" y="966580"/>
            <a:ext cx="8763001" cy="96244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FINAL PROJECT PRESENTATION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2D690C1-A25E-C9CC-9836-D741B4AEF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08" r="-2" b="23519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5B27FE1-8AAD-1886-28FD-364154AAD7BD}"/>
              </a:ext>
            </a:extLst>
          </p:cNvPr>
          <p:cNvSpPr txBox="1">
            <a:spLocks/>
          </p:cNvSpPr>
          <p:nvPr/>
        </p:nvSpPr>
        <p:spPr>
          <a:xfrm>
            <a:off x="7359696" y="1479173"/>
            <a:ext cx="5006480" cy="962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Venkata </a:t>
            </a:r>
            <a:r>
              <a:rPr lang="en-US" sz="2200" dirty="0" err="1">
                <a:solidFill>
                  <a:schemeClr val="tx2"/>
                </a:solidFill>
              </a:rPr>
              <a:t>Rachakonda</a:t>
            </a:r>
            <a:r>
              <a:rPr lang="en-US" sz="2200" dirty="0">
                <a:solidFill>
                  <a:schemeClr val="tx2"/>
                </a:solidFill>
              </a:rPr>
              <a:t> - 100893970</a:t>
            </a:r>
          </a:p>
        </p:txBody>
      </p:sp>
    </p:spTree>
    <p:extLst>
      <p:ext uri="{BB962C8B-B14F-4D97-AF65-F5344CB8AC3E}">
        <p14:creationId xmlns:p14="http://schemas.microsoft.com/office/powerpoint/2010/main" val="30923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00081-1CA4-507E-FA5D-70F95632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VQA?</a:t>
            </a:r>
          </a:p>
        </p:txBody>
      </p:sp>
      <p:pic>
        <p:nvPicPr>
          <p:cNvPr id="21" name="Content Placeholder 20" descr="A person with a circuit board&#10;&#10;Description automatically generated">
            <a:extLst>
              <a:ext uri="{FF2B5EF4-FFF2-40B4-BE49-F238E27FC236}">
                <a16:creationId xmlns:a16="http://schemas.microsoft.com/office/drawing/2014/main" id="{10EE1DA8-818F-0457-DA8C-1AFF03E4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89728" y="560388"/>
            <a:ext cx="2227556" cy="157321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22AE2B-29D6-CEA4-1176-DB26D4484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98" y="2385716"/>
            <a:ext cx="9332604" cy="3919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0137-65D8-3A2F-36CE-92692C19B2CD}"/>
              </a:ext>
            </a:extLst>
          </p:cNvPr>
          <p:cNvSpPr txBox="1"/>
          <p:nvPr/>
        </p:nvSpPr>
        <p:spPr>
          <a:xfrm>
            <a:off x="1636089" y="1304852"/>
            <a:ext cx="95596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i="0" u="sng" dirty="0">
                <a:effectLst/>
                <a:latin typeface="Source Sans Pro" panose="020B0503030403020204" pitchFamily="34" charset="0"/>
              </a:rPr>
              <a:t>Use Cases: </a:t>
            </a:r>
          </a:p>
          <a:p>
            <a:pPr algn="l"/>
            <a:endParaRPr lang="en-CA" b="1" i="0" u="sng" dirty="0"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Aid the Visually Impaired Persons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VQA models can be used to reduce visual barriers for visually impaired individuals by allowing them to get information about images from the web and the real world.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Education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VQA models can be used to improve experiences at museums by allowing observers to directly ask questions they interested in.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Improved Image Retrieval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Visual question answering models can be used to retrieve images with specific characteristics. For example, the user can ask "Is there a dog?" to find all images with dogs from a set of images.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Video Search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Specific snippets/timestamps of a video can be retrieved based on search queries. For example, the user can ask "At which part of the video does the guitar appear?" and get a specific timestamp range from the whole video.</a:t>
            </a:r>
          </a:p>
        </p:txBody>
      </p:sp>
    </p:spTree>
    <p:extLst>
      <p:ext uri="{BB962C8B-B14F-4D97-AF65-F5344CB8AC3E}">
        <p14:creationId xmlns:p14="http://schemas.microsoft.com/office/powerpoint/2010/main" val="15111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PRETRAINED MODELS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0137-65D8-3A2F-36CE-92692C19B2CD}"/>
              </a:ext>
            </a:extLst>
          </p:cNvPr>
          <p:cNvSpPr txBox="1"/>
          <p:nvPr/>
        </p:nvSpPr>
        <p:spPr>
          <a:xfrm>
            <a:off x="1636089" y="1304852"/>
            <a:ext cx="95596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CA" b="1" i="0" dirty="0" err="1">
                <a:solidFill>
                  <a:srgbClr val="374151"/>
                </a:solidFill>
                <a:effectLst/>
                <a:latin typeface="Söhne"/>
              </a:rPr>
              <a:t>dandelin</a:t>
            </a: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/vilt-b32-finetuned-vqa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dandelin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/vilt-b32-finetuned-vqa seems to refer to a specific fine-tuned model for Visual Question Answering (VQA) using the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ViLT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(Vision-and-Language Transformer) architecture.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dandelin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 could be the username or author name of the person who performed the fine-tuning.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vilt-b32 likely refers to the base model architecture, where "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vilt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 is the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ViLT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model and "b32" indicates a batch size of 32 during fine-tuning.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"finetuned-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vqa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 specifies that the model was fine-tuned specifically for the VQA task.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text-davinci-002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text-davinci-002 seems to refer to a specific variant of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OpenAI's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GPT-3 model called "Davinci" with ID "002".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"text" prefix suggests that it's optimized for text generation tasks.</a:t>
            </a:r>
          </a:p>
        </p:txBody>
      </p:sp>
    </p:spTree>
    <p:extLst>
      <p:ext uri="{BB962C8B-B14F-4D97-AF65-F5344CB8AC3E}">
        <p14:creationId xmlns:p14="http://schemas.microsoft.com/office/powerpoint/2010/main" val="22449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AI Product Design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ViLT architecture">
            <a:extLst>
              <a:ext uri="{FF2B5EF4-FFF2-40B4-BE49-F238E27FC236}">
                <a16:creationId xmlns:a16="http://schemas.microsoft.com/office/drawing/2014/main" id="{B74531C6-FB3B-7EAE-1966-6A3E0A31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6344"/>
            <a:ext cx="9656525" cy="34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9B6B9-C2B1-01A4-D09B-DB14ECE50887}"/>
              </a:ext>
            </a:extLst>
          </p:cNvPr>
          <p:cNvSpPr txBox="1"/>
          <p:nvPr/>
        </p:nvSpPr>
        <p:spPr>
          <a:xfrm>
            <a:off x="1814945" y="6211668"/>
            <a:ext cx="965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sng" dirty="0">
                <a:effectLst/>
                <a:latin typeface="-apple-system"/>
                <a:hlinkClick r:id="rId6"/>
              </a:rPr>
              <a:t>Reference: https://huggingface.co/docs/transformers/master/en/model_doc/vilt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User Interface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B642B-EA5A-F14B-559D-B7693E7B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7" y="1445675"/>
            <a:ext cx="11411088" cy="44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Preprocessing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FCB4-A3C5-7E67-D7C0-8C363A8E6E72}"/>
              </a:ext>
            </a:extLst>
          </p:cNvPr>
          <p:cNvSpPr txBox="1"/>
          <p:nvPr/>
        </p:nvSpPr>
        <p:spPr>
          <a:xfrm>
            <a:off x="1554985" y="1655762"/>
            <a:ext cx="10875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Configuration: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Load model configuration (architecture, hyperparameters).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Tokenizer: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Load tokenizer for text and potentially image inputs.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Special Tokens: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Add special tokens like [CLS], [SEP], and [IMG].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Tokenization: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Convert text into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subword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tokens.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Encoding: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Convert tokens and images to numerical values.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Input Features: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Organize encoded inputs for model processing.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Output Prep: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Prepare features for model consumption.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Returned Processor: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Get the ready-to-use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ViltProcessor</a:t>
            </a: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43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Fine Tuning the model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FCB4-A3C5-7E67-D7C0-8C363A8E6E72}"/>
              </a:ext>
            </a:extLst>
          </p:cNvPr>
          <p:cNvSpPr txBox="1"/>
          <p:nvPr/>
        </p:nvSpPr>
        <p:spPr>
          <a:xfrm>
            <a:off x="592282" y="767875"/>
            <a:ext cx="10875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dirty="0">
                <a:latin typeface="-apple-system"/>
              </a:rPr>
              <a:t>F</a:t>
            </a:r>
            <a:r>
              <a:rPr lang="en-CA" b="0" i="0" dirty="0">
                <a:effectLst/>
                <a:latin typeface="-apple-system"/>
              </a:rPr>
              <a:t>ine-tune the Vision-and-Language Transformer (</a:t>
            </a:r>
            <a:r>
              <a:rPr lang="en-CA" b="0" i="0" dirty="0" err="1">
                <a:effectLst/>
                <a:latin typeface="-apple-system"/>
              </a:rPr>
              <a:t>ViLT</a:t>
            </a:r>
            <a:r>
              <a:rPr lang="en-CA" b="0" i="0" dirty="0">
                <a:effectLst/>
                <a:latin typeface="-apple-system"/>
              </a:rPr>
              <a:t>) for visual question answering, similarly like fine-tune BERT: - - head on top that is randomly initialized, and trains it end-to-end together with a pre-trained 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-apple-system"/>
              </a:rPr>
              <a:t>Labels, which is a list of integer indices of the labels that apply to a given image + question.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-apple-system"/>
              </a:rPr>
              <a:t>scores, which are the corresponding scores (between 0 and 1), which indicate the importance of each label.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AF1876-D2F6-F57E-615D-2AB042008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2" r="23745"/>
          <a:stretch/>
        </p:blipFill>
        <p:spPr bwMode="auto">
          <a:xfrm>
            <a:off x="5147622" y="2352317"/>
            <a:ext cx="2729345" cy="41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7D318-EB19-456E-7EAF-25BE48A7D7CA}"/>
              </a:ext>
            </a:extLst>
          </p:cNvPr>
          <p:cNvSpPr txBox="1"/>
          <p:nvPr/>
        </p:nvSpPr>
        <p:spPr>
          <a:xfrm>
            <a:off x="7953167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-apple-system"/>
              </a:rPr>
              <a:t>Question: 'Where is he looking?'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830BE-9B74-CC0C-D64A-FBAFE10A5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752" y="2211193"/>
            <a:ext cx="3170546" cy="4393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30479-7087-AF0D-3DE2-A9F25A0BC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6" y="3459137"/>
            <a:ext cx="3949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7E50-8824-DB52-FCF4-FE515785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4A88-47F6-6B94-16CD-44550986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498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Avenir Next LT Pro</vt:lpstr>
      <vt:lpstr>AvenirNext LT Pro Medium</vt:lpstr>
      <vt:lpstr>Calibri</vt:lpstr>
      <vt:lpstr>Söhne</vt:lpstr>
      <vt:lpstr>Source Sans Pro</vt:lpstr>
      <vt:lpstr>BlockprintVTI</vt:lpstr>
      <vt:lpstr>AI VISUAL ANSWERING</vt:lpstr>
      <vt:lpstr>What is VQA?</vt:lpstr>
      <vt:lpstr>WHY?</vt:lpstr>
      <vt:lpstr>PRETRAINED MODELS USED</vt:lpstr>
      <vt:lpstr>AI Product Design</vt:lpstr>
      <vt:lpstr>User Interface</vt:lpstr>
      <vt:lpstr>Preprocessing</vt:lpstr>
      <vt:lpstr>Fine Tuning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VISUAL ANSWERING</dc:title>
  <dc:creator>Venkata Rachakonda</dc:creator>
  <cp:lastModifiedBy>Venkata Rachakonda</cp:lastModifiedBy>
  <cp:revision>1</cp:revision>
  <dcterms:created xsi:type="dcterms:W3CDTF">2023-08-09T17:37:24Z</dcterms:created>
  <dcterms:modified xsi:type="dcterms:W3CDTF">2023-08-12T19:12:40Z</dcterms:modified>
</cp:coreProperties>
</file>