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690"/>
  </p:normalViewPr>
  <p:slideViewPr>
    <p:cSldViewPr snapToGrid="0">
      <p:cViewPr varScale="1">
        <p:scale>
          <a:sx n="75" d="100"/>
          <a:sy n="75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338B6-9EFB-481E-93CE-AED7239C12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74E1A3-3BEC-4472-8E9C-22BA9EC8F032}">
      <dgm:prSet/>
      <dgm:spPr/>
      <dgm:t>
        <a:bodyPr/>
        <a:lstStyle/>
        <a:p>
          <a:pPr>
            <a:defRPr cap="all"/>
          </a:pPr>
          <a:r>
            <a:rPr lang="en-CA" b="1" i="0"/>
            <a:t>Configuration:</a:t>
          </a:r>
          <a:r>
            <a:rPr lang="en-CA" b="0" i="0"/>
            <a:t> Load model configuration (architecture, hyperparameters).</a:t>
          </a:r>
          <a:endParaRPr lang="en-US"/>
        </a:p>
      </dgm:t>
    </dgm:pt>
    <dgm:pt modelId="{25D4FE7E-305D-4388-B46E-3153DC30FB62}" type="parTrans" cxnId="{A87F1FA3-0D04-4F1E-A69E-68C2A8FCAF5A}">
      <dgm:prSet/>
      <dgm:spPr/>
      <dgm:t>
        <a:bodyPr/>
        <a:lstStyle/>
        <a:p>
          <a:endParaRPr lang="en-US"/>
        </a:p>
      </dgm:t>
    </dgm:pt>
    <dgm:pt modelId="{6B0B3F13-2737-4770-B46E-EF5590F8D899}" type="sibTrans" cxnId="{A87F1FA3-0D04-4F1E-A69E-68C2A8FCAF5A}">
      <dgm:prSet/>
      <dgm:spPr/>
      <dgm:t>
        <a:bodyPr/>
        <a:lstStyle/>
        <a:p>
          <a:endParaRPr lang="en-US"/>
        </a:p>
      </dgm:t>
    </dgm:pt>
    <dgm:pt modelId="{6ED20E68-B4C7-4BCE-9355-CFF1A0C3DD51}">
      <dgm:prSet/>
      <dgm:spPr/>
      <dgm:t>
        <a:bodyPr/>
        <a:lstStyle/>
        <a:p>
          <a:pPr>
            <a:defRPr cap="all"/>
          </a:pPr>
          <a:r>
            <a:rPr lang="en-CA" b="1" i="0"/>
            <a:t>Tokenizer:</a:t>
          </a:r>
          <a:r>
            <a:rPr lang="en-CA" b="0" i="0"/>
            <a:t> Load tokenizer for text and potentially image inputs.</a:t>
          </a:r>
          <a:endParaRPr lang="en-US"/>
        </a:p>
      </dgm:t>
    </dgm:pt>
    <dgm:pt modelId="{8E535876-EB91-42BA-86F8-E4938DD50C50}" type="parTrans" cxnId="{5B837ED5-1741-4A31-B99F-450B71894D88}">
      <dgm:prSet/>
      <dgm:spPr/>
      <dgm:t>
        <a:bodyPr/>
        <a:lstStyle/>
        <a:p>
          <a:endParaRPr lang="en-US"/>
        </a:p>
      </dgm:t>
    </dgm:pt>
    <dgm:pt modelId="{6CA2C0FC-E2C0-42FB-B404-CFFA17622ED9}" type="sibTrans" cxnId="{5B837ED5-1741-4A31-B99F-450B71894D88}">
      <dgm:prSet/>
      <dgm:spPr/>
      <dgm:t>
        <a:bodyPr/>
        <a:lstStyle/>
        <a:p>
          <a:endParaRPr lang="en-US"/>
        </a:p>
      </dgm:t>
    </dgm:pt>
    <dgm:pt modelId="{46BEB0AF-8284-47F3-A1ED-D2673C524741}">
      <dgm:prSet/>
      <dgm:spPr/>
      <dgm:t>
        <a:bodyPr/>
        <a:lstStyle/>
        <a:p>
          <a:pPr>
            <a:defRPr cap="all"/>
          </a:pPr>
          <a:r>
            <a:rPr lang="en-CA" b="1" i="0"/>
            <a:t>Special Tokens:</a:t>
          </a:r>
          <a:r>
            <a:rPr lang="en-CA" b="0" i="0"/>
            <a:t> Add special tokens like [CLS], [SEP], and [IMG].</a:t>
          </a:r>
          <a:endParaRPr lang="en-US"/>
        </a:p>
      </dgm:t>
    </dgm:pt>
    <dgm:pt modelId="{66073328-FCE9-485A-A0D9-0CB9F30DA147}" type="parTrans" cxnId="{E0DF579A-2B32-4957-9634-2DF59C4AEFCC}">
      <dgm:prSet/>
      <dgm:spPr/>
      <dgm:t>
        <a:bodyPr/>
        <a:lstStyle/>
        <a:p>
          <a:endParaRPr lang="en-US"/>
        </a:p>
      </dgm:t>
    </dgm:pt>
    <dgm:pt modelId="{AA1396F1-1683-41FD-B305-2129AC79BDBF}" type="sibTrans" cxnId="{E0DF579A-2B32-4957-9634-2DF59C4AEFCC}">
      <dgm:prSet/>
      <dgm:spPr/>
      <dgm:t>
        <a:bodyPr/>
        <a:lstStyle/>
        <a:p>
          <a:endParaRPr lang="en-US"/>
        </a:p>
      </dgm:t>
    </dgm:pt>
    <dgm:pt modelId="{964C2DB9-3547-47BC-B2DF-E4521C6669D1}">
      <dgm:prSet/>
      <dgm:spPr/>
      <dgm:t>
        <a:bodyPr/>
        <a:lstStyle/>
        <a:p>
          <a:pPr>
            <a:defRPr cap="all"/>
          </a:pPr>
          <a:r>
            <a:rPr lang="en-CA" b="1" i="0"/>
            <a:t>Tokenization:</a:t>
          </a:r>
          <a:r>
            <a:rPr lang="en-CA" b="0" i="0"/>
            <a:t> Convert text into subword tokens.</a:t>
          </a:r>
          <a:endParaRPr lang="en-US"/>
        </a:p>
      </dgm:t>
    </dgm:pt>
    <dgm:pt modelId="{3E4CFD7F-1B29-443C-A0C5-0B59DC2EC750}" type="parTrans" cxnId="{74E8956B-8373-4403-A790-B0F9FC2F1274}">
      <dgm:prSet/>
      <dgm:spPr/>
      <dgm:t>
        <a:bodyPr/>
        <a:lstStyle/>
        <a:p>
          <a:endParaRPr lang="en-US"/>
        </a:p>
      </dgm:t>
    </dgm:pt>
    <dgm:pt modelId="{0B885EB2-BA29-424A-81A9-AD15D1115125}" type="sibTrans" cxnId="{74E8956B-8373-4403-A790-B0F9FC2F1274}">
      <dgm:prSet/>
      <dgm:spPr/>
      <dgm:t>
        <a:bodyPr/>
        <a:lstStyle/>
        <a:p>
          <a:endParaRPr lang="en-US"/>
        </a:p>
      </dgm:t>
    </dgm:pt>
    <dgm:pt modelId="{2384004A-881D-4375-882B-4A2933D288C3}">
      <dgm:prSet/>
      <dgm:spPr/>
      <dgm:t>
        <a:bodyPr/>
        <a:lstStyle/>
        <a:p>
          <a:pPr>
            <a:defRPr cap="all"/>
          </a:pPr>
          <a:r>
            <a:rPr lang="en-CA" b="1" i="0"/>
            <a:t>Encoding:</a:t>
          </a:r>
          <a:r>
            <a:rPr lang="en-CA" b="0" i="0"/>
            <a:t> Convert tokens and images to numerical values.</a:t>
          </a:r>
          <a:endParaRPr lang="en-US"/>
        </a:p>
      </dgm:t>
    </dgm:pt>
    <dgm:pt modelId="{714F79F3-AD4C-4FD3-91CB-994949DE9133}" type="parTrans" cxnId="{07D542C8-9C85-485B-98E5-675BEEA0AF52}">
      <dgm:prSet/>
      <dgm:spPr/>
      <dgm:t>
        <a:bodyPr/>
        <a:lstStyle/>
        <a:p>
          <a:endParaRPr lang="en-US"/>
        </a:p>
      </dgm:t>
    </dgm:pt>
    <dgm:pt modelId="{7ED5340B-E803-48AE-A8A8-B51405DC062E}" type="sibTrans" cxnId="{07D542C8-9C85-485B-98E5-675BEEA0AF52}">
      <dgm:prSet/>
      <dgm:spPr/>
      <dgm:t>
        <a:bodyPr/>
        <a:lstStyle/>
        <a:p>
          <a:endParaRPr lang="en-US"/>
        </a:p>
      </dgm:t>
    </dgm:pt>
    <dgm:pt modelId="{107C68A7-5446-4680-B8EB-7B999955C9EA}">
      <dgm:prSet/>
      <dgm:spPr/>
      <dgm:t>
        <a:bodyPr/>
        <a:lstStyle/>
        <a:p>
          <a:pPr>
            <a:defRPr cap="all"/>
          </a:pPr>
          <a:r>
            <a:rPr lang="en-CA" b="1" i="0"/>
            <a:t>Input Features:</a:t>
          </a:r>
          <a:r>
            <a:rPr lang="en-CA" b="0" i="0"/>
            <a:t> Organize encoded inputs for model processing.</a:t>
          </a:r>
          <a:endParaRPr lang="en-US"/>
        </a:p>
      </dgm:t>
    </dgm:pt>
    <dgm:pt modelId="{029BD3CC-828C-4C66-8050-19FCA5A4A0D4}" type="parTrans" cxnId="{E54F4857-E3BE-43AF-BB7D-6C9962B0BCF8}">
      <dgm:prSet/>
      <dgm:spPr/>
      <dgm:t>
        <a:bodyPr/>
        <a:lstStyle/>
        <a:p>
          <a:endParaRPr lang="en-US"/>
        </a:p>
      </dgm:t>
    </dgm:pt>
    <dgm:pt modelId="{0A99ED50-680B-44CE-9D12-2E1BDD4F6979}" type="sibTrans" cxnId="{E54F4857-E3BE-43AF-BB7D-6C9962B0BCF8}">
      <dgm:prSet/>
      <dgm:spPr/>
      <dgm:t>
        <a:bodyPr/>
        <a:lstStyle/>
        <a:p>
          <a:endParaRPr lang="en-US"/>
        </a:p>
      </dgm:t>
    </dgm:pt>
    <dgm:pt modelId="{E569367E-769B-413A-AA9E-A07291429E6C}">
      <dgm:prSet/>
      <dgm:spPr/>
      <dgm:t>
        <a:bodyPr/>
        <a:lstStyle/>
        <a:p>
          <a:pPr>
            <a:defRPr cap="all"/>
          </a:pPr>
          <a:r>
            <a:rPr lang="en-CA" b="1" i="0"/>
            <a:t>Output Prep:</a:t>
          </a:r>
          <a:r>
            <a:rPr lang="en-CA" b="0" i="0"/>
            <a:t> Prepare features for model consumption.</a:t>
          </a:r>
          <a:endParaRPr lang="en-US"/>
        </a:p>
      </dgm:t>
    </dgm:pt>
    <dgm:pt modelId="{DEB90280-AEB0-414F-82E5-0C313E90A51D}" type="parTrans" cxnId="{7DD17976-6A67-4962-87CD-8F4C076F348D}">
      <dgm:prSet/>
      <dgm:spPr/>
      <dgm:t>
        <a:bodyPr/>
        <a:lstStyle/>
        <a:p>
          <a:endParaRPr lang="en-US"/>
        </a:p>
      </dgm:t>
    </dgm:pt>
    <dgm:pt modelId="{9BAAFA96-1D93-4131-831B-1DD70A60A1D1}" type="sibTrans" cxnId="{7DD17976-6A67-4962-87CD-8F4C076F348D}">
      <dgm:prSet/>
      <dgm:spPr/>
      <dgm:t>
        <a:bodyPr/>
        <a:lstStyle/>
        <a:p>
          <a:endParaRPr lang="en-US"/>
        </a:p>
      </dgm:t>
    </dgm:pt>
    <dgm:pt modelId="{E92B0A6D-B307-4A6D-8175-EAE3A170DF84}">
      <dgm:prSet/>
      <dgm:spPr/>
      <dgm:t>
        <a:bodyPr/>
        <a:lstStyle/>
        <a:p>
          <a:pPr>
            <a:defRPr cap="all"/>
          </a:pPr>
          <a:r>
            <a:rPr lang="en-CA" b="1" i="0"/>
            <a:t>Returned Processor:</a:t>
          </a:r>
          <a:r>
            <a:rPr lang="en-CA" b="0" i="0"/>
            <a:t> Get the ready-to-use ViltProcessor</a:t>
          </a:r>
          <a:endParaRPr lang="en-US"/>
        </a:p>
      </dgm:t>
    </dgm:pt>
    <dgm:pt modelId="{64D07FBB-4969-47DC-8C9F-CB4F747D6F5B}" type="parTrans" cxnId="{584E4D3A-076A-4C84-8E31-199D116AF2B4}">
      <dgm:prSet/>
      <dgm:spPr/>
      <dgm:t>
        <a:bodyPr/>
        <a:lstStyle/>
        <a:p>
          <a:endParaRPr lang="en-US"/>
        </a:p>
      </dgm:t>
    </dgm:pt>
    <dgm:pt modelId="{090B1BFD-04E1-4E31-B3F9-EAD083AF7BC5}" type="sibTrans" cxnId="{584E4D3A-076A-4C84-8E31-199D116AF2B4}">
      <dgm:prSet/>
      <dgm:spPr/>
      <dgm:t>
        <a:bodyPr/>
        <a:lstStyle/>
        <a:p>
          <a:endParaRPr lang="en-US"/>
        </a:p>
      </dgm:t>
    </dgm:pt>
    <dgm:pt modelId="{2087D109-DD67-4D24-83CE-19161FB8F846}" type="pres">
      <dgm:prSet presAssocID="{666338B6-9EFB-481E-93CE-AED7239C12CF}" presName="root" presStyleCnt="0">
        <dgm:presLayoutVars>
          <dgm:dir/>
          <dgm:resizeHandles val="exact"/>
        </dgm:presLayoutVars>
      </dgm:prSet>
      <dgm:spPr/>
    </dgm:pt>
    <dgm:pt modelId="{E4418388-C0D9-4014-80D2-0572C825693E}" type="pres">
      <dgm:prSet presAssocID="{7E74E1A3-3BEC-4472-8E9C-22BA9EC8F032}" presName="compNode" presStyleCnt="0"/>
      <dgm:spPr/>
    </dgm:pt>
    <dgm:pt modelId="{56850DE1-9DD7-4007-8983-D0B23B5628C4}" type="pres">
      <dgm:prSet presAssocID="{7E74E1A3-3BEC-4472-8E9C-22BA9EC8F032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C184D8F-BE94-4B30-BB58-0132477D8058}" type="pres">
      <dgm:prSet presAssocID="{7E74E1A3-3BEC-4472-8E9C-22BA9EC8F03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4CD719-A5C9-42D7-89FD-731116DDAAD2}" type="pres">
      <dgm:prSet presAssocID="{7E74E1A3-3BEC-4472-8E9C-22BA9EC8F032}" presName="spaceRect" presStyleCnt="0"/>
      <dgm:spPr/>
    </dgm:pt>
    <dgm:pt modelId="{D7D45E00-0620-43B4-BA5C-ED5A6671A519}" type="pres">
      <dgm:prSet presAssocID="{7E74E1A3-3BEC-4472-8E9C-22BA9EC8F032}" presName="textRect" presStyleLbl="revTx" presStyleIdx="0" presStyleCnt="8">
        <dgm:presLayoutVars>
          <dgm:chMax val="1"/>
          <dgm:chPref val="1"/>
        </dgm:presLayoutVars>
      </dgm:prSet>
      <dgm:spPr/>
    </dgm:pt>
    <dgm:pt modelId="{36EDE961-B73B-400B-ABC8-B856D9BF1FB2}" type="pres">
      <dgm:prSet presAssocID="{6B0B3F13-2737-4770-B46E-EF5590F8D899}" presName="sibTrans" presStyleCnt="0"/>
      <dgm:spPr/>
    </dgm:pt>
    <dgm:pt modelId="{E6B876B7-47DA-4C1B-88E8-A8716EEC31AD}" type="pres">
      <dgm:prSet presAssocID="{6ED20E68-B4C7-4BCE-9355-CFF1A0C3DD51}" presName="compNode" presStyleCnt="0"/>
      <dgm:spPr/>
    </dgm:pt>
    <dgm:pt modelId="{48D17FE5-621A-4324-B2D3-911459519F0C}" type="pres">
      <dgm:prSet presAssocID="{6ED20E68-B4C7-4BCE-9355-CFF1A0C3DD51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BD7E3DB-237C-4BB6-A00B-145A4AE9B059}" type="pres">
      <dgm:prSet presAssocID="{6ED20E68-B4C7-4BCE-9355-CFF1A0C3DD5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E1AC9AD1-DD32-428E-9C4C-3DDE108131F5}" type="pres">
      <dgm:prSet presAssocID="{6ED20E68-B4C7-4BCE-9355-CFF1A0C3DD51}" presName="spaceRect" presStyleCnt="0"/>
      <dgm:spPr/>
    </dgm:pt>
    <dgm:pt modelId="{0C6A1625-EC74-411B-90F3-CC78733FFA18}" type="pres">
      <dgm:prSet presAssocID="{6ED20E68-B4C7-4BCE-9355-CFF1A0C3DD51}" presName="textRect" presStyleLbl="revTx" presStyleIdx="1" presStyleCnt="8">
        <dgm:presLayoutVars>
          <dgm:chMax val="1"/>
          <dgm:chPref val="1"/>
        </dgm:presLayoutVars>
      </dgm:prSet>
      <dgm:spPr/>
    </dgm:pt>
    <dgm:pt modelId="{1F4AD30D-4574-4D62-9811-CFD067005B5E}" type="pres">
      <dgm:prSet presAssocID="{6CA2C0FC-E2C0-42FB-B404-CFFA17622ED9}" presName="sibTrans" presStyleCnt="0"/>
      <dgm:spPr/>
    </dgm:pt>
    <dgm:pt modelId="{4A74689C-CA26-4E56-AFCA-2749B820632B}" type="pres">
      <dgm:prSet presAssocID="{46BEB0AF-8284-47F3-A1ED-D2673C524741}" presName="compNode" presStyleCnt="0"/>
      <dgm:spPr/>
    </dgm:pt>
    <dgm:pt modelId="{E103A4BD-7259-4237-9A66-1E0C8EFA5D11}" type="pres">
      <dgm:prSet presAssocID="{46BEB0AF-8284-47F3-A1ED-D2673C524741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E7E9B0A-6108-4844-8524-5FA7DB082085}" type="pres">
      <dgm:prSet presAssocID="{46BEB0AF-8284-47F3-A1ED-D2673C52474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E58B1B9-9C56-4277-8BFF-9643466CB964}" type="pres">
      <dgm:prSet presAssocID="{46BEB0AF-8284-47F3-A1ED-D2673C524741}" presName="spaceRect" presStyleCnt="0"/>
      <dgm:spPr/>
    </dgm:pt>
    <dgm:pt modelId="{49BEEFA3-47FD-489B-868D-616DEC7C74E4}" type="pres">
      <dgm:prSet presAssocID="{46BEB0AF-8284-47F3-A1ED-D2673C524741}" presName="textRect" presStyleLbl="revTx" presStyleIdx="2" presStyleCnt="8">
        <dgm:presLayoutVars>
          <dgm:chMax val="1"/>
          <dgm:chPref val="1"/>
        </dgm:presLayoutVars>
      </dgm:prSet>
      <dgm:spPr/>
    </dgm:pt>
    <dgm:pt modelId="{0B84D8B9-E80F-4D22-AED4-8FEF58B05277}" type="pres">
      <dgm:prSet presAssocID="{AA1396F1-1683-41FD-B305-2129AC79BDBF}" presName="sibTrans" presStyleCnt="0"/>
      <dgm:spPr/>
    </dgm:pt>
    <dgm:pt modelId="{343B606F-1A19-4EE2-BE94-5770D0821879}" type="pres">
      <dgm:prSet presAssocID="{964C2DB9-3547-47BC-B2DF-E4521C6669D1}" presName="compNode" presStyleCnt="0"/>
      <dgm:spPr/>
    </dgm:pt>
    <dgm:pt modelId="{F8CBA1D2-3902-48C4-B24F-914AE8761085}" type="pres">
      <dgm:prSet presAssocID="{964C2DB9-3547-47BC-B2DF-E4521C6669D1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EEF1F34-0224-4A8F-9951-3905C9457326}" type="pres">
      <dgm:prSet presAssocID="{964C2DB9-3547-47BC-B2DF-E4521C6669D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04F4413-457C-46F3-B9E0-9E03A4ED38A6}" type="pres">
      <dgm:prSet presAssocID="{964C2DB9-3547-47BC-B2DF-E4521C6669D1}" presName="spaceRect" presStyleCnt="0"/>
      <dgm:spPr/>
    </dgm:pt>
    <dgm:pt modelId="{391375AF-D553-4A1D-8C56-42327D27D489}" type="pres">
      <dgm:prSet presAssocID="{964C2DB9-3547-47BC-B2DF-E4521C6669D1}" presName="textRect" presStyleLbl="revTx" presStyleIdx="3" presStyleCnt="8">
        <dgm:presLayoutVars>
          <dgm:chMax val="1"/>
          <dgm:chPref val="1"/>
        </dgm:presLayoutVars>
      </dgm:prSet>
      <dgm:spPr/>
    </dgm:pt>
    <dgm:pt modelId="{03B89412-E3B7-4ABB-9D5C-419A6BDE483A}" type="pres">
      <dgm:prSet presAssocID="{0B885EB2-BA29-424A-81A9-AD15D1115125}" presName="sibTrans" presStyleCnt="0"/>
      <dgm:spPr/>
    </dgm:pt>
    <dgm:pt modelId="{4590C57B-9830-4C78-9F89-E3692509E0F7}" type="pres">
      <dgm:prSet presAssocID="{2384004A-881D-4375-882B-4A2933D288C3}" presName="compNode" presStyleCnt="0"/>
      <dgm:spPr/>
    </dgm:pt>
    <dgm:pt modelId="{366DB1AC-005D-4C8F-9194-C6B507F0710B}" type="pres">
      <dgm:prSet presAssocID="{2384004A-881D-4375-882B-4A2933D288C3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3BF2516-DAC3-4D12-9FF5-B02E1A0227A1}" type="pres">
      <dgm:prSet presAssocID="{2384004A-881D-4375-882B-4A2933D288C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9AFE2BD-3FBE-46E2-975F-4BA29DFB8D51}" type="pres">
      <dgm:prSet presAssocID="{2384004A-881D-4375-882B-4A2933D288C3}" presName="spaceRect" presStyleCnt="0"/>
      <dgm:spPr/>
    </dgm:pt>
    <dgm:pt modelId="{0E49C450-0C26-457D-8C71-90B59BEFAB93}" type="pres">
      <dgm:prSet presAssocID="{2384004A-881D-4375-882B-4A2933D288C3}" presName="textRect" presStyleLbl="revTx" presStyleIdx="4" presStyleCnt="8">
        <dgm:presLayoutVars>
          <dgm:chMax val="1"/>
          <dgm:chPref val="1"/>
        </dgm:presLayoutVars>
      </dgm:prSet>
      <dgm:spPr/>
    </dgm:pt>
    <dgm:pt modelId="{413DCF1C-6F7F-4EFF-A74B-D1AFAA047D7D}" type="pres">
      <dgm:prSet presAssocID="{7ED5340B-E803-48AE-A8A8-B51405DC062E}" presName="sibTrans" presStyleCnt="0"/>
      <dgm:spPr/>
    </dgm:pt>
    <dgm:pt modelId="{89E34B04-3892-4A20-B5FE-186CDDE64B80}" type="pres">
      <dgm:prSet presAssocID="{107C68A7-5446-4680-B8EB-7B999955C9EA}" presName="compNode" presStyleCnt="0"/>
      <dgm:spPr/>
    </dgm:pt>
    <dgm:pt modelId="{FB0861C9-8FCC-4E9B-9D45-26F631BD6FD8}" type="pres">
      <dgm:prSet presAssocID="{107C68A7-5446-4680-B8EB-7B999955C9EA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B580912-73CC-4F12-AB4A-B6B7CD175AD4}" type="pres">
      <dgm:prSet presAssocID="{107C68A7-5446-4680-B8EB-7B999955C9E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102B1AF-1091-4862-8C45-A8FCBE1D3757}" type="pres">
      <dgm:prSet presAssocID="{107C68A7-5446-4680-B8EB-7B999955C9EA}" presName="spaceRect" presStyleCnt="0"/>
      <dgm:spPr/>
    </dgm:pt>
    <dgm:pt modelId="{928A7DF1-F845-45D3-880A-CC9AD035A09B}" type="pres">
      <dgm:prSet presAssocID="{107C68A7-5446-4680-B8EB-7B999955C9EA}" presName="textRect" presStyleLbl="revTx" presStyleIdx="5" presStyleCnt="8">
        <dgm:presLayoutVars>
          <dgm:chMax val="1"/>
          <dgm:chPref val="1"/>
        </dgm:presLayoutVars>
      </dgm:prSet>
      <dgm:spPr/>
    </dgm:pt>
    <dgm:pt modelId="{37C7A44B-84BA-44AB-8E5A-0FFC42BB8D20}" type="pres">
      <dgm:prSet presAssocID="{0A99ED50-680B-44CE-9D12-2E1BDD4F6979}" presName="sibTrans" presStyleCnt="0"/>
      <dgm:spPr/>
    </dgm:pt>
    <dgm:pt modelId="{B2C78DF3-12C5-4268-890B-865DE11A13DE}" type="pres">
      <dgm:prSet presAssocID="{E569367E-769B-413A-AA9E-A07291429E6C}" presName="compNode" presStyleCnt="0"/>
      <dgm:spPr/>
    </dgm:pt>
    <dgm:pt modelId="{B58F92AE-DA27-437E-96A3-7C686D003C9B}" type="pres">
      <dgm:prSet presAssocID="{E569367E-769B-413A-AA9E-A07291429E6C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729B4EA-1627-4B25-90B9-0B48B1DAFCB7}" type="pres">
      <dgm:prSet presAssocID="{E569367E-769B-413A-AA9E-A07291429E6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F43DF0-A037-48BA-98A4-080D7232D53E}" type="pres">
      <dgm:prSet presAssocID="{E569367E-769B-413A-AA9E-A07291429E6C}" presName="spaceRect" presStyleCnt="0"/>
      <dgm:spPr/>
    </dgm:pt>
    <dgm:pt modelId="{05F9E066-798E-43A5-B44F-60B1ED7B6454}" type="pres">
      <dgm:prSet presAssocID="{E569367E-769B-413A-AA9E-A07291429E6C}" presName="textRect" presStyleLbl="revTx" presStyleIdx="6" presStyleCnt="8">
        <dgm:presLayoutVars>
          <dgm:chMax val="1"/>
          <dgm:chPref val="1"/>
        </dgm:presLayoutVars>
      </dgm:prSet>
      <dgm:spPr/>
    </dgm:pt>
    <dgm:pt modelId="{B21D4706-C13C-4119-996A-0CE2EE442B92}" type="pres">
      <dgm:prSet presAssocID="{9BAAFA96-1D93-4131-831B-1DD70A60A1D1}" presName="sibTrans" presStyleCnt="0"/>
      <dgm:spPr/>
    </dgm:pt>
    <dgm:pt modelId="{1D103E10-9DB7-4670-AE48-A01A78F7B303}" type="pres">
      <dgm:prSet presAssocID="{E92B0A6D-B307-4A6D-8175-EAE3A170DF84}" presName="compNode" presStyleCnt="0"/>
      <dgm:spPr/>
    </dgm:pt>
    <dgm:pt modelId="{CE6FE7CE-D6DA-4EC2-B683-308E004DA4AC}" type="pres">
      <dgm:prSet presAssocID="{E92B0A6D-B307-4A6D-8175-EAE3A170DF84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76C343C-CF91-4BD1-8FC1-905F4EAB5F49}" type="pres">
      <dgm:prSet presAssocID="{E92B0A6D-B307-4A6D-8175-EAE3A170DF8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F421D47-C68D-4FB6-9659-783CC93ED6C8}" type="pres">
      <dgm:prSet presAssocID="{E92B0A6D-B307-4A6D-8175-EAE3A170DF84}" presName="spaceRect" presStyleCnt="0"/>
      <dgm:spPr/>
    </dgm:pt>
    <dgm:pt modelId="{6BB634B1-98F6-4ADA-B723-B05B9468932E}" type="pres">
      <dgm:prSet presAssocID="{E92B0A6D-B307-4A6D-8175-EAE3A170DF8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A83F807-CA0C-4F72-9E38-9DF924136526}" type="presOf" srcId="{666338B6-9EFB-481E-93CE-AED7239C12CF}" destId="{2087D109-DD67-4D24-83CE-19161FB8F846}" srcOrd="0" destOrd="0" presId="urn:microsoft.com/office/officeart/2018/5/layout/IconLeafLabelList"/>
    <dgm:cxn modelId="{41228415-B49E-4544-BD8E-EA5ED408BA47}" type="presOf" srcId="{964C2DB9-3547-47BC-B2DF-E4521C6669D1}" destId="{391375AF-D553-4A1D-8C56-42327D27D489}" srcOrd="0" destOrd="0" presId="urn:microsoft.com/office/officeart/2018/5/layout/IconLeafLabelList"/>
    <dgm:cxn modelId="{2F776428-5212-4926-890C-AEC06559DD5B}" type="presOf" srcId="{2384004A-881D-4375-882B-4A2933D288C3}" destId="{0E49C450-0C26-457D-8C71-90B59BEFAB93}" srcOrd="0" destOrd="0" presId="urn:microsoft.com/office/officeart/2018/5/layout/IconLeafLabelList"/>
    <dgm:cxn modelId="{584E4D3A-076A-4C84-8E31-199D116AF2B4}" srcId="{666338B6-9EFB-481E-93CE-AED7239C12CF}" destId="{E92B0A6D-B307-4A6D-8175-EAE3A170DF84}" srcOrd="7" destOrd="0" parTransId="{64D07FBB-4969-47DC-8C9F-CB4F747D6F5B}" sibTransId="{090B1BFD-04E1-4E31-B3F9-EAD083AF7BC5}"/>
    <dgm:cxn modelId="{04BCE447-C0B6-4D29-8D4F-0654847A9EC7}" type="presOf" srcId="{46BEB0AF-8284-47F3-A1ED-D2673C524741}" destId="{49BEEFA3-47FD-489B-868D-616DEC7C74E4}" srcOrd="0" destOrd="0" presId="urn:microsoft.com/office/officeart/2018/5/layout/IconLeafLabelList"/>
    <dgm:cxn modelId="{74E8956B-8373-4403-A790-B0F9FC2F1274}" srcId="{666338B6-9EFB-481E-93CE-AED7239C12CF}" destId="{964C2DB9-3547-47BC-B2DF-E4521C6669D1}" srcOrd="3" destOrd="0" parTransId="{3E4CFD7F-1B29-443C-A0C5-0B59DC2EC750}" sibTransId="{0B885EB2-BA29-424A-81A9-AD15D1115125}"/>
    <dgm:cxn modelId="{1C30336E-5E5B-4912-A1D6-579FB8EA5CEA}" type="presOf" srcId="{E569367E-769B-413A-AA9E-A07291429E6C}" destId="{05F9E066-798E-43A5-B44F-60B1ED7B6454}" srcOrd="0" destOrd="0" presId="urn:microsoft.com/office/officeart/2018/5/layout/IconLeafLabelList"/>
    <dgm:cxn modelId="{7DD17976-6A67-4962-87CD-8F4C076F348D}" srcId="{666338B6-9EFB-481E-93CE-AED7239C12CF}" destId="{E569367E-769B-413A-AA9E-A07291429E6C}" srcOrd="6" destOrd="0" parTransId="{DEB90280-AEB0-414F-82E5-0C313E90A51D}" sibTransId="{9BAAFA96-1D93-4131-831B-1DD70A60A1D1}"/>
    <dgm:cxn modelId="{E54F4857-E3BE-43AF-BB7D-6C9962B0BCF8}" srcId="{666338B6-9EFB-481E-93CE-AED7239C12CF}" destId="{107C68A7-5446-4680-B8EB-7B999955C9EA}" srcOrd="5" destOrd="0" parTransId="{029BD3CC-828C-4C66-8050-19FCA5A4A0D4}" sibTransId="{0A99ED50-680B-44CE-9D12-2E1BDD4F6979}"/>
    <dgm:cxn modelId="{3B1D8797-F2FA-41F8-8314-FFCBB1036230}" type="presOf" srcId="{6ED20E68-B4C7-4BCE-9355-CFF1A0C3DD51}" destId="{0C6A1625-EC74-411B-90F3-CC78733FFA18}" srcOrd="0" destOrd="0" presId="urn:microsoft.com/office/officeart/2018/5/layout/IconLeafLabelList"/>
    <dgm:cxn modelId="{E0DF579A-2B32-4957-9634-2DF59C4AEFCC}" srcId="{666338B6-9EFB-481E-93CE-AED7239C12CF}" destId="{46BEB0AF-8284-47F3-A1ED-D2673C524741}" srcOrd="2" destOrd="0" parTransId="{66073328-FCE9-485A-A0D9-0CB9F30DA147}" sibTransId="{AA1396F1-1683-41FD-B305-2129AC79BDBF}"/>
    <dgm:cxn modelId="{A87F1FA3-0D04-4F1E-A69E-68C2A8FCAF5A}" srcId="{666338B6-9EFB-481E-93CE-AED7239C12CF}" destId="{7E74E1A3-3BEC-4472-8E9C-22BA9EC8F032}" srcOrd="0" destOrd="0" parTransId="{25D4FE7E-305D-4388-B46E-3153DC30FB62}" sibTransId="{6B0B3F13-2737-4770-B46E-EF5590F8D899}"/>
    <dgm:cxn modelId="{A1C28EC3-9919-4CA4-ACC5-367DDED233BB}" type="presOf" srcId="{E92B0A6D-B307-4A6D-8175-EAE3A170DF84}" destId="{6BB634B1-98F6-4ADA-B723-B05B9468932E}" srcOrd="0" destOrd="0" presId="urn:microsoft.com/office/officeart/2018/5/layout/IconLeafLabelList"/>
    <dgm:cxn modelId="{1408A2C6-E750-4754-9F1A-6E5F5E6E9D18}" type="presOf" srcId="{7E74E1A3-3BEC-4472-8E9C-22BA9EC8F032}" destId="{D7D45E00-0620-43B4-BA5C-ED5A6671A519}" srcOrd="0" destOrd="0" presId="urn:microsoft.com/office/officeart/2018/5/layout/IconLeafLabelList"/>
    <dgm:cxn modelId="{A2275DC7-58B5-42A9-859E-8B69F365C48F}" type="presOf" srcId="{107C68A7-5446-4680-B8EB-7B999955C9EA}" destId="{928A7DF1-F845-45D3-880A-CC9AD035A09B}" srcOrd="0" destOrd="0" presId="urn:microsoft.com/office/officeart/2018/5/layout/IconLeafLabelList"/>
    <dgm:cxn modelId="{07D542C8-9C85-485B-98E5-675BEEA0AF52}" srcId="{666338B6-9EFB-481E-93CE-AED7239C12CF}" destId="{2384004A-881D-4375-882B-4A2933D288C3}" srcOrd="4" destOrd="0" parTransId="{714F79F3-AD4C-4FD3-91CB-994949DE9133}" sibTransId="{7ED5340B-E803-48AE-A8A8-B51405DC062E}"/>
    <dgm:cxn modelId="{5B837ED5-1741-4A31-B99F-450B71894D88}" srcId="{666338B6-9EFB-481E-93CE-AED7239C12CF}" destId="{6ED20E68-B4C7-4BCE-9355-CFF1A0C3DD51}" srcOrd="1" destOrd="0" parTransId="{8E535876-EB91-42BA-86F8-E4938DD50C50}" sibTransId="{6CA2C0FC-E2C0-42FB-B404-CFFA17622ED9}"/>
    <dgm:cxn modelId="{58157F02-24BB-4405-8748-DF5B0691C560}" type="presParOf" srcId="{2087D109-DD67-4D24-83CE-19161FB8F846}" destId="{E4418388-C0D9-4014-80D2-0572C825693E}" srcOrd="0" destOrd="0" presId="urn:microsoft.com/office/officeart/2018/5/layout/IconLeafLabelList"/>
    <dgm:cxn modelId="{041DB769-C0A3-496F-9BB2-19690099EE82}" type="presParOf" srcId="{E4418388-C0D9-4014-80D2-0572C825693E}" destId="{56850DE1-9DD7-4007-8983-D0B23B5628C4}" srcOrd="0" destOrd="0" presId="urn:microsoft.com/office/officeart/2018/5/layout/IconLeafLabelList"/>
    <dgm:cxn modelId="{6F0CD64B-E974-4022-9DA2-AD3DDBEB5BB9}" type="presParOf" srcId="{E4418388-C0D9-4014-80D2-0572C825693E}" destId="{7C184D8F-BE94-4B30-BB58-0132477D8058}" srcOrd="1" destOrd="0" presId="urn:microsoft.com/office/officeart/2018/5/layout/IconLeafLabelList"/>
    <dgm:cxn modelId="{39B3BE04-6BF0-4F86-A417-E5B454967616}" type="presParOf" srcId="{E4418388-C0D9-4014-80D2-0572C825693E}" destId="{754CD719-A5C9-42D7-89FD-731116DDAAD2}" srcOrd="2" destOrd="0" presId="urn:microsoft.com/office/officeart/2018/5/layout/IconLeafLabelList"/>
    <dgm:cxn modelId="{EADB5F94-9732-4F0F-87F5-664CA36E0878}" type="presParOf" srcId="{E4418388-C0D9-4014-80D2-0572C825693E}" destId="{D7D45E00-0620-43B4-BA5C-ED5A6671A519}" srcOrd="3" destOrd="0" presId="urn:microsoft.com/office/officeart/2018/5/layout/IconLeafLabelList"/>
    <dgm:cxn modelId="{70195C91-F64D-4D37-B113-9F43B4B22A52}" type="presParOf" srcId="{2087D109-DD67-4D24-83CE-19161FB8F846}" destId="{36EDE961-B73B-400B-ABC8-B856D9BF1FB2}" srcOrd="1" destOrd="0" presId="urn:microsoft.com/office/officeart/2018/5/layout/IconLeafLabelList"/>
    <dgm:cxn modelId="{12C881EA-18CD-4DF4-A8E8-99CEF4F4766C}" type="presParOf" srcId="{2087D109-DD67-4D24-83CE-19161FB8F846}" destId="{E6B876B7-47DA-4C1B-88E8-A8716EEC31AD}" srcOrd="2" destOrd="0" presId="urn:microsoft.com/office/officeart/2018/5/layout/IconLeafLabelList"/>
    <dgm:cxn modelId="{F82DCA23-2839-4FCD-B702-C8AF35602214}" type="presParOf" srcId="{E6B876B7-47DA-4C1B-88E8-A8716EEC31AD}" destId="{48D17FE5-621A-4324-B2D3-911459519F0C}" srcOrd="0" destOrd="0" presId="urn:microsoft.com/office/officeart/2018/5/layout/IconLeafLabelList"/>
    <dgm:cxn modelId="{922562F8-A987-4137-87AE-86B901EEE270}" type="presParOf" srcId="{E6B876B7-47DA-4C1B-88E8-A8716EEC31AD}" destId="{CBD7E3DB-237C-4BB6-A00B-145A4AE9B059}" srcOrd="1" destOrd="0" presId="urn:microsoft.com/office/officeart/2018/5/layout/IconLeafLabelList"/>
    <dgm:cxn modelId="{56CAA434-5743-401A-95AC-B351DFBAD91B}" type="presParOf" srcId="{E6B876B7-47DA-4C1B-88E8-A8716EEC31AD}" destId="{E1AC9AD1-DD32-428E-9C4C-3DDE108131F5}" srcOrd="2" destOrd="0" presId="urn:microsoft.com/office/officeart/2018/5/layout/IconLeafLabelList"/>
    <dgm:cxn modelId="{1881B553-3C03-4D3C-9B14-79D343F95FAE}" type="presParOf" srcId="{E6B876B7-47DA-4C1B-88E8-A8716EEC31AD}" destId="{0C6A1625-EC74-411B-90F3-CC78733FFA18}" srcOrd="3" destOrd="0" presId="urn:microsoft.com/office/officeart/2018/5/layout/IconLeafLabelList"/>
    <dgm:cxn modelId="{B05A7D9E-959E-4C35-9D0E-1AD8E647246C}" type="presParOf" srcId="{2087D109-DD67-4D24-83CE-19161FB8F846}" destId="{1F4AD30D-4574-4D62-9811-CFD067005B5E}" srcOrd="3" destOrd="0" presId="urn:microsoft.com/office/officeart/2018/5/layout/IconLeafLabelList"/>
    <dgm:cxn modelId="{D883EB63-9600-472F-913E-8B94830E43CC}" type="presParOf" srcId="{2087D109-DD67-4D24-83CE-19161FB8F846}" destId="{4A74689C-CA26-4E56-AFCA-2749B820632B}" srcOrd="4" destOrd="0" presId="urn:microsoft.com/office/officeart/2018/5/layout/IconLeafLabelList"/>
    <dgm:cxn modelId="{10F7B2CE-CB74-48DE-9D48-9AE28ECE436E}" type="presParOf" srcId="{4A74689C-CA26-4E56-AFCA-2749B820632B}" destId="{E103A4BD-7259-4237-9A66-1E0C8EFA5D11}" srcOrd="0" destOrd="0" presId="urn:microsoft.com/office/officeart/2018/5/layout/IconLeafLabelList"/>
    <dgm:cxn modelId="{5747B61F-A8ED-431D-B345-37DB7BCF9075}" type="presParOf" srcId="{4A74689C-CA26-4E56-AFCA-2749B820632B}" destId="{3E7E9B0A-6108-4844-8524-5FA7DB082085}" srcOrd="1" destOrd="0" presId="urn:microsoft.com/office/officeart/2018/5/layout/IconLeafLabelList"/>
    <dgm:cxn modelId="{EC1BD5A0-482D-401D-A83E-410394D4740B}" type="presParOf" srcId="{4A74689C-CA26-4E56-AFCA-2749B820632B}" destId="{4E58B1B9-9C56-4277-8BFF-9643466CB964}" srcOrd="2" destOrd="0" presId="urn:microsoft.com/office/officeart/2018/5/layout/IconLeafLabelList"/>
    <dgm:cxn modelId="{F69C527A-F58F-4224-87D1-31DE4FF74CE2}" type="presParOf" srcId="{4A74689C-CA26-4E56-AFCA-2749B820632B}" destId="{49BEEFA3-47FD-489B-868D-616DEC7C74E4}" srcOrd="3" destOrd="0" presId="urn:microsoft.com/office/officeart/2018/5/layout/IconLeafLabelList"/>
    <dgm:cxn modelId="{F2D12507-0284-4931-8608-7023DCCE4CFB}" type="presParOf" srcId="{2087D109-DD67-4D24-83CE-19161FB8F846}" destId="{0B84D8B9-E80F-4D22-AED4-8FEF58B05277}" srcOrd="5" destOrd="0" presId="urn:microsoft.com/office/officeart/2018/5/layout/IconLeafLabelList"/>
    <dgm:cxn modelId="{1C0B06B3-EB4D-4DB3-A4B7-41CB496DD549}" type="presParOf" srcId="{2087D109-DD67-4D24-83CE-19161FB8F846}" destId="{343B606F-1A19-4EE2-BE94-5770D0821879}" srcOrd="6" destOrd="0" presId="urn:microsoft.com/office/officeart/2018/5/layout/IconLeafLabelList"/>
    <dgm:cxn modelId="{9371C20B-AE3F-455B-A6F9-F0E8EF257566}" type="presParOf" srcId="{343B606F-1A19-4EE2-BE94-5770D0821879}" destId="{F8CBA1D2-3902-48C4-B24F-914AE8761085}" srcOrd="0" destOrd="0" presId="urn:microsoft.com/office/officeart/2018/5/layout/IconLeafLabelList"/>
    <dgm:cxn modelId="{42429C29-B71F-47D1-B026-31FE2D3535B0}" type="presParOf" srcId="{343B606F-1A19-4EE2-BE94-5770D0821879}" destId="{2EEF1F34-0224-4A8F-9951-3905C9457326}" srcOrd="1" destOrd="0" presId="urn:microsoft.com/office/officeart/2018/5/layout/IconLeafLabelList"/>
    <dgm:cxn modelId="{106F5734-E3B6-4E99-9980-FFBF011694DD}" type="presParOf" srcId="{343B606F-1A19-4EE2-BE94-5770D0821879}" destId="{504F4413-457C-46F3-B9E0-9E03A4ED38A6}" srcOrd="2" destOrd="0" presId="urn:microsoft.com/office/officeart/2018/5/layout/IconLeafLabelList"/>
    <dgm:cxn modelId="{E8808F18-811E-4A70-A9F4-75214BBCF9A2}" type="presParOf" srcId="{343B606F-1A19-4EE2-BE94-5770D0821879}" destId="{391375AF-D553-4A1D-8C56-42327D27D489}" srcOrd="3" destOrd="0" presId="urn:microsoft.com/office/officeart/2018/5/layout/IconLeafLabelList"/>
    <dgm:cxn modelId="{A0BE8557-6054-43C6-BA1A-2D3F150DC8CD}" type="presParOf" srcId="{2087D109-DD67-4D24-83CE-19161FB8F846}" destId="{03B89412-E3B7-4ABB-9D5C-419A6BDE483A}" srcOrd="7" destOrd="0" presId="urn:microsoft.com/office/officeart/2018/5/layout/IconLeafLabelList"/>
    <dgm:cxn modelId="{A5B4B29F-AA48-4F94-8698-10473B5BCA4D}" type="presParOf" srcId="{2087D109-DD67-4D24-83CE-19161FB8F846}" destId="{4590C57B-9830-4C78-9F89-E3692509E0F7}" srcOrd="8" destOrd="0" presId="urn:microsoft.com/office/officeart/2018/5/layout/IconLeafLabelList"/>
    <dgm:cxn modelId="{BF388254-050B-447A-8FE4-0BC5E1AEA2EE}" type="presParOf" srcId="{4590C57B-9830-4C78-9F89-E3692509E0F7}" destId="{366DB1AC-005D-4C8F-9194-C6B507F0710B}" srcOrd="0" destOrd="0" presId="urn:microsoft.com/office/officeart/2018/5/layout/IconLeafLabelList"/>
    <dgm:cxn modelId="{EC5657C4-BECF-4FD9-81FD-100B024F4D88}" type="presParOf" srcId="{4590C57B-9830-4C78-9F89-E3692509E0F7}" destId="{53BF2516-DAC3-4D12-9FF5-B02E1A0227A1}" srcOrd="1" destOrd="0" presId="urn:microsoft.com/office/officeart/2018/5/layout/IconLeafLabelList"/>
    <dgm:cxn modelId="{B90553F4-347A-4E70-9C87-B93D8161D411}" type="presParOf" srcId="{4590C57B-9830-4C78-9F89-E3692509E0F7}" destId="{D9AFE2BD-3FBE-46E2-975F-4BA29DFB8D51}" srcOrd="2" destOrd="0" presId="urn:microsoft.com/office/officeart/2018/5/layout/IconLeafLabelList"/>
    <dgm:cxn modelId="{98E041CD-5AF2-4E8C-ADD9-ECA660075620}" type="presParOf" srcId="{4590C57B-9830-4C78-9F89-E3692509E0F7}" destId="{0E49C450-0C26-457D-8C71-90B59BEFAB93}" srcOrd="3" destOrd="0" presId="urn:microsoft.com/office/officeart/2018/5/layout/IconLeafLabelList"/>
    <dgm:cxn modelId="{6B9D6C61-31CF-48A7-918A-E1A8C4AC4471}" type="presParOf" srcId="{2087D109-DD67-4D24-83CE-19161FB8F846}" destId="{413DCF1C-6F7F-4EFF-A74B-D1AFAA047D7D}" srcOrd="9" destOrd="0" presId="urn:microsoft.com/office/officeart/2018/5/layout/IconLeafLabelList"/>
    <dgm:cxn modelId="{65FB484C-6C0B-406D-AB10-DCA6E079AC94}" type="presParOf" srcId="{2087D109-DD67-4D24-83CE-19161FB8F846}" destId="{89E34B04-3892-4A20-B5FE-186CDDE64B80}" srcOrd="10" destOrd="0" presId="urn:microsoft.com/office/officeart/2018/5/layout/IconLeafLabelList"/>
    <dgm:cxn modelId="{EBE5879C-3894-43DF-B2FA-A8B3555B3BEA}" type="presParOf" srcId="{89E34B04-3892-4A20-B5FE-186CDDE64B80}" destId="{FB0861C9-8FCC-4E9B-9D45-26F631BD6FD8}" srcOrd="0" destOrd="0" presId="urn:microsoft.com/office/officeart/2018/5/layout/IconLeafLabelList"/>
    <dgm:cxn modelId="{5BBBEDF8-2131-4EA7-AD3E-EDA49B4E0F70}" type="presParOf" srcId="{89E34B04-3892-4A20-B5FE-186CDDE64B80}" destId="{0B580912-73CC-4F12-AB4A-B6B7CD175AD4}" srcOrd="1" destOrd="0" presId="urn:microsoft.com/office/officeart/2018/5/layout/IconLeafLabelList"/>
    <dgm:cxn modelId="{B0215F7A-6AC6-41B0-88B5-97FC56E44ED8}" type="presParOf" srcId="{89E34B04-3892-4A20-B5FE-186CDDE64B80}" destId="{5102B1AF-1091-4862-8C45-A8FCBE1D3757}" srcOrd="2" destOrd="0" presId="urn:microsoft.com/office/officeart/2018/5/layout/IconLeafLabelList"/>
    <dgm:cxn modelId="{98C8CA61-67B4-409A-B7DB-E815FCFD01FE}" type="presParOf" srcId="{89E34B04-3892-4A20-B5FE-186CDDE64B80}" destId="{928A7DF1-F845-45D3-880A-CC9AD035A09B}" srcOrd="3" destOrd="0" presId="urn:microsoft.com/office/officeart/2018/5/layout/IconLeafLabelList"/>
    <dgm:cxn modelId="{04576F56-F999-47D3-BC12-1A2C47CC3642}" type="presParOf" srcId="{2087D109-DD67-4D24-83CE-19161FB8F846}" destId="{37C7A44B-84BA-44AB-8E5A-0FFC42BB8D20}" srcOrd="11" destOrd="0" presId="urn:microsoft.com/office/officeart/2018/5/layout/IconLeafLabelList"/>
    <dgm:cxn modelId="{6CFA929B-EAC8-4172-B0FE-066F6471A81A}" type="presParOf" srcId="{2087D109-DD67-4D24-83CE-19161FB8F846}" destId="{B2C78DF3-12C5-4268-890B-865DE11A13DE}" srcOrd="12" destOrd="0" presId="urn:microsoft.com/office/officeart/2018/5/layout/IconLeafLabelList"/>
    <dgm:cxn modelId="{4AEF3374-31E1-4289-AF6B-DE9CF5EF6296}" type="presParOf" srcId="{B2C78DF3-12C5-4268-890B-865DE11A13DE}" destId="{B58F92AE-DA27-437E-96A3-7C686D003C9B}" srcOrd="0" destOrd="0" presId="urn:microsoft.com/office/officeart/2018/5/layout/IconLeafLabelList"/>
    <dgm:cxn modelId="{4F5CDCDE-B5D9-44EC-9D0A-42350817A6A9}" type="presParOf" srcId="{B2C78DF3-12C5-4268-890B-865DE11A13DE}" destId="{4729B4EA-1627-4B25-90B9-0B48B1DAFCB7}" srcOrd="1" destOrd="0" presId="urn:microsoft.com/office/officeart/2018/5/layout/IconLeafLabelList"/>
    <dgm:cxn modelId="{1C2ABFAA-982D-457B-BF32-A3D6B4F84760}" type="presParOf" srcId="{B2C78DF3-12C5-4268-890B-865DE11A13DE}" destId="{5BF43DF0-A037-48BA-98A4-080D7232D53E}" srcOrd="2" destOrd="0" presId="urn:microsoft.com/office/officeart/2018/5/layout/IconLeafLabelList"/>
    <dgm:cxn modelId="{8BD4F18A-FBBC-4ABF-B048-639F21973E1E}" type="presParOf" srcId="{B2C78DF3-12C5-4268-890B-865DE11A13DE}" destId="{05F9E066-798E-43A5-B44F-60B1ED7B6454}" srcOrd="3" destOrd="0" presId="urn:microsoft.com/office/officeart/2018/5/layout/IconLeafLabelList"/>
    <dgm:cxn modelId="{3FA30AB0-2B32-4983-9058-F39C286159F2}" type="presParOf" srcId="{2087D109-DD67-4D24-83CE-19161FB8F846}" destId="{B21D4706-C13C-4119-996A-0CE2EE442B92}" srcOrd="13" destOrd="0" presId="urn:microsoft.com/office/officeart/2018/5/layout/IconLeafLabelList"/>
    <dgm:cxn modelId="{4094C206-39C5-4833-82DE-A7B918908341}" type="presParOf" srcId="{2087D109-DD67-4D24-83CE-19161FB8F846}" destId="{1D103E10-9DB7-4670-AE48-A01A78F7B303}" srcOrd="14" destOrd="0" presId="urn:microsoft.com/office/officeart/2018/5/layout/IconLeafLabelList"/>
    <dgm:cxn modelId="{F29F059F-4D32-49F1-B877-D09C3B6599C2}" type="presParOf" srcId="{1D103E10-9DB7-4670-AE48-A01A78F7B303}" destId="{CE6FE7CE-D6DA-4EC2-B683-308E004DA4AC}" srcOrd="0" destOrd="0" presId="urn:microsoft.com/office/officeart/2018/5/layout/IconLeafLabelList"/>
    <dgm:cxn modelId="{4C26B540-5922-404D-A27F-E2ACD9453849}" type="presParOf" srcId="{1D103E10-9DB7-4670-AE48-A01A78F7B303}" destId="{E76C343C-CF91-4BD1-8FC1-905F4EAB5F49}" srcOrd="1" destOrd="0" presId="urn:microsoft.com/office/officeart/2018/5/layout/IconLeafLabelList"/>
    <dgm:cxn modelId="{76198C3E-E649-4121-ADCB-9DEE4E1974F0}" type="presParOf" srcId="{1D103E10-9DB7-4670-AE48-A01A78F7B303}" destId="{CF421D47-C68D-4FB6-9659-783CC93ED6C8}" srcOrd="2" destOrd="0" presId="urn:microsoft.com/office/officeart/2018/5/layout/IconLeafLabelList"/>
    <dgm:cxn modelId="{8922BECF-9098-4412-862F-E9786F7203C2}" type="presParOf" srcId="{1D103E10-9DB7-4670-AE48-A01A78F7B303}" destId="{6BB634B1-98F6-4ADA-B723-B05B9468932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6ADBB-F404-427A-997A-99DC6F7D8B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67E606-6164-459B-812F-8CA61D4A195D}">
      <dgm:prSet/>
      <dgm:spPr/>
      <dgm:t>
        <a:bodyPr/>
        <a:lstStyle/>
        <a:p>
          <a:r>
            <a:rPr lang="en-CA" b="1"/>
            <a:t>Image Processing and Understanding</a:t>
          </a:r>
          <a:endParaRPr lang="en-US"/>
        </a:p>
      </dgm:t>
    </dgm:pt>
    <dgm:pt modelId="{0EC4A0E6-5777-4982-9456-CF3F57095119}" type="parTrans" cxnId="{0A522D0A-1FCE-412B-A52D-F6658136BAD9}">
      <dgm:prSet/>
      <dgm:spPr/>
      <dgm:t>
        <a:bodyPr/>
        <a:lstStyle/>
        <a:p>
          <a:endParaRPr lang="en-US"/>
        </a:p>
      </dgm:t>
    </dgm:pt>
    <dgm:pt modelId="{6B1A8FB8-7AA0-4303-AD2A-16F24BB56F34}" type="sibTrans" cxnId="{0A522D0A-1FCE-412B-A52D-F6658136BAD9}">
      <dgm:prSet/>
      <dgm:spPr/>
      <dgm:t>
        <a:bodyPr/>
        <a:lstStyle/>
        <a:p>
          <a:endParaRPr lang="en-US"/>
        </a:p>
      </dgm:t>
    </dgm:pt>
    <dgm:pt modelId="{D5D66B89-3DE9-47CE-900D-6D54813820ED}">
      <dgm:prSet/>
      <dgm:spPr/>
      <dgm:t>
        <a:bodyPr/>
        <a:lstStyle/>
        <a:p>
          <a:r>
            <a:rPr lang="en-CA" b="1"/>
            <a:t>Image Interpretation</a:t>
          </a:r>
          <a:endParaRPr lang="en-US"/>
        </a:p>
      </dgm:t>
    </dgm:pt>
    <dgm:pt modelId="{BB73B1D9-DBC5-43C2-9E59-2EAE2169FB5A}" type="parTrans" cxnId="{15BF81EF-0091-452E-8E3B-0075442FEF41}">
      <dgm:prSet/>
      <dgm:spPr/>
      <dgm:t>
        <a:bodyPr/>
        <a:lstStyle/>
        <a:p>
          <a:endParaRPr lang="en-US"/>
        </a:p>
      </dgm:t>
    </dgm:pt>
    <dgm:pt modelId="{427675C0-BE94-4AF9-B2C6-A1D669DE3B43}" type="sibTrans" cxnId="{15BF81EF-0091-452E-8E3B-0075442FEF41}">
      <dgm:prSet/>
      <dgm:spPr/>
      <dgm:t>
        <a:bodyPr/>
        <a:lstStyle/>
        <a:p>
          <a:endParaRPr lang="en-US"/>
        </a:p>
      </dgm:t>
    </dgm:pt>
    <dgm:pt modelId="{3179AB22-EF36-4C3E-ACF7-F4A81EA6F704}">
      <dgm:prSet/>
      <dgm:spPr/>
      <dgm:t>
        <a:bodyPr/>
        <a:lstStyle/>
        <a:p>
          <a:r>
            <a:rPr lang="en-CA" b="1"/>
            <a:t>Visual Features Extraction</a:t>
          </a:r>
          <a:endParaRPr lang="en-US"/>
        </a:p>
      </dgm:t>
    </dgm:pt>
    <dgm:pt modelId="{53699F73-DF8E-4F9D-8F51-3AC768468A11}" type="parTrans" cxnId="{3E913EF0-C0A4-4088-84CB-761DBDC129B9}">
      <dgm:prSet/>
      <dgm:spPr/>
      <dgm:t>
        <a:bodyPr/>
        <a:lstStyle/>
        <a:p>
          <a:endParaRPr lang="en-US"/>
        </a:p>
      </dgm:t>
    </dgm:pt>
    <dgm:pt modelId="{2DF566EC-05CF-43E8-A23F-3FDB65381368}" type="sibTrans" cxnId="{3E913EF0-C0A4-4088-84CB-761DBDC129B9}">
      <dgm:prSet/>
      <dgm:spPr/>
      <dgm:t>
        <a:bodyPr/>
        <a:lstStyle/>
        <a:p>
          <a:endParaRPr lang="en-US"/>
        </a:p>
      </dgm:t>
    </dgm:pt>
    <dgm:pt modelId="{03447D27-6087-4C15-ABF6-2692FA4BF096}">
      <dgm:prSet/>
      <dgm:spPr/>
      <dgm:t>
        <a:bodyPr/>
        <a:lstStyle/>
        <a:p>
          <a:r>
            <a:rPr lang="en-CA" b="1"/>
            <a:t>Question Analysis and Generation</a:t>
          </a:r>
          <a:endParaRPr lang="en-US"/>
        </a:p>
      </dgm:t>
    </dgm:pt>
    <dgm:pt modelId="{F362A3BF-A9E1-4B17-A807-D534B422F93B}" type="parTrans" cxnId="{DF4D5B8D-A465-466A-A992-F8CAC91EC89A}">
      <dgm:prSet/>
      <dgm:spPr/>
      <dgm:t>
        <a:bodyPr/>
        <a:lstStyle/>
        <a:p>
          <a:endParaRPr lang="en-US"/>
        </a:p>
      </dgm:t>
    </dgm:pt>
    <dgm:pt modelId="{7C315E15-D8C9-43B3-B6E7-5617B05E9908}" type="sibTrans" cxnId="{DF4D5B8D-A465-466A-A992-F8CAC91EC89A}">
      <dgm:prSet/>
      <dgm:spPr/>
      <dgm:t>
        <a:bodyPr/>
        <a:lstStyle/>
        <a:p>
          <a:endParaRPr lang="en-US"/>
        </a:p>
      </dgm:t>
    </dgm:pt>
    <dgm:pt modelId="{CA9E84C2-8A52-4B41-8080-F829A1B6DC69}">
      <dgm:prSet/>
      <dgm:spPr/>
      <dgm:t>
        <a:bodyPr/>
        <a:lstStyle/>
        <a:p>
          <a:r>
            <a:rPr lang="en-CA" b="1"/>
            <a:t>Question Interpretation</a:t>
          </a:r>
          <a:endParaRPr lang="en-US"/>
        </a:p>
      </dgm:t>
    </dgm:pt>
    <dgm:pt modelId="{76A15000-0B60-425D-AED7-A29C155EC737}" type="parTrans" cxnId="{7B5648CE-8EB5-4650-8348-C7C14CA05121}">
      <dgm:prSet/>
      <dgm:spPr/>
      <dgm:t>
        <a:bodyPr/>
        <a:lstStyle/>
        <a:p>
          <a:endParaRPr lang="en-US"/>
        </a:p>
      </dgm:t>
    </dgm:pt>
    <dgm:pt modelId="{F77CB712-F3E4-41D3-BDEF-301755111083}" type="sibTrans" cxnId="{7B5648CE-8EB5-4650-8348-C7C14CA05121}">
      <dgm:prSet/>
      <dgm:spPr/>
      <dgm:t>
        <a:bodyPr/>
        <a:lstStyle/>
        <a:p>
          <a:endParaRPr lang="en-US"/>
        </a:p>
      </dgm:t>
    </dgm:pt>
    <dgm:pt modelId="{A1E0CD73-FFC4-423D-8AFC-AC30DD8FBFFB}">
      <dgm:prSet/>
      <dgm:spPr/>
      <dgm:t>
        <a:bodyPr/>
        <a:lstStyle/>
        <a:p>
          <a:r>
            <a:rPr lang="en-CA" b="1"/>
            <a:t>Answer Generation</a:t>
          </a:r>
          <a:endParaRPr lang="en-US"/>
        </a:p>
      </dgm:t>
    </dgm:pt>
    <dgm:pt modelId="{159B3A36-2994-45F0-B8C0-4F5E626B23C2}" type="parTrans" cxnId="{EE4C3A72-D9CD-4D3F-9736-E385127FC00E}">
      <dgm:prSet/>
      <dgm:spPr/>
      <dgm:t>
        <a:bodyPr/>
        <a:lstStyle/>
        <a:p>
          <a:endParaRPr lang="en-US"/>
        </a:p>
      </dgm:t>
    </dgm:pt>
    <dgm:pt modelId="{D44EAA70-C81B-4640-981B-7D33AEB9F993}" type="sibTrans" cxnId="{EE4C3A72-D9CD-4D3F-9736-E385127FC00E}">
      <dgm:prSet/>
      <dgm:spPr/>
      <dgm:t>
        <a:bodyPr/>
        <a:lstStyle/>
        <a:p>
          <a:endParaRPr lang="en-US"/>
        </a:p>
      </dgm:t>
    </dgm:pt>
    <dgm:pt modelId="{6C650BA3-AE67-458A-9D11-D1E756153461}">
      <dgm:prSet/>
      <dgm:spPr/>
      <dgm:t>
        <a:bodyPr/>
        <a:lstStyle/>
        <a:p>
          <a:r>
            <a:rPr lang="en-CA" b="1"/>
            <a:t>Text Generation for Descriptions</a:t>
          </a:r>
          <a:endParaRPr lang="en-US"/>
        </a:p>
      </dgm:t>
    </dgm:pt>
    <dgm:pt modelId="{D02B1E2D-9CF6-45B8-936A-D66ED84EB7A5}" type="parTrans" cxnId="{ECE71565-A18E-44E7-B9F9-4E0E1FAA5AB9}">
      <dgm:prSet/>
      <dgm:spPr/>
      <dgm:t>
        <a:bodyPr/>
        <a:lstStyle/>
        <a:p>
          <a:endParaRPr lang="en-US"/>
        </a:p>
      </dgm:t>
    </dgm:pt>
    <dgm:pt modelId="{EEF53B5C-FB2A-4F63-AE1F-D53EBE0DAF6F}" type="sibTrans" cxnId="{ECE71565-A18E-44E7-B9F9-4E0E1FAA5AB9}">
      <dgm:prSet/>
      <dgm:spPr/>
      <dgm:t>
        <a:bodyPr/>
        <a:lstStyle/>
        <a:p>
          <a:endParaRPr lang="en-US"/>
        </a:p>
      </dgm:t>
    </dgm:pt>
    <dgm:pt modelId="{5E1F0412-9897-44D6-B97B-4E92F56C7239}">
      <dgm:prSet/>
      <dgm:spPr/>
      <dgm:t>
        <a:bodyPr/>
        <a:lstStyle/>
        <a:p>
          <a:r>
            <a:rPr lang="en-CA" b="1"/>
            <a:t>Contextual Descriptions</a:t>
          </a:r>
          <a:endParaRPr lang="en-US"/>
        </a:p>
      </dgm:t>
    </dgm:pt>
    <dgm:pt modelId="{CB417977-F66F-46DD-B4B9-BACC43937C05}" type="parTrans" cxnId="{9E3B7E36-BED0-484A-86C0-94CDE2B68275}">
      <dgm:prSet/>
      <dgm:spPr/>
      <dgm:t>
        <a:bodyPr/>
        <a:lstStyle/>
        <a:p>
          <a:endParaRPr lang="en-US"/>
        </a:p>
      </dgm:t>
    </dgm:pt>
    <dgm:pt modelId="{FA36F498-E85C-47AF-992D-2182B7B20575}" type="sibTrans" cxnId="{9E3B7E36-BED0-484A-86C0-94CDE2B68275}">
      <dgm:prSet/>
      <dgm:spPr/>
      <dgm:t>
        <a:bodyPr/>
        <a:lstStyle/>
        <a:p>
          <a:endParaRPr lang="en-US"/>
        </a:p>
      </dgm:t>
    </dgm:pt>
    <dgm:pt modelId="{EA95567E-BBE1-4A36-BC08-538CBE231FCB}">
      <dgm:prSet/>
      <dgm:spPr/>
      <dgm:t>
        <a:bodyPr/>
        <a:lstStyle/>
        <a:p>
          <a:r>
            <a:rPr lang="en-CA" b="1"/>
            <a:t>Rich Details</a:t>
          </a:r>
          <a:endParaRPr lang="en-US"/>
        </a:p>
      </dgm:t>
    </dgm:pt>
    <dgm:pt modelId="{54398168-DAA1-4474-B200-27C714CBC6DF}" type="parTrans" cxnId="{EF6BD27F-4616-41D9-8610-F8E5DE7282D4}">
      <dgm:prSet/>
      <dgm:spPr/>
      <dgm:t>
        <a:bodyPr/>
        <a:lstStyle/>
        <a:p>
          <a:endParaRPr lang="en-US"/>
        </a:p>
      </dgm:t>
    </dgm:pt>
    <dgm:pt modelId="{8B82441D-4C2A-4EE3-98A6-ABBD2DA818DC}" type="sibTrans" cxnId="{EF6BD27F-4616-41D9-8610-F8E5DE7282D4}">
      <dgm:prSet/>
      <dgm:spPr/>
      <dgm:t>
        <a:bodyPr/>
        <a:lstStyle/>
        <a:p>
          <a:endParaRPr lang="en-US"/>
        </a:p>
      </dgm:t>
    </dgm:pt>
    <dgm:pt modelId="{6C194ADA-CF2B-4BB4-8BBF-BFDB784ADB51}" type="pres">
      <dgm:prSet presAssocID="{C606ADBB-F404-427A-997A-99DC6F7D8B22}" presName="root" presStyleCnt="0">
        <dgm:presLayoutVars>
          <dgm:dir/>
          <dgm:resizeHandles val="exact"/>
        </dgm:presLayoutVars>
      </dgm:prSet>
      <dgm:spPr/>
    </dgm:pt>
    <dgm:pt modelId="{E7F4244F-CCB8-468C-A17A-3593F6181F66}" type="pres">
      <dgm:prSet presAssocID="{E267E606-6164-459B-812F-8CA61D4A195D}" presName="compNode" presStyleCnt="0"/>
      <dgm:spPr/>
    </dgm:pt>
    <dgm:pt modelId="{DFAD17DB-2D56-4CE7-A047-49494E91F4AB}" type="pres">
      <dgm:prSet presAssocID="{E267E606-6164-459B-812F-8CA61D4A195D}" presName="bgRect" presStyleLbl="bgShp" presStyleIdx="0" presStyleCnt="3"/>
      <dgm:spPr/>
    </dgm:pt>
    <dgm:pt modelId="{DB4B89C2-E5AC-4CAA-906C-E4E15BEBE4F9}" type="pres">
      <dgm:prSet presAssocID="{E267E606-6164-459B-812F-8CA61D4A19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25A3F2E-4625-45BE-B1A5-C8B02C2666CB}" type="pres">
      <dgm:prSet presAssocID="{E267E606-6164-459B-812F-8CA61D4A195D}" presName="spaceRect" presStyleCnt="0"/>
      <dgm:spPr/>
    </dgm:pt>
    <dgm:pt modelId="{DD9489F3-133C-4663-8E37-0B71A1C7FAB9}" type="pres">
      <dgm:prSet presAssocID="{E267E606-6164-459B-812F-8CA61D4A195D}" presName="parTx" presStyleLbl="revTx" presStyleIdx="0" presStyleCnt="6">
        <dgm:presLayoutVars>
          <dgm:chMax val="0"/>
          <dgm:chPref val="0"/>
        </dgm:presLayoutVars>
      </dgm:prSet>
      <dgm:spPr/>
    </dgm:pt>
    <dgm:pt modelId="{4C89F6D8-41D0-4A2B-9D37-FD56CF8A0210}" type="pres">
      <dgm:prSet presAssocID="{E267E606-6164-459B-812F-8CA61D4A195D}" presName="desTx" presStyleLbl="revTx" presStyleIdx="1" presStyleCnt="6">
        <dgm:presLayoutVars/>
      </dgm:prSet>
      <dgm:spPr/>
    </dgm:pt>
    <dgm:pt modelId="{68CC8616-D98D-417F-BCC7-A25AFE5C5E29}" type="pres">
      <dgm:prSet presAssocID="{6B1A8FB8-7AA0-4303-AD2A-16F24BB56F34}" presName="sibTrans" presStyleCnt="0"/>
      <dgm:spPr/>
    </dgm:pt>
    <dgm:pt modelId="{EFF31CCE-F683-43F5-842B-E6F40BB0C75B}" type="pres">
      <dgm:prSet presAssocID="{03447D27-6087-4C15-ABF6-2692FA4BF096}" presName="compNode" presStyleCnt="0"/>
      <dgm:spPr/>
    </dgm:pt>
    <dgm:pt modelId="{B2AB6805-6ED5-4A62-B2E9-372EF5959939}" type="pres">
      <dgm:prSet presAssocID="{03447D27-6087-4C15-ABF6-2692FA4BF096}" presName="bgRect" presStyleLbl="bgShp" presStyleIdx="1" presStyleCnt="3"/>
      <dgm:spPr/>
    </dgm:pt>
    <dgm:pt modelId="{5B6960C6-1CCA-4B78-A9C1-A94A0782A25A}" type="pres">
      <dgm:prSet presAssocID="{03447D27-6087-4C15-ABF6-2692FA4BF0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7A414A-E397-473F-870C-67CF24DB409C}" type="pres">
      <dgm:prSet presAssocID="{03447D27-6087-4C15-ABF6-2692FA4BF096}" presName="spaceRect" presStyleCnt="0"/>
      <dgm:spPr/>
    </dgm:pt>
    <dgm:pt modelId="{F896B08E-4550-4C29-961B-2C953CEC822E}" type="pres">
      <dgm:prSet presAssocID="{03447D27-6087-4C15-ABF6-2692FA4BF096}" presName="parTx" presStyleLbl="revTx" presStyleIdx="2" presStyleCnt="6">
        <dgm:presLayoutVars>
          <dgm:chMax val="0"/>
          <dgm:chPref val="0"/>
        </dgm:presLayoutVars>
      </dgm:prSet>
      <dgm:spPr/>
    </dgm:pt>
    <dgm:pt modelId="{DF694478-252F-410F-A186-11C11800264B}" type="pres">
      <dgm:prSet presAssocID="{03447D27-6087-4C15-ABF6-2692FA4BF096}" presName="desTx" presStyleLbl="revTx" presStyleIdx="3" presStyleCnt="6">
        <dgm:presLayoutVars/>
      </dgm:prSet>
      <dgm:spPr/>
    </dgm:pt>
    <dgm:pt modelId="{B147CBB1-526F-4F6F-996E-08F1C6BB6590}" type="pres">
      <dgm:prSet presAssocID="{7C315E15-D8C9-43B3-B6E7-5617B05E9908}" presName="sibTrans" presStyleCnt="0"/>
      <dgm:spPr/>
    </dgm:pt>
    <dgm:pt modelId="{171A5C95-4FBC-442A-9DD8-C76EFD9550D7}" type="pres">
      <dgm:prSet presAssocID="{6C650BA3-AE67-458A-9D11-D1E756153461}" presName="compNode" presStyleCnt="0"/>
      <dgm:spPr/>
    </dgm:pt>
    <dgm:pt modelId="{C7101AEE-2970-496D-897F-07730CEBB6CA}" type="pres">
      <dgm:prSet presAssocID="{6C650BA3-AE67-458A-9D11-D1E756153461}" presName="bgRect" presStyleLbl="bgShp" presStyleIdx="2" presStyleCnt="3"/>
      <dgm:spPr/>
    </dgm:pt>
    <dgm:pt modelId="{20DC1EB5-EEBB-457A-8B05-1163334A3730}" type="pres">
      <dgm:prSet presAssocID="{6C650BA3-AE67-458A-9D11-D1E7561534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F35111A-C2FD-4895-A72B-2FA34F207923}" type="pres">
      <dgm:prSet presAssocID="{6C650BA3-AE67-458A-9D11-D1E756153461}" presName="spaceRect" presStyleCnt="0"/>
      <dgm:spPr/>
    </dgm:pt>
    <dgm:pt modelId="{9041A27F-42E5-4FDD-8B68-5828793BC099}" type="pres">
      <dgm:prSet presAssocID="{6C650BA3-AE67-458A-9D11-D1E756153461}" presName="parTx" presStyleLbl="revTx" presStyleIdx="4" presStyleCnt="6">
        <dgm:presLayoutVars>
          <dgm:chMax val="0"/>
          <dgm:chPref val="0"/>
        </dgm:presLayoutVars>
      </dgm:prSet>
      <dgm:spPr/>
    </dgm:pt>
    <dgm:pt modelId="{0AB694AE-98F4-4CB6-8616-830DCB9F3CB2}" type="pres">
      <dgm:prSet presAssocID="{6C650BA3-AE67-458A-9D11-D1E756153461}" presName="desTx" presStyleLbl="revTx" presStyleIdx="5" presStyleCnt="6">
        <dgm:presLayoutVars/>
      </dgm:prSet>
      <dgm:spPr/>
    </dgm:pt>
  </dgm:ptLst>
  <dgm:cxnLst>
    <dgm:cxn modelId="{0A522D0A-1FCE-412B-A52D-F6658136BAD9}" srcId="{C606ADBB-F404-427A-997A-99DC6F7D8B22}" destId="{E267E606-6164-459B-812F-8CA61D4A195D}" srcOrd="0" destOrd="0" parTransId="{0EC4A0E6-5777-4982-9456-CF3F57095119}" sibTransId="{6B1A8FB8-7AA0-4303-AD2A-16F24BB56F34}"/>
    <dgm:cxn modelId="{491BC22C-F442-40AA-8987-F31BCC59310B}" type="presOf" srcId="{3179AB22-EF36-4C3E-ACF7-F4A81EA6F704}" destId="{4C89F6D8-41D0-4A2B-9D37-FD56CF8A0210}" srcOrd="0" destOrd="1" presId="urn:microsoft.com/office/officeart/2018/2/layout/IconVerticalSolidList"/>
    <dgm:cxn modelId="{9E3B7E36-BED0-484A-86C0-94CDE2B68275}" srcId="{6C650BA3-AE67-458A-9D11-D1E756153461}" destId="{5E1F0412-9897-44D6-B97B-4E92F56C7239}" srcOrd="0" destOrd="0" parTransId="{CB417977-F66F-46DD-B4B9-BACC43937C05}" sibTransId="{FA36F498-E85C-47AF-992D-2182B7B20575}"/>
    <dgm:cxn modelId="{1DAB195B-F331-4B97-8373-F057814F86EB}" type="presOf" srcId="{CA9E84C2-8A52-4B41-8080-F829A1B6DC69}" destId="{DF694478-252F-410F-A186-11C11800264B}" srcOrd="0" destOrd="0" presId="urn:microsoft.com/office/officeart/2018/2/layout/IconVerticalSolidList"/>
    <dgm:cxn modelId="{2FBE3160-F78D-42F6-B2CA-8244DCF9A041}" type="presOf" srcId="{03447D27-6087-4C15-ABF6-2692FA4BF096}" destId="{F896B08E-4550-4C29-961B-2C953CEC822E}" srcOrd="0" destOrd="0" presId="urn:microsoft.com/office/officeart/2018/2/layout/IconVerticalSolidList"/>
    <dgm:cxn modelId="{97E31F44-212C-4C0A-B28A-5EBCEB6141BF}" type="presOf" srcId="{5E1F0412-9897-44D6-B97B-4E92F56C7239}" destId="{0AB694AE-98F4-4CB6-8616-830DCB9F3CB2}" srcOrd="0" destOrd="0" presId="urn:microsoft.com/office/officeart/2018/2/layout/IconVerticalSolidList"/>
    <dgm:cxn modelId="{ECE71565-A18E-44E7-B9F9-4E0E1FAA5AB9}" srcId="{C606ADBB-F404-427A-997A-99DC6F7D8B22}" destId="{6C650BA3-AE67-458A-9D11-D1E756153461}" srcOrd="2" destOrd="0" parTransId="{D02B1E2D-9CF6-45B8-936A-D66ED84EB7A5}" sibTransId="{EEF53B5C-FB2A-4F63-AE1F-D53EBE0DAF6F}"/>
    <dgm:cxn modelId="{3FB36D66-2F7E-4FE3-AF60-91CFFD6849F8}" type="presOf" srcId="{D5D66B89-3DE9-47CE-900D-6D54813820ED}" destId="{4C89F6D8-41D0-4A2B-9D37-FD56CF8A0210}" srcOrd="0" destOrd="0" presId="urn:microsoft.com/office/officeart/2018/2/layout/IconVerticalSolidList"/>
    <dgm:cxn modelId="{EE4C3A72-D9CD-4D3F-9736-E385127FC00E}" srcId="{03447D27-6087-4C15-ABF6-2692FA4BF096}" destId="{A1E0CD73-FFC4-423D-8AFC-AC30DD8FBFFB}" srcOrd="1" destOrd="0" parTransId="{159B3A36-2994-45F0-B8C0-4F5E626B23C2}" sibTransId="{D44EAA70-C81B-4640-981B-7D33AEB9F993}"/>
    <dgm:cxn modelId="{EF6BD27F-4616-41D9-8610-F8E5DE7282D4}" srcId="{6C650BA3-AE67-458A-9D11-D1E756153461}" destId="{EA95567E-BBE1-4A36-BC08-538CBE231FCB}" srcOrd="1" destOrd="0" parTransId="{54398168-DAA1-4474-B200-27C714CBC6DF}" sibTransId="{8B82441D-4C2A-4EE3-98A6-ABBD2DA818DC}"/>
    <dgm:cxn modelId="{573ACF85-4EAA-4154-A357-CB65C7C083A3}" type="presOf" srcId="{EA95567E-BBE1-4A36-BC08-538CBE231FCB}" destId="{0AB694AE-98F4-4CB6-8616-830DCB9F3CB2}" srcOrd="0" destOrd="1" presId="urn:microsoft.com/office/officeart/2018/2/layout/IconVerticalSolidList"/>
    <dgm:cxn modelId="{27834B86-11A5-46BE-9678-12CCA8CAC5C5}" type="presOf" srcId="{C606ADBB-F404-427A-997A-99DC6F7D8B22}" destId="{6C194ADA-CF2B-4BB4-8BBF-BFDB784ADB51}" srcOrd="0" destOrd="0" presId="urn:microsoft.com/office/officeart/2018/2/layout/IconVerticalSolidList"/>
    <dgm:cxn modelId="{F2670B8B-F003-43B6-9E11-D4F8BEFA23E3}" type="presOf" srcId="{A1E0CD73-FFC4-423D-8AFC-AC30DD8FBFFB}" destId="{DF694478-252F-410F-A186-11C11800264B}" srcOrd="0" destOrd="1" presId="urn:microsoft.com/office/officeart/2018/2/layout/IconVerticalSolidList"/>
    <dgm:cxn modelId="{DF4D5B8D-A465-466A-A992-F8CAC91EC89A}" srcId="{C606ADBB-F404-427A-997A-99DC6F7D8B22}" destId="{03447D27-6087-4C15-ABF6-2692FA4BF096}" srcOrd="1" destOrd="0" parTransId="{F362A3BF-A9E1-4B17-A807-D534B422F93B}" sibTransId="{7C315E15-D8C9-43B3-B6E7-5617B05E9908}"/>
    <dgm:cxn modelId="{A5F00694-34B3-4C68-B3E9-BFCE12FA635F}" type="presOf" srcId="{E267E606-6164-459B-812F-8CA61D4A195D}" destId="{DD9489F3-133C-4663-8E37-0B71A1C7FAB9}" srcOrd="0" destOrd="0" presId="urn:microsoft.com/office/officeart/2018/2/layout/IconVerticalSolidList"/>
    <dgm:cxn modelId="{7B5648CE-8EB5-4650-8348-C7C14CA05121}" srcId="{03447D27-6087-4C15-ABF6-2692FA4BF096}" destId="{CA9E84C2-8A52-4B41-8080-F829A1B6DC69}" srcOrd="0" destOrd="0" parTransId="{76A15000-0B60-425D-AED7-A29C155EC737}" sibTransId="{F77CB712-F3E4-41D3-BDEF-301755111083}"/>
    <dgm:cxn modelId="{89B124EF-46C5-44D3-BF0B-C2770C58C048}" type="presOf" srcId="{6C650BA3-AE67-458A-9D11-D1E756153461}" destId="{9041A27F-42E5-4FDD-8B68-5828793BC099}" srcOrd="0" destOrd="0" presId="urn:microsoft.com/office/officeart/2018/2/layout/IconVerticalSolidList"/>
    <dgm:cxn modelId="{15BF81EF-0091-452E-8E3B-0075442FEF41}" srcId="{E267E606-6164-459B-812F-8CA61D4A195D}" destId="{D5D66B89-3DE9-47CE-900D-6D54813820ED}" srcOrd="0" destOrd="0" parTransId="{BB73B1D9-DBC5-43C2-9E59-2EAE2169FB5A}" sibTransId="{427675C0-BE94-4AF9-B2C6-A1D669DE3B43}"/>
    <dgm:cxn modelId="{3E913EF0-C0A4-4088-84CB-761DBDC129B9}" srcId="{E267E606-6164-459B-812F-8CA61D4A195D}" destId="{3179AB22-EF36-4C3E-ACF7-F4A81EA6F704}" srcOrd="1" destOrd="0" parTransId="{53699F73-DF8E-4F9D-8F51-3AC768468A11}" sibTransId="{2DF566EC-05CF-43E8-A23F-3FDB65381368}"/>
    <dgm:cxn modelId="{C59B06EA-0E4B-4E9D-BEA8-DC78B502616D}" type="presParOf" srcId="{6C194ADA-CF2B-4BB4-8BBF-BFDB784ADB51}" destId="{E7F4244F-CCB8-468C-A17A-3593F6181F66}" srcOrd="0" destOrd="0" presId="urn:microsoft.com/office/officeart/2018/2/layout/IconVerticalSolidList"/>
    <dgm:cxn modelId="{77088F92-DC8F-4A8D-B9B9-11027F36BE10}" type="presParOf" srcId="{E7F4244F-CCB8-468C-A17A-3593F6181F66}" destId="{DFAD17DB-2D56-4CE7-A047-49494E91F4AB}" srcOrd="0" destOrd="0" presId="urn:microsoft.com/office/officeart/2018/2/layout/IconVerticalSolidList"/>
    <dgm:cxn modelId="{677DCF96-3D16-4020-ADD9-0C0A12C79247}" type="presParOf" srcId="{E7F4244F-CCB8-468C-A17A-3593F6181F66}" destId="{DB4B89C2-E5AC-4CAA-906C-E4E15BEBE4F9}" srcOrd="1" destOrd="0" presId="urn:microsoft.com/office/officeart/2018/2/layout/IconVerticalSolidList"/>
    <dgm:cxn modelId="{022077A0-AD80-47E6-8206-ACD9F04126DA}" type="presParOf" srcId="{E7F4244F-CCB8-468C-A17A-3593F6181F66}" destId="{D25A3F2E-4625-45BE-B1A5-C8B02C2666CB}" srcOrd="2" destOrd="0" presId="urn:microsoft.com/office/officeart/2018/2/layout/IconVerticalSolidList"/>
    <dgm:cxn modelId="{C910CE6D-41D1-4AB8-BBC4-7829D5E78AE7}" type="presParOf" srcId="{E7F4244F-CCB8-468C-A17A-3593F6181F66}" destId="{DD9489F3-133C-4663-8E37-0B71A1C7FAB9}" srcOrd="3" destOrd="0" presId="urn:microsoft.com/office/officeart/2018/2/layout/IconVerticalSolidList"/>
    <dgm:cxn modelId="{FA34BF4E-6279-4072-9B0C-AE7078199F9F}" type="presParOf" srcId="{E7F4244F-CCB8-468C-A17A-3593F6181F66}" destId="{4C89F6D8-41D0-4A2B-9D37-FD56CF8A0210}" srcOrd="4" destOrd="0" presId="urn:microsoft.com/office/officeart/2018/2/layout/IconVerticalSolidList"/>
    <dgm:cxn modelId="{DBAA9FA1-CA6A-4BDC-B574-318A1E384AC3}" type="presParOf" srcId="{6C194ADA-CF2B-4BB4-8BBF-BFDB784ADB51}" destId="{68CC8616-D98D-417F-BCC7-A25AFE5C5E29}" srcOrd="1" destOrd="0" presId="urn:microsoft.com/office/officeart/2018/2/layout/IconVerticalSolidList"/>
    <dgm:cxn modelId="{03C8DAA9-2BA8-4951-9452-F1F5732734AC}" type="presParOf" srcId="{6C194ADA-CF2B-4BB4-8BBF-BFDB784ADB51}" destId="{EFF31CCE-F683-43F5-842B-E6F40BB0C75B}" srcOrd="2" destOrd="0" presId="urn:microsoft.com/office/officeart/2018/2/layout/IconVerticalSolidList"/>
    <dgm:cxn modelId="{89343250-32B7-4BC2-B5A6-D5FE2F5C7999}" type="presParOf" srcId="{EFF31CCE-F683-43F5-842B-E6F40BB0C75B}" destId="{B2AB6805-6ED5-4A62-B2E9-372EF5959939}" srcOrd="0" destOrd="0" presId="urn:microsoft.com/office/officeart/2018/2/layout/IconVerticalSolidList"/>
    <dgm:cxn modelId="{FC464C5D-599D-4679-AC31-D2B25C9534B0}" type="presParOf" srcId="{EFF31CCE-F683-43F5-842B-E6F40BB0C75B}" destId="{5B6960C6-1CCA-4B78-A9C1-A94A0782A25A}" srcOrd="1" destOrd="0" presId="urn:microsoft.com/office/officeart/2018/2/layout/IconVerticalSolidList"/>
    <dgm:cxn modelId="{688B6ABB-14A5-4944-8DD3-5957EFF6380A}" type="presParOf" srcId="{EFF31CCE-F683-43F5-842B-E6F40BB0C75B}" destId="{057A414A-E397-473F-870C-67CF24DB409C}" srcOrd="2" destOrd="0" presId="urn:microsoft.com/office/officeart/2018/2/layout/IconVerticalSolidList"/>
    <dgm:cxn modelId="{73261372-74EA-453B-9D61-8E5F16F4EDE7}" type="presParOf" srcId="{EFF31CCE-F683-43F5-842B-E6F40BB0C75B}" destId="{F896B08E-4550-4C29-961B-2C953CEC822E}" srcOrd="3" destOrd="0" presId="urn:microsoft.com/office/officeart/2018/2/layout/IconVerticalSolidList"/>
    <dgm:cxn modelId="{9C6127A3-AB2E-4AC8-938B-AE98F8B13722}" type="presParOf" srcId="{EFF31CCE-F683-43F5-842B-E6F40BB0C75B}" destId="{DF694478-252F-410F-A186-11C11800264B}" srcOrd="4" destOrd="0" presId="urn:microsoft.com/office/officeart/2018/2/layout/IconVerticalSolidList"/>
    <dgm:cxn modelId="{111AC3B1-B91B-4799-A7C3-1D1A5998DA68}" type="presParOf" srcId="{6C194ADA-CF2B-4BB4-8BBF-BFDB784ADB51}" destId="{B147CBB1-526F-4F6F-996E-08F1C6BB6590}" srcOrd="3" destOrd="0" presId="urn:microsoft.com/office/officeart/2018/2/layout/IconVerticalSolidList"/>
    <dgm:cxn modelId="{AB1183D9-2425-42BB-BF60-45200A7D92AE}" type="presParOf" srcId="{6C194ADA-CF2B-4BB4-8BBF-BFDB784ADB51}" destId="{171A5C95-4FBC-442A-9DD8-C76EFD9550D7}" srcOrd="4" destOrd="0" presId="urn:microsoft.com/office/officeart/2018/2/layout/IconVerticalSolidList"/>
    <dgm:cxn modelId="{9FB1B007-5F4F-400D-A66B-D3052F0F50EA}" type="presParOf" srcId="{171A5C95-4FBC-442A-9DD8-C76EFD9550D7}" destId="{C7101AEE-2970-496D-897F-07730CEBB6CA}" srcOrd="0" destOrd="0" presId="urn:microsoft.com/office/officeart/2018/2/layout/IconVerticalSolidList"/>
    <dgm:cxn modelId="{4AAEEE9B-4389-4C5B-A7FE-AD23239603A2}" type="presParOf" srcId="{171A5C95-4FBC-442A-9DD8-C76EFD9550D7}" destId="{20DC1EB5-EEBB-457A-8B05-1163334A3730}" srcOrd="1" destOrd="0" presId="urn:microsoft.com/office/officeart/2018/2/layout/IconVerticalSolidList"/>
    <dgm:cxn modelId="{A209E402-9E95-43FB-8EBA-F9045FC5D921}" type="presParOf" srcId="{171A5C95-4FBC-442A-9DD8-C76EFD9550D7}" destId="{1F35111A-C2FD-4895-A72B-2FA34F207923}" srcOrd="2" destOrd="0" presId="urn:microsoft.com/office/officeart/2018/2/layout/IconVerticalSolidList"/>
    <dgm:cxn modelId="{C61545C4-655A-4352-95C4-9ACE1CFFCF05}" type="presParOf" srcId="{171A5C95-4FBC-442A-9DD8-C76EFD9550D7}" destId="{9041A27F-42E5-4FDD-8B68-5828793BC099}" srcOrd="3" destOrd="0" presId="urn:microsoft.com/office/officeart/2018/2/layout/IconVerticalSolidList"/>
    <dgm:cxn modelId="{A50840FC-D328-4169-8275-C9138CD59CAE}" type="presParOf" srcId="{171A5C95-4FBC-442A-9DD8-C76EFD9550D7}" destId="{0AB694AE-98F4-4CB6-8616-830DCB9F3CB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7F1CD7-6F92-4107-87BC-E54801434B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7952889-A0A6-43C2-9394-508A21D22359}">
      <dgm:prSet/>
      <dgm:spPr/>
      <dgm:t>
        <a:bodyPr/>
        <a:lstStyle/>
        <a:p>
          <a:pPr>
            <a:defRPr cap="all"/>
          </a:pPr>
          <a:r>
            <a:rPr lang="en-CA" b="1"/>
            <a:t>Measuring Precision</a:t>
          </a:r>
          <a:endParaRPr lang="en-US"/>
        </a:p>
      </dgm:t>
    </dgm:pt>
    <dgm:pt modelId="{5F6D323A-0F77-46A9-A0FA-BBD9CF9F119C}" type="parTrans" cxnId="{8BC62033-E14E-43BE-9A3C-1BF8F1CA0F3F}">
      <dgm:prSet/>
      <dgm:spPr/>
      <dgm:t>
        <a:bodyPr/>
        <a:lstStyle/>
        <a:p>
          <a:endParaRPr lang="en-US"/>
        </a:p>
      </dgm:t>
    </dgm:pt>
    <dgm:pt modelId="{1D936890-DCB7-4305-A9AD-97420346E334}" type="sibTrans" cxnId="{8BC62033-E14E-43BE-9A3C-1BF8F1CA0F3F}">
      <dgm:prSet/>
      <dgm:spPr/>
      <dgm:t>
        <a:bodyPr/>
        <a:lstStyle/>
        <a:p>
          <a:endParaRPr lang="en-US"/>
        </a:p>
      </dgm:t>
    </dgm:pt>
    <dgm:pt modelId="{BFAFBC97-1EEC-4E96-AFC1-412123BFCCB2}">
      <dgm:prSet/>
      <dgm:spPr/>
      <dgm:t>
        <a:bodyPr/>
        <a:lstStyle/>
        <a:p>
          <a:pPr>
            <a:defRPr cap="all"/>
          </a:pPr>
          <a:r>
            <a:rPr lang="en-CA" b="1"/>
            <a:t>Contextual Cohesion</a:t>
          </a:r>
          <a:endParaRPr lang="en-US"/>
        </a:p>
      </dgm:t>
    </dgm:pt>
    <dgm:pt modelId="{43BB1DCF-70ED-49AF-AD34-DCBFE5F1420E}" type="parTrans" cxnId="{53E4811B-5AAA-4956-A57C-D7CAE739EABC}">
      <dgm:prSet/>
      <dgm:spPr/>
      <dgm:t>
        <a:bodyPr/>
        <a:lstStyle/>
        <a:p>
          <a:endParaRPr lang="en-US"/>
        </a:p>
      </dgm:t>
    </dgm:pt>
    <dgm:pt modelId="{CB862252-A51C-46E2-9189-2C13FCF68FAE}" type="sibTrans" cxnId="{53E4811B-5AAA-4956-A57C-D7CAE739EABC}">
      <dgm:prSet/>
      <dgm:spPr/>
      <dgm:t>
        <a:bodyPr/>
        <a:lstStyle/>
        <a:p>
          <a:endParaRPr lang="en-US"/>
        </a:p>
      </dgm:t>
    </dgm:pt>
    <dgm:pt modelId="{C94876F1-8C5C-4055-B074-6B8260F41FB8}">
      <dgm:prSet/>
      <dgm:spPr/>
      <dgm:t>
        <a:bodyPr/>
        <a:lstStyle/>
        <a:p>
          <a:pPr>
            <a:defRPr cap="all"/>
          </a:pPr>
          <a:r>
            <a:rPr lang="en-CA" b="1"/>
            <a:t>User-Centric Insight</a:t>
          </a:r>
          <a:endParaRPr lang="en-US"/>
        </a:p>
      </dgm:t>
    </dgm:pt>
    <dgm:pt modelId="{13F5BCE3-708F-4F53-9553-DF1C3A451647}" type="parTrans" cxnId="{D7644176-1DB1-4350-B624-A0BC4813F7C6}">
      <dgm:prSet/>
      <dgm:spPr/>
      <dgm:t>
        <a:bodyPr/>
        <a:lstStyle/>
        <a:p>
          <a:endParaRPr lang="en-US"/>
        </a:p>
      </dgm:t>
    </dgm:pt>
    <dgm:pt modelId="{3720B3D3-1F96-4B5B-B0DF-FD3AB264F1DF}" type="sibTrans" cxnId="{D7644176-1DB1-4350-B624-A0BC4813F7C6}">
      <dgm:prSet/>
      <dgm:spPr/>
      <dgm:t>
        <a:bodyPr/>
        <a:lstStyle/>
        <a:p>
          <a:endParaRPr lang="en-US"/>
        </a:p>
      </dgm:t>
    </dgm:pt>
    <dgm:pt modelId="{DCC0065D-7867-4247-9F20-D5BC67484240}" type="pres">
      <dgm:prSet presAssocID="{7E7F1CD7-6F92-4107-87BC-E54801434B0C}" presName="root" presStyleCnt="0">
        <dgm:presLayoutVars>
          <dgm:dir/>
          <dgm:resizeHandles val="exact"/>
        </dgm:presLayoutVars>
      </dgm:prSet>
      <dgm:spPr/>
    </dgm:pt>
    <dgm:pt modelId="{2AFB8836-54BF-472D-BC13-CC2AB67A8B46}" type="pres">
      <dgm:prSet presAssocID="{67952889-A0A6-43C2-9394-508A21D22359}" presName="compNode" presStyleCnt="0"/>
      <dgm:spPr/>
    </dgm:pt>
    <dgm:pt modelId="{22BC051C-1F8D-4BFB-8E34-E39E9636E055}" type="pres">
      <dgm:prSet presAssocID="{67952889-A0A6-43C2-9394-508A21D22359}" presName="iconBgRect" presStyleLbl="bgShp" presStyleIdx="0" presStyleCnt="3"/>
      <dgm:spPr/>
    </dgm:pt>
    <dgm:pt modelId="{C9A57088-E44B-4321-A818-A632591C5A68}" type="pres">
      <dgm:prSet presAssocID="{67952889-A0A6-43C2-9394-508A21D223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7685B72-6778-45C8-A1AE-4ED7CAC20A63}" type="pres">
      <dgm:prSet presAssocID="{67952889-A0A6-43C2-9394-508A21D22359}" presName="spaceRect" presStyleCnt="0"/>
      <dgm:spPr/>
    </dgm:pt>
    <dgm:pt modelId="{50B03E07-A3CE-4105-986A-60C4745DB174}" type="pres">
      <dgm:prSet presAssocID="{67952889-A0A6-43C2-9394-508A21D22359}" presName="textRect" presStyleLbl="revTx" presStyleIdx="0" presStyleCnt="3">
        <dgm:presLayoutVars>
          <dgm:chMax val="1"/>
          <dgm:chPref val="1"/>
        </dgm:presLayoutVars>
      </dgm:prSet>
      <dgm:spPr/>
    </dgm:pt>
    <dgm:pt modelId="{17D8FC19-E0CF-422A-924C-E579C549DCDB}" type="pres">
      <dgm:prSet presAssocID="{1D936890-DCB7-4305-A9AD-97420346E334}" presName="sibTrans" presStyleCnt="0"/>
      <dgm:spPr/>
    </dgm:pt>
    <dgm:pt modelId="{10FB301B-29C7-4640-ACAC-A85CF42BFB66}" type="pres">
      <dgm:prSet presAssocID="{BFAFBC97-1EEC-4E96-AFC1-412123BFCCB2}" presName="compNode" presStyleCnt="0"/>
      <dgm:spPr/>
    </dgm:pt>
    <dgm:pt modelId="{5A3CE6DE-7ADC-44E2-AB31-35122B889001}" type="pres">
      <dgm:prSet presAssocID="{BFAFBC97-1EEC-4E96-AFC1-412123BFCCB2}" presName="iconBgRect" presStyleLbl="bgShp" presStyleIdx="1" presStyleCnt="3"/>
      <dgm:spPr/>
    </dgm:pt>
    <dgm:pt modelId="{FCB128E9-EF2F-4733-BCD3-552DA2AF2C41}" type="pres">
      <dgm:prSet presAssocID="{BFAFBC97-1EEC-4E96-AFC1-412123BFC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D60F4A-D621-44F7-9879-E9F76DFE8EF8}" type="pres">
      <dgm:prSet presAssocID="{BFAFBC97-1EEC-4E96-AFC1-412123BFCCB2}" presName="spaceRect" presStyleCnt="0"/>
      <dgm:spPr/>
    </dgm:pt>
    <dgm:pt modelId="{11C9BA75-D1F4-4DAC-B936-5EF6818AE712}" type="pres">
      <dgm:prSet presAssocID="{BFAFBC97-1EEC-4E96-AFC1-412123BFCCB2}" presName="textRect" presStyleLbl="revTx" presStyleIdx="1" presStyleCnt="3">
        <dgm:presLayoutVars>
          <dgm:chMax val="1"/>
          <dgm:chPref val="1"/>
        </dgm:presLayoutVars>
      </dgm:prSet>
      <dgm:spPr/>
    </dgm:pt>
    <dgm:pt modelId="{B57845E4-FDCA-40E7-8757-913987059DE4}" type="pres">
      <dgm:prSet presAssocID="{CB862252-A51C-46E2-9189-2C13FCF68FAE}" presName="sibTrans" presStyleCnt="0"/>
      <dgm:spPr/>
    </dgm:pt>
    <dgm:pt modelId="{159652A0-7255-4016-89C9-6683DF7F161C}" type="pres">
      <dgm:prSet presAssocID="{C94876F1-8C5C-4055-B074-6B8260F41FB8}" presName="compNode" presStyleCnt="0"/>
      <dgm:spPr/>
    </dgm:pt>
    <dgm:pt modelId="{E756ECF0-26DE-4C6A-8AD9-990015B73652}" type="pres">
      <dgm:prSet presAssocID="{C94876F1-8C5C-4055-B074-6B8260F41FB8}" presName="iconBgRect" presStyleLbl="bgShp" presStyleIdx="2" presStyleCnt="3"/>
      <dgm:spPr/>
    </dgm:pt>
    <dgm:pt modelId="{3D99927F-11AC-4ABE-8E3E-5F1911ED5D37}" type="pres">
      <dgm:prSet presAssocID="{C94876F1-8C5C-4055-B074-6B8260F41F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322F2C2-DAB8-4DA7-B144-24456888A332}" type="pres">
      <dgm:prSet presAssocID="{C94876F1-8C5C-4055-B074-6B8260F41FB8}" presName="spaceRect" presStyleCnt="0"/>
      <dgm:spPr/>
    </dgm:pt>
    <dgm:pt modelId="{E1AED2ED-47DE-426F-B3CE-FE35B84210D2}" type="pres">
      <dgm:prSet presAssocID="{C94876F1-8C5C-4055-B074-6B8260F41F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E4811B-5AAA-4956-A57C-D7CAE739EABC}" srcId="{7E7F1CD7-6F92-4107-87BC-E54801434B0C}" destId="{BFAFBC97-1EEC-4E96-AFC1-412123BFCCB2}" srcOrd="1" destOrd="0" parTransId="{43BB1DCF-70ED-49AF-AD34-DCBFE5F1420E}" sibTransId="{CB862252-A51C-46E2-9189-2C13FCF68FAE}"/>
    <dgm:cxn modelId="{8BC62033-E14E-43BE-9A3C-1BF8F1CA0F3F}" srcId="{7E7F1CD7-6F92-4107-87BC-E54801434B0C}" destId="{67952889-A0A6-43C2-9394-508A21D22359}" srcOrd="0" destOrd="0" parTransId="{5F6D323A-0F77-46A9-A0FA-BBD9CF9F119C}" sibTransId="{1D936890-DCB7-4305-A9AD-97420346E334}"/>
    <dgm:cxn modelId="{D7644176-1DB1-4350-B624-A0BC4813F7C6}" srcId="{7E7F1CD7-6F92-4107-87BC-E54801434B0C}" destId="{C94876F1-8C5C-4055-B074-6B8260F41FB8}" srcOrd="2" destOrd="0" parTransId="{13F5BCE3-708F-4F53-9553-DF1C3A451647}" sibTransId="{3720B3D3-1F96-4B5B-B0DF-FD3AB264F1DF}"/>
    <dgm:cxn modelId="{91A5EE93-DB69-48BC-B160-CC2458999288}" type="presOf" srcId="{C94876F1-8C5C-4055-B074-6B8260F41FB8}" destId="{E1AED2ED-47DE-426F-B3CE-FE35B84210D2}" srcOrd="0" destOrd="0" presId="urn:microsoft.com/office/officeart/2018/5/layout/IconCircleLabelList"/>
    <dgm:cxn modelId="{C2141F98-A9F3-4783-B668-75CCCE212F6F}" type="presOf" srcId="{7E7F1CD7-6F92-4107-87BC-E54801434B0C}" destId="{DCC0065D-7867-4247-9F20-D5BC67484240}" srcOrd="0" destOrd="0" presId="urn:microsoft.com/office/officeart/2018/5/layout/IconCircleLabelList"/>
    <dgm:cxn modelId="{5C1776C5-9C62-4A12-BDF2-AE0C19BCC8C3}" type="presOf" srcId="{BFAFBC97-1EEC-4E96-AFC1-412123BFCCB2}" destId="{11C9BA75-D1F4-4DAC-B936-5EF6818AE712}" srcOrd="0" destOrd="0" presId="urn:microsoft.com/office/officeart/2018/5/layout/IconCircleLabelList"/>
    <dgm:cxn modelId="{4F829CD3-4973-44A4-944E-E78314A5E963}" type="presOf" srcId="{67952889-A0A6-43C2-9394-508A21D22359}" destId="{50B03E07-A3CE-4105-986A-60C4745DB174}" srcOrd="0" destOrd="0" presId="urn:microsoft.com/office/officeart/2018/5/layout/IconCircleLabelList"/>
    <dgm:cxn modelId="{FB3A394E-E684-458F-9ACE-CDAB2BA0CE5F}" type="presParOf" srcId="{DCC0065D-7867-4247-9F20-D5BC67484240}" destId="{2AFB8836-54BF-472D-BC13-CC2AB67A8B46}" srcOrd="0" destOrd="0" presId="urn:microsoft.com/office/officeart/2018/5/layout/IconCircleLabelList"/>
    <dgm:cxn modelId="{A2981CF7-B987-4DA0-A7B7-46BC40F569BB}" type="presParOf" srcId="{2AFB8836-54BF-472D-BC13-CC2AB67A8B46}" destId="{22BC051C-1F8D-4BFB-8E34-E39E9636E055}" srcOrd="0" destOrd="0" presId="urn:microsoft.com/office/officeart/2018/5/layout/IconCircleLabelList"/>
    <dgm:cxn modelId="{23FE5152-95CB-4E44-B935-B832AC6AFBD4}" type="presParOf" srcId="{2AFB8836-54BF-472D-BC13-CC2AB67A8B46}" destId="{C9A57088-E44B-4321-A818-A632591C5A68}" srcOrd="1" destOrd="0" presId="urn:microsoft.com/office/officeart/2018/5/layout/IconCircleLabelList"/>
    <dgm:cxn modelId="{A9785AC3-61CD-43FE-BC56-30736A4210C6}" type="presParOf" srcId="{2AFB8836-54BF-472D-BC13-CC2AB67A8B46}" destId="{27685B72-6778-45C8-A1AE-4ED7CAC20A63}" srcOrd="2" destOrd="0" presId="urn:microsoft.com/office/officeart/2018/5/layout/IconCircleLabelList"/>
    <dgm:cxn modelId="{DD66E4C0-9E20-4EC7-8E83-891B82C47AB4}" type="presParOf" srcId="{2AFB8836-54BF-472D-BC13-CC2AB67A8B46}" destId="{50B03E07-A3CE-4105-986A-60C4745DB174}" srcOrd="3" destOrd="0" presId="urn:microsoft.com/office/officeart/2018/5/layout/IconCircleLabelList"/>
    <dgm:cxn modelId="{8ED2BBD1-D70A-4060-A45F-3F8F508AB2E5}" type="presParOf" srcId="{DCC0065D-7867-4247-9F20-D5BC67484240}" destId="{17D8FC19-E0CF-422A-924C-E579C549DCDB}" srcOrd="1" destOrd="0" presId="urn:microsoft.com/office/officeart/2018/5/layout/IconCircleLabelList"/>
    <dgm:cxn modelId="{32FAFDF3-4418-46C6-9E6D-AC6791667B49}" type="presParOf" srcId="{DCC0065D-7867-4247-9F20-D5BC67484240}" destId="{10FB301B-29C7-4640-ACAC-A85CF42BFB66}" srcOrd="2" destOrd="0" presId="urn:microsoft.com/office/officeart/2018/5/layout/IconCircleLabelList"/>
    <dgm:cxn modelId="{5402CFBE-0BF9-495B-99BF-6589C2D30A0C}" type="presParOf" srcId="{10FB301B-29C7-4640-ACAC-A85CF42BFB66}" destId="{5A3CE6DE-7ADC-44E2-AB31-35122B889001}" srcOrd="0" destOrd="0" presId="urn:microsoft.com/office/officeart/2018/5/layout/IconCircleLabelList"/>
    <dgm:cxn modelId="{5BE275FD-6093-49C2-8509-9BD64C0B2E64}" type="presParOf" srcId="{10FB301B-29C7-4640-ACAC-A85CF42BFB66}" destId="{FCB128E9-EF2F-4733-BCD3-552DA2AF2C41}" srcOrd="1" destOrd="0" presId="urn:microsoft.com/office/officeart/2018/5/layout/IconCircleLabelList"/>
    <dgm:cxn modelId="{1B0D4505-8BE1-4A24-9478-29D1BE31FEE1}" type="presParOf" srcId="{10FB301B-29C7-4640-ACAC-A85CF42BFB66}" destId="{ECD60F4A-D621-44F7-9879-E9F76DFE8EF8}" srcOrd="2" destOrd="0" presId="urn:microsoft.com/office/officeart/2018/5/layout/IconCircleLabelList"/>
    <dgm:cxn modelId="{AD71142F-EECD-4D86-98E4-BC1B562B446A}" type="presParOf" srcId="{10FB301B-29C7-4640-ACAC-A85CF42BFB66}" destId="{11C9BA75-D1F4-4DAC-B936-5EF6818AE712}" srcOrd="3" destOrd="0" presId="urn:microsoft.com/office/officeart/2018/5/layout/IconCircleLabelList"/>
    <dgm:cxn modelId="{206925BE-DD95-480A-8595-94F1066DA0EF}" type="presParOf" srcId="{DCC0065D-7867-4247-9F20-D5BC67484240}" destId="{B57845E4-FDCA-40E7-8757-913987059DE4}" srcOrd="3" destOrd="0" presId="urn:microsoft.com/office/officeart/2018/5/layout/IconCircleLabelList"/>
    <dgm:cxn modelId="{72A9D677-5F87-44BD-86A0-F903F40FCF96}" type="presParOf" srcId="{DCC0065D-7867-4247-9F20-D5BC67484240}" destId="{159652A0-7255-4016-89C9-6683DF7F161C}" srcOrd="4" destOrd="0" presId="urn:microsoft.com/office/officeart/2018/5/layout/IconCircleLabelList"/>
    <dgm:cxn modelId="{65F7E39A-BE95-4337-B4C6-7DA2EB5D3B63}" type="presParOf" srcId="{159652A0-7255-4016-89C9-6683DF7F161C}" destId="{E756ECF0-26DE-4C6A-8AD9-990015B73652}" srcOrd="0" destOrd="0" presId="urn:microsoft.com/office/officeart/2018/5/layout/IconCircleLabelList"/>
    <dgm:cxn modelId="{E3AA71CB-F0C1-4FD7-A29C-D41BF8BA727A}" type="presParOf" srcId="{159652A0-7255-4016-89C9-6683DF7F161C}" destId="{3D99927F-11AC-4ABE-8E3E-5F1911ED5D37}" srcOrd="1" destOrd="0" presId="urn:microsoft.com/office/officeart/2018/5/layout/IconCircleLabelList"/>
    <dgm:cxn modelId="{4CA262BF-278D-4880-8D52-99A7FA2D33C0}" type="presParOf" srcId="{159652A0-7255-4016-89C9-6683DF7F161C}" destId="{9322F2C2-DAB8-4DA7-B144-24456888A332}" srcOrd="2" destOrd="0" presId="urn:microsoft.com/office/officeart/2018/5/layout/IconCircleLabelList"/>
    <dgm:cxn modelId="{6E7C2C92-5B6E-4CCB-86D9-6580EFC1CBB3}" type="presParOf" srcId="{159652A0-7255-4016-89C9-6683DF7F161C}" destId="{E1AED2ED-47DE-426F-B3CE-FE35B84210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EB37F0-F9E5-4989-8F74-DB1162216B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281E2C-8EDD-4A3E-9A82-3FE3CDC8B5A9}">
      <dgm:prSet/>
      <dgm:spPr/>
      <dgm:t>
        <a:bodyPr/>
        <a:lstStyle/>
        <a:p>
          <a:r>
            <a:rPr lang="en-CA" b="1"/>
            <a:t>Considerations for Responsible Use</a:t>
          </a:r>
          <a:endParaRPr lang="en-US"/>
        </a:p>
      </dgm:t>
    </dgm:pt>
    <dgm:pt modelId="{C5766199-DAC1-44BD-BB87-A065224A011C}" type="parTrans" cxnId="{19FB99D1-A04A-484A-A69A-5A0796C03F65}">
      <dgm:prSet/>
      <dgm:spPr/>
      <dgm:t>
        <a:bodyPr/>
        <a:lstStyle/>
        <a:p>
          <a:endParaRPr lang="en-US"/>
        </a:p>
      </dgm:t>
    </dgm:pt>
    <dgm:pt modelId="{4DA9C7BB-CB31-4CB9-B3B1-4E5F2C5C98C4}" type="sibTrans" cxnId="{19FB99D1-A04A-484A-A69A-5A0796C03F65}">
      <dgm:prSet/>
      <dgm:spPr/>
      <dgm:t>
        <a:bodyPr/>
        <a:lstStyle/>
        <a:p>
          <a:endParaRPr lang="en-US"/>
        </a:p>
      </dgm:t>
    </dgm:pt>
    <dgm:pt modelId="{C0EF59EE-6571-4DAE-8CD1-24C2D5D8BA96}">
      <dgm:prSet/>
      <dgm:spPr/>
      <dgm:t>
        <a:bodyPr/>
        <a:lstStyle/>
        <a:p>
          <a:r>
            <a:rPr lang="en-CA" b="1"/>
            <a:t>Respectful Output</a:t>
          </a:r>
          <a:endParaRPr lang="en-US"/>
        </a:p>
      </dgm:t>
    </dgm:pt>
    <dgm:pt modelId="{7198CDCF-51F3-4D5B-AB59-A3E1A878C0CA}" type="parTrans" cxnId="{03359E60-4A35-4D08-8E4D-CC0320C9560C}">
      <dgm:prSet/>
      <dgm:spPr/>
      <dgm:t>
        <a:bodyPr/>
        <a:lstStyle/>
        <a:p>
          <a:endParaRPr lang="en-US"/>
        </a:p>
      </dgm:t>
    </dgm:pt>
    <dgm:pt modelId="{C495F157-5386-4680-AE6C-134936EF969D}" type="sibTrans" cxnId="{03359E60-4A35-4D08-8E4D-CC0320C9560C}">
      <dgm:prSet/>
      <dgm:spPr/>
      <dgm:t>
        <a:bodyPr/>
        <a:lstStyle/>
        <a:p>
          <a:endParaRPr lang="en-US"/>
        </a:p>
      </dgm:t>
    </dgm:pt>
    <dgm:pt modelId="{0850D9E0-36AF-4F53-A00A-F37E577B35C2}">
      <dgm:prSet/>
      <dgm:spPr/>
      <dgm:t>
        <a:bodyPr/>
        <a:lstStyle/>
        <a:p>
          <a:r>
            <a:rPr lang="en-CA" b="1"/>
            <a:t>Biased Outputs</a:t>
          </a:r>
          <a:endParaRPr lang="en-US"/>
        </a:p>
      </dgm:t>
    </dgm:pt>
    <dgm:pt modelId="{FDC5AA2A-0F3C-4AC6-89AC-2678F69043DB}" type="parTrans" cxnId="{6AA78D73-B305-4108-A2E4-B98A569E572F}">
      <dgm:prSet/>
      <dgm:spPr/>
      <dgm:t>
        <a:bodyPr/>
        <a:lstStyle/>
        <a:p>
          <a:endParaRPr lang="en-US"/>
        </a:p>
      </dgm:t>
    </dgm:pt>
    <dgm:pt modelId="{02AC5745-02A9-484E-BB39-84321E5D319A}" type="sibTrans" cxnId="{6AA78D73-B305-4108-A2E4-B98A569E572F}">
      <dgm:prSet/>
      <dgm:spPr/>
      <dgm:t>
        <a:bodyPr/>
        <a:lstStyle/>
        <a:p>
          <a:endParaRPr lang="en-US"/>
        </a:p>
      </dgm:t>
    </dgm:pt>
    <dgm:pt modelId="{50419F2C-8F29-4BF1-BB3A-89BC9BD5A557}">
      <dgm:prSet/>
      <dgm:spPr/>
      <dgm:t>
        <a:bodyPr/>
        <a:lstStyle/>
        <a:p>
          <a:r>
            <a:rPr lang="en-CA" b="1"/>
            <a:t>Grasping the Boundaries</a:t>
          </a:r>
          <a:endParaRPr lang="en-US"/>
        </a:p>
      </dgm:t>
    </dgm:pt>
    <dgm:pt modelId="{288AA6E5-F1E1-404E-8C62-E7C15E45BEEF}" type="parTrans" cxnId="{1AD5E49C-0019-4862-A596-D0EAC620BF1D}">
      <dgm:prSet/>
      <dgm:spPr/>
      <dgm:t>
        <a:bodyPr/>
        <a:lstStyle/>
        <a:p>
          <a:endParaRPr lang="en-US"/>
        </a:p>
      </dgm:t>
    </dgm:pt>
    <dgm:pt modelId="{F8EC285A-8F6D-4D49-B4A0-588F3109150E}" type="sibTrans" cxnId="{1AD5E49C-0019-4862-A596-D0EAC620BF1D}">
      <dgm:prSet/>
      <dgm:spPr/>
      <dgm:t>
        <a:bodyPr/>
        <a:lstStyle/>
        <a:p>
          <a:endParaRPr lang="en-US"/>
        </a:p>
      </dgm:t>
    </dgm:pt>
    <dgm:pt modelId="{3F562E7D-EFA1-48B8-B04A-26AB10EE0C75}">
      <dgm:prSet/>
      <dgm:spPr/>
      <dgm:t>
        <a:bodyPr/>
        <a:lstStyle/>
        <a:p>
          <a:r>
            <a:rPr lang="en-CA" b="1"/>
            <a:t>Limited Context</a:t>
          </a:r>
          <a:endParaRPr lang="en-US"/>
        </a:p>
      </dgm:t>
    </dgm:pt>
    <dgm:pt modelId="{46DFD6D3-9E5D-4B8F-B676-FB7605A96F6A}" type="parTrans" cxnId="{83189103-B037-4402-8920-5818E30D9867}">
      <dgm:prSet/>
      <dgm:spPr/>
      <dgm:t>
        <a:bodyPr/>
        <a:lstStyle/>
        <a:p>
          <a:endParaRPr lang="en-US"/>
        </a:p>
      </dgm:t>
    </dgm:pt>
    <dgm:pt modelId="{1D25908A-DB69-496D-9F78-6534A932ADEF}" type="sibTrans" cxnId="{83189103-B037-4402-8920-5818E30D9867}">
      <dgm:prSet/>
      <dgm:spPr/>
      <dgm:t>
        <a:bodyPr/>
        <a:lstStyle/>
        <a:p>
          <a:endParaRPr lang="en-US"/>
        </a:p>
      </dgm:t>
    </dgm:pt>
    <dgm:pt modelId="{8D671A20-8CC4-4A6C-8689-1244FC80BD56}">
      <dgm:prSet/>
      <dgm:spPr/>
      <dgm:t>
        <a:bodyPr/>
        <a:lstStyle/>
        <a:p>
          <a:r>
            <a:rPr lang="en-CA" b="1"/>
            <a:t>Ambiguous Interpretation</a:t>
          </a:r>
          <a:endParaRPr lang="en-US"/>
        </a:p>
      </dgm:t>
    </dgm:pt>
    <dgm:pt modelId="{395C7761-5322-45AF-A419-A792F93FB7C0}" type="parTrans" cxnId="{51DA1158-111C-4BF1-94F1-2C5BE9A52E10}">
      <dgm:prSet/>
      <dgm:spPr/>
      <dgm:t>
        <a:bodyPr/>
        <a:lstStyle/>
        <a:p>
          <a:endParaRPr lang="en-US"/>
        </a:p>
      </dgm:t>
    </dgm:pt>
    <dgm:pt modelId="{4A214D55-FF5B-4D0E-BD74-1EAAFB3A1F8F}" type="sibTrans" cxnId="{51DA1158-111C-4BF1-94F1-2C5BE9A52E10}">
      <dgm:prSet/>
      <dgm:spPr/>
      <dgm:t>
        <a:bodyPr/>
        <a:lstStyle/>
        <a:p>
          <a:endParaRPr lang="en-US"/>
        </a:p>
      </dgm:t>
    </dgm:pt>
    <dgm:pt modelId="{A7426E7E-C103-4BBE-A6F7-F606A9E8961E}">
      <dgm:prSet/>
      <dgm:spPr/>
      <dgm:t>
        <a:bodyPr/>
        <a:lstStyle/>
        <a:p>
          <a:r>
            <a:rPr lang="en-CA" b="1"/>
            <a:t>The Human-AI Partnership</a:t>
          </a:r>
          <a:endParaRPr lang="en-US"/>
        </a:p>
      </dgm:t>
    </dgm:pt>
    <dgm:pt modelId="{6B76300E-FF95-4684-9CCD-9D50FD09ABF2}" type="parTrans" cxnId="{0B270A98-326A-40E9-928B-32E7AD9C1F6E}">
      <dgm:prSet/>
      <dgm:spPr/>
      <dgm:t>
        <a:bodyPr/>
        <a:lstStyle/>
        <a:p>
          <a:endParaRPr lang="en-US"/>
        </a:p>
      </dgm:t>
    </dgm:pt>
    <dgm:pt modelId="{198E59C8-0434-4B44-A3DE-7E388B0A8681}" type="sibTrans" cxnId="{0B270A98-326A-40E9-928B-32E7AD9C1F6E}">
      <dgm:prSet/>
      <dgm:spPr/>
      <dgm:t>
        <a:bodyPr/>
        <a:lstStyle/>
        <a:p>
          <a:endParaRPr lang="en-US"/>
        </a:p>
      </dgm:t>
    </dgm:pt>
    <dgm:pt modelId="{E5E7EE46-5224-4730-BEB5-7287FA4F397D}">
      <dgm:prSet/>
      <dgm:spPr/>
      <dgm:t>
        <a:bodyPr/>
        <a:lstStyle/>
        <a:p>
          <a:r>
            <a:rPr lang="en-CA" b="1"/>
            <a:t>Human Monitoring</a:t>
          </a:r>
          <a:endParaRPr lang="en-US"/>
        </a:p>
      </dgm:t>
    </dgm:pt>
    <dgm:pt modelId="{9C428EE0-5E0E-40A1-BF6D-6ADC87BAC7AF}" type="parTrans" cxnId="{254F42DF-0E97-4D2A-ABA4-714ADC4E8E2F}">
      <dgm:prSet/>
      <dgm:spPr/>
      <dgm:t>
        <a:bodyPr/>
        <a:lstStyle/>
        <a:p>
          <a:endParaRPr lang="en-US"/>
        </a:p>
      </dgm:t>
    </dgm:pt>
    <dgm:pt modelId="{7798150E-8DAD-4D25-9BED-CB31C919A7D8}" type="sibTrans" cxnId="{254F42DF-0E97-4D2A-ABA4-714ADC4E8E2F}">
      <dgm:prSet/>
      <dgm:spPr/>
      <dgm:t>
        <a:bodyPr/>
        <a:lstStyle/>
        <a:p>
          <a:endParaRPr lang="en-US"/>
        </a:p>
      </dgm:t>
    </dgm:pt>
    <dgm:pt modelId="{A0BB84CF-5A38-4179-8880-BA38AD78532D}">
      <dgm:prSet/>
      <dgm:spPr/>
      <dgm:t>
        <a:bodyPr/>
        <a:lstStyle/>
        <a:p>
          <a:r>
            <a:rPr lang="en-CA" b="1"/>
            <a:t>Continuous Learning</a:t>
          </a:r>
          <a:endParaRPr lang="en-US"/>
        </a:p>
      </dgm:t>
    </dgm:pt>
    <dgm:pt modelId="{C417E0FF-6557-4512-9AC3-7CC7AA114836}" type="parTrans" cxnId="{73F10DAB-244D-4CC2-AA50-1C0B4F1EBE75}">
      <dgm:prSet/>
      <dgm:spPr/>
      <dgm:t>
        <a:bodyPr/>
        <a:lstStyle/>
        <a:p>
          <a:endParaRPr lang="en-US"/>
        </a:p>
      </dgm:t>
    </dgm:pt>
    <dgm:pt modelId="{AF9BC6AD-EEDD-40A5-BE02-243F8B797B9D}" type="sibTrans" cxnId="{73F10DAB-244D-4CC2-AA50-1C0B4F1EBE75}">
      <dgm:prSet/>
      <dgm:spPr/>
      <dgm:t>
        <a:bodyPr/>
        <a:lstStyle/>
        <a:p>
          <a:endParaRPr lang="en-US"/>
        </a:p>
      </dgm:t>
    </dgm:pt>
    <dgm:pt modelId="{EA27458B-9D81-4DF1-B666-F0C801C54913}">
      <dgm:prSet/>
      <dgm:spPr/>
      <dgm:t>
        <a:bodyPr/>
        <a:lstStyle/>
        <a:p>
          <a:r>
            <a:rPr lang="en-CA" b="1"/>
            <a:t>Ethical Responsibility</a:t>
          </a:r>
          <a:endParaRPr lang="en-US"/>
        </a:p>
      </dgm:t>
    </dgm:pt>
    <dgm:pt modelId="{E83DDCE8-1090-4769-ACA1-58628FB5285C}" type="parTrans" cxnId="{772B3F35-29B2-4856-AEBB-884EFC438AD5}">
      <dgm:prSet/>
      <dgm:spPr/>
      <dgm:t>
        <a:bodyPr/>
        <a:lstStyle/>
        <a:p>
          <a:endParaRPr lang="en-US"/>
        </a:p>
      </dgm:t>
    </dgm:pt>
    <dgm:pt modelId="{5CB2A545-2B1F-4130-AC4E-961C73C6CD48}" type="sibTrans" cxnId="{772B3F35-29B2-4856-AEBB-884EFC438AD5}">
      <dgm:prSet/>
      <dgm:spPr/>
      <dgm:t>
        <a:bodyPr/>
        <a:lstStyle/>
        <a:p>
          <a:endParaRPr lang="en-US"/>
        </a:p>
      </dgm:t>
    </dgm:pt>
    <dgm:pt modelId="{725C20AC-8E2F-46E4-A4B5-12EFBE1B9B0B}">
      <dgm:prSet/>
      <dgm:spPr/>
      <dgm:t>
        <a:bodyPr/>
        <a:lstStyle/>
        <a:p>
          <a:r>
            <a:rPr lang="en-CA" b="1"/>
            <a:t>Avoiding Harm</a:t>
          </a:r>
          <a:endParaRPr lang="en-US"/>
        </a:p>
      </dgm:t>
    </dgm:pt>
    <dgm:pt modelId="{9BF7CD34-3D9F-4F8D-A74E-7F453E051381}" type="parTrans" cxnId="{59FBD3B0-8311-4A26-B292-C9279FEDB8E6}">
      <dgm:prSet/>
      <dgm:spPr/>
      <dgm:t>
        <a:bodyPr/>
        <a:lstStyle/>
        <a:p>
          <a:endParaRPr lang="en-US"/>
        </a:p>
      </dgm:t>
    </dgm:pt>
    <dgm:pt modelId="{1E27847F-469B-44F3-8A04-3B0ABC01C0CD}" type="sibTrans" cxnId="{59FBD3B0-8311-4A26-B292-C9279FEDB8E6}">
      <dgm:prSet/>
      <dgm:spPr/>
      <dgm:t>
        <a:bodyPr/>
        <a:lstStyle/>
        <a:p>
          <a:endParaRPr lang="en-US"/>
        </a:p>
      </dgm:t>
    </dgm:pt>
    <dgm:pt modelId="{35BFDE4C-1B35-4773-BC12-103C7E3352CC}">
      <dgm:prSet/>
      <dgm:spPr/>
      <dgm:t>
        <a:bodyPr/>
        <a:lstStyle/>
        <a:p>
          <a:r>
            <a:rPr lang="en-CA" b="1"/>
            <a:t>Transparent Operation</a:t>
          </a:r>
          <a:endParaRPr lang="en-US"/>
        </a:p>
      </dgm:t>
    </dgm:pt>
    <dgm:pt modelId="{5F353F5A-53ED-4C18-B978-70E8B23F1F43}" type="parTrans" cxnId="{675C466A-C516-43C3-B476-2F1B2FAD3A3F}">
      <dgm:prSet/>
      <dgm:spPr/>
      <dgm:t>
        <a:bodyPr/>
        <a:lstStyle/>
        <a:p>
          <a:endParaRPr lang="en-US"/>
        </a:p>
      </dgm:t>
    </dgm:pt>
    <dgm:pt modelId="{1C2A8D12-70D3-405D-BDE9-0B084DF20CE4}" type="sibTrans" cxnId="{675C466A-C516-43C3-B476-2F1B2FAD3A3F}">
      <dgm:prSet/>
      <dgm:spPr/>
      <dgm:t>
        <a:bodyPr/>
        <a:lstStyle/>
        <a:p>
          <a:endParaRPr lang="en-US"/>
        </a:p>
      </dgm:t>
    </dgm:pt>
    <dgm:pt modelId="{89CB8E03-6B28-4105-B9B4-270C73D8D871}">
      <dgm:prSet/>
      <dgm:spPr/>
      <dgm:t>
        <a:bodyPr/>
        <a:lstStyle/>
        <a:p>
          <a:r>
            <a:rPr lang="en-CA" b="1"/>
            <a:t>User Empowerment</a:t>
          </a:r>
          <a:endParaRPr lang="en-US"/>
        </a:p>
      </dgm:t>
    </dgm:pt>
    <dgm:pt modelId="{368229F0-3992-43DE-B172-E4D1FAD4BF70}" type="parTrans" cxnId="{63118E25-E85F-479B-856C-86500615245E}">
      <dgm:prSet/>
      <dgm:spPr/>
      <dgm:t>
        <a:bodyPr/>
        <a:lstStyle/>
        <a:p>
          <a:endParaRPr lang="en-US"/>
        </a:p>
      </dgm:t>
    </dgm:pt>
    <dgm:pt modelId="{D9991533-1D0F-4D56-B8DC-B367157FB68F}" type="sibTrans" cxnId="{63118E25-E85F-479B-856C-86500615245E}">
      <dgm:prSet/>
      <dgm:spPr/>
      <dgm:t>
        <a:bodyPr/>
        <a:lstStyle/>
        <a:p>
          <a:endParaRPr lang="en-US"/>
        </a:p>
      </dgm:t>
    </dgm:pt>
    <dgm:pt modelId="{EA269225-A996-46B2-951D-120B8DC64D1C}">
      <dgm:prSet/>
      <dgm:spPr/>
      <dgm:t>
        <a:bodyPr/>
        <a:lstStyle/>
        <a:p>
          <a:r>
            <a:rPr lang="en-CA" b="1"/>
            <a:t>Informed Consent</a:t>
          </a:r>
          <a:endParaRPr lang="en-US"/>
        </a:p>
      </dgm:t>
    </dgm:pt>
    <dgm:pt modelId="{B1CFAEEA-FC02-4966-B0CC-010C8A43B8B9}" type="parTrans" cxnId="{DF5F4659-6948-4FE4-97D5-ACC371FC0C92}">
      <dgm:prSet/>
      <dgm:spPr/>
      <dgm:t>
        <a:bodyPr/>
        <a:lstStyle/>
        <a:p>
          <a:endParaRPr lang="en-US"/>
        </a:p>
      </dgm:t>
    </dgm:pt>
    <dgm:pt modelId="{7115AED9-92E4-4474-AE47-7C306A410662}" type="sibTrans" cxnId="{DF5F4659-6948-4FE4-97D5-ACC371FC0C92}">
      <dgm:prSet/>
      <dgm:spPr/>
      <dgm:t>
        <a:bodyPr/>
        <a:lstStyle/>
        <a:p>
          <a:endParaRPr lang="en-US"/>
        </a:p>
      </dgm:t>
    </dgm:pt>
    <dgm:pt modelId="{8CC0D68B-3732-4AE7-AEB1-E5EA2BAB0176}">
      <dgm:prSet/>
      <dgm:spPr/>
      <dgm:t>
        <a:bodyPr/>
        <a:lstStyle/>
        <a:p>
          <a:r>
            <a:rPr lang="en-CA" b="1"/>
            <a:t>User Control</a:t>
          </a:r>
          <a:endParaRPr lang="en-US"/>
        </a:p>
      </dgm:t>
    </dgm:pt>
    <dgm:pt modelId="{4398B573-3A1F-4C7E-83B0-656B21EFBE51}" type="parTrans" cxnId="{B0EEAC75-70D4-449A-A18C-28C327514ED9}">
      <dgm:prSet/>
      <dgm:spPr/>
      <dgm:t>
        <a:bodyPr/>
        <a:lstStyle/>
        <a:p>
          <a:endParaRPr lang="en-US"/>
        </a:p>
      </dgm:t>
    </dgm:pt>
    <dgm:pt modelId="{DDAEF864-2887-49D2-8BDD-4161F0EA414D}" type="sibTrans" cxnId="{B0EEAC75-70D4-449A-A18C-28C327514ED9}">
      <dgm:prSet/>
      <dgm:spPr/>
      <dgm:t>
        <a:bodyPr/>
        <a:lstStyle/>
        <a:p>
          <a:endParaRPr lang="en-US"/>
        </a:p>
      </dgm:t>
    </dgm:pt>
    <dgm:pt modelId="{DA93F7A5-9C98-4C27-A355-14EAAEFEF13B}" type="pres">
      <dgm:prSet presAssocID="{CCEB37F0-F9E5-4989-8F74-DB1162216B5C}" presName="root" presStyleCnt="0">
        <dgm:presLayoutVars>
          <dgm:dir/>
          <dgm:resizeHandles val="exact"/>
        </dgm:presLayoutVars>
      </dgm:prSet>
      <dgm:spPr/>
    </dgm:pt>
    <dgm:pt modelId="{DBBD8EAF-4D50-442D-8716-8DF04DEC86B1}" type="pres">
      <dgm:prSet presAssocID="{BE281E2C-8EDD-4A3E-9A82-3FE3CDC8B5A9}" presName="compNode" presStyleCnt="0"/>
      <dgm:spPr/>
    </dgm:pt>
    <dgm:pt modelId="{1F9D3C03-4A40-4EE0-9052-0AD744569E0A}" type="pres">
      <dgm:prSet presAssocID="{BE281E2C-8EDD-4A3E-9A82-3FE3CDC8B5A9}" presName="bgRect" presStyleLbl="bgShp" presStyleIdx="0" presStyleCnt="5"/>
      <dgm:spPr/>
    </dgm:pt>
    <dgm:pt modelId="{6FA179A4-DD95-4C8E-8F8B-5F35143E8429}" type="pres">
      <dgm:prSet presAssocID="{BE281E2C-8EDD-4A3E-9A82-3FE3CDC8B5A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30B7C5-5CA7-4AE1-B784-238586180B76}" type="pres">
      <dgm:prSet presAssocID="{BE281E2C-8EDD-4A3E-9A82-3FE3CDC8B5A9}" presName="spaceRect" presStyleCnt="0"/>
      <dgm:spPr/>
    </dgm:pt>
    <dgm:pt modelId="{3E12D8F0-FFA6-4EC0-9E4C-31D60D567CD7}" type="pres">
      <dgm:prSet presAssocID="{BE281E2C-8EDD-4A3E-9A82-3FE3CDC8B5A9}" presName="parTx" presStyleLbl="revTx" presStyleIdx="0" presStyleCnt="10">
        <dgm:presLayoutVars>
          <dgm:chMax val="0"/>
          <dgm:chPref val="0"/>
        </dgm:presLayoutVars>
      </dgm:prSet>
      <dgm:spPr/>
    </dgm:pt>
    <dgm:pt modelId="{AA48801E-CCB7-48A9-82ED-CF0DA91078A7}" type="pres">
      <dgm:prSet presAssocID="{BE281E2C-8EDD-4A3E-9A82-3FE3CDC8B5A9}" presName="desTx" presStyleLbl="revTx" presStyleIdx="1" presStyleCnt="10">
        <dgm:presLayoutVars/>
      </dgm:prSet>
      <dgm:spPr/>
    </dgm:pt>
    <dgm:pt modelId="{6949E502-5735-4537-BE92-25A23F3CF2B9}" type="pres">
      <dgm:prSet presAssocID="{4DA9C7BB-CB31-4CB9-B3B1-4E5F2C5C98C4}" presName="sibTrans" presStyleCnt="0"/>
      <dgm:spPr/>
    </dgm:pt>
    <dgm:pt modelId="{0D9BFBD2-5B6A-4D46-AEDD-4426C7BC2FC5}" type="pres">
      <dgm:prSet presAssocID="{50419F2C-8F29-4BF1-BB3A-89BC9BD5A557}" presName="compNode" presStyleCnt="0"/>
      <dgm:spPr/>
    </dgm:pt>
    <dgm:pt modelId="{7F777F45-3824-42A6-AF0D-72F4615C9F19}" type="pres">
      <dgm:prSet presAssocID="{50419F2C-8F29-4BF1-BB3A-89BC9BD5A557}" presName="bgRect" presStyleLbl="bgShp" presStyleIdx="1" presStyleCnt="5"/>
      <dgm:spPr/>
    </dgm:pt>
    <dgm:pt modelId="{FFD12286-0914-4817-BF77-9260D9018627}" type="pres">
      <dgm:prSet presAssocID="{50419F2C-8F29-4BF1-BB3A-89BC9BD5A5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C6C05E-310A-4B76-9B45-E093082E39D2}" type="pres">
      <dgm:prSet presAssocID="{50419F2C-8F29-4BF1-BB3A-89BC9BD5A557}" presName="spaceRect" presStyleCnt="0"/>
      <dgm:spPr/>
    </dgm:pt>
    <dgm:pt modelId="{F6734303-8C1E-477B-9153-B9405A73F4E8}" type="pres">
      <dgm:prSet presAssocID="{50419F2C-8F29-4BF1-BB3A-89BC9BD5A557}" presName="parTx" presStyleLbl="revTx" presStyleIdx="2" presStyleCnt="10">
        <dgm:presLayoutVars>
          <dgm:chMax val="0"/>
          <dgm:chPref val="0"/>
        </dgm:presLayoutVars>
      </dgm:prSet>
      <dgm:spPr/>
    </dgm:pt>
    <dgm:pt modelId="{51675847-5724-4A34-861F-3DD35EE1DF77}" type="pres">
      <dgm:prSet presAssocID="{50419F2C-8F29-4BF1-BB3A-89BC9BD5A557}" presName="desTx" presStyleLbl="revTx" presStyleIdx="3" presStyleCnt="10">
        <dgm:presLayoutVars/>
      </dgm:prSet>
      <dgm:spPr/>
    </dgm:pt>
    <dgm:pt modelId="{F5967C0E-73CC-4C41-8DEE-E98DA648CF91}" type="pres">
      <dgm:prSet presAssocID="{F8EC285A-8F6D-4D49-B4A0-588F3109150E}" presName="sibTrans" presStyleCnt="0"/>
      <dgm:spPr/>
    </dgm:pt>
    <dgm:pt modelId="{2BC5516A-D8BF-4FCA-A9F8-C855F6D1CE86}" type="pres">
      <dgm:prSet presAssocID="{A7426E7E-C103-4BBE-A6F7-F606A9E8961E}" presName="compNode" presStyleCnt="0"/>
      <dgm:spPr/>
    </dgm:pt>
    <dgm:pt modelId="{2C78AB90-3BC2-4317-BF8F-94A9DDE2995C}" type="pres">
      <dgm:prSet presAssocID="{A7426E7E-C103-4BBE-A6F7-F606A9E8961E}" presName="bgRect" presStyleLbl="bgShp" presStyleIdx="2" presStyleCnt="5"/>
      <dgm:spPr/>
    </dgm:pt>
    <dgm:pt modelId="{403C6F23-14E3-47FF-89D3-1EA51125552D}" type="pres">
      <dgm:prSet presAssocID="{A7426E7E-C103-4BBE-A6F7-F606A9E896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881BEB0-3F39-4DB1-91FB-96447318C8AD}" type="pres">
      <dgm:prSet presAssocID="{A7426E7E-C103-4BBE-A6F7-F606A9E8961E}" presName="spaceRect" presStyleCnt="0"/>
      <dgm:spPr/>
    </dgm:pt>
    <dgm:pt modelId="{A125A883-FD3D-4675-81A2-211EC825EEFA}" type="pres">
      <dgm:prSet presAssocID="{A7426E7E-C103-4BBE-A6F7-F606A9E8961E}" presName="parTx" presStyleLbl="revTx" presStyleIdx="4" presStyleCnt="10">
        <dgm:presLayoutVars>
          <dgm:chMax val="0"/>
          <dgm:chPref val="0"/>
        </dgm:presLayoutVars>
      </dgm:prSet>
      <dgm:spPr/>
    </dgm:pt>
    <dgm:pt modelId="{D925D0F5-57FC-499A-BC95-B255530465F0}" type="pres">
      <dgm:prSet presAssocID="{A7426E7E-C103-4BBE-A6F7-F606A9E8961E}" presName="desTx" presStyleLbl="revTx" presStyleIdx="5" presStyleCnt="10">
        <dgm:presLayoutVars/>
      </dgm:prSet>
      <dgm:spPr/>
    </dgm:pt>
    <dgm:pt modelId="{6C94D0F6-EACA-4522-BE6E-3485F99B99C8}" type="pres">
      <dgm:prSet presAssocID="{198E59C8-0434-4B44-A3DE-7E388B0A8681}" presName="sibTrans" presStyleCnt="0"/>
      <dgm:spPr/>
    </dgm:pt>
    <dgm:pt modelId="{EAB91534-5061-449D-8839-0195E4AC076F}" type="pres">
      <dgm:prSet presAssocID="{EA27458B-9D81-4DF1-B666-F0C801C54913}" presName="compNode" presStyleCnt="0"/>
      <dgm:spPr/>
    </dgm:pt>
    <dgm:pt modelId="{412C7297-9A2B-45D9-B357-8FA2809B851F}" type="pres">
      <dgm:prSet presAssocID="{EA27458B-9D81-4DF1-B666-F0C801C54913}" presName="bgRect" presStyleLbl="bgShp" presStyleIdx="3" presStyleCnt="5"/>
      <dgm:spPr/>
    </dgm:pt>
    <dgm:pt modelId="{1B1BD79A-F3AA-4568-A699-FAD2166615C0}" type="pres">
      <dgm:prSet presAssocID="{EA27458B-9D81-4DF1-B666-F0C801C549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4278477-1D00-4582-996E-01223E699665}" type="pres">
      <dgm:prSet presAssocID="{EA27458B-9D81-4DF1-B666-F0C801C54913}" presName="spaceRect" presStyleCnt="0"/>
      <dgm:spPr/>
    </dgm:pt>
    <dgm:pt modelId="{3BE8D6FB-C53C-464A-BE59-D67677614E5E}" type="pres">
      <dgm:prSet presAssocID="{EA27458B-9D81-4DF1-B666-F0C801C54913}" presName="parTx" presStyleLbl="revTx" presStyleIdx="6" presStyleCnt="10">
        <dgm:presLayoutVars>
          <dgm:chMax val="0"/>
          <dgm:chPref val="0"/>
        </dgm:presLayoutVars>
      </dgm:prSet>
      <dgm:spPr/>
    </dgm:pt>
    <dgm:pt modelId="{A24B8126-4514-41FC-A98F-01A40E7A5046}" type="pres">
      <dgm:prSet presAssocID="{EA27458B-9D81-4DF1-B666-F0C801C54913}" presName="desTx" presStyleLbl="revTx" presStyleIdx="7" presStyleCnt="10">
        <dgm:presLayoutVars/>
      </dgm:prSet>
      <dgm:spPr/>
    </dgm:pt>
    <dgm:pt modelId="{433F5130-37A6-46CF-BF9E-6A7DDA6E0E0F}" type="pres">
      <dgm:prSet presAssocID="{5CB2A545-2B1F-4130-AC4E-961C73C6CD48}" presName="sibTrans" presStyleCnt="0"/>
      <dgm:spPr/>
    </dgm:pt>
    <dgm:pt modelId="{8000062A-8905-4AAC-AFC4-B7DF34F4680F}" type="pres">
      <dgm:prSet presAssocID="{89CB8E03-6B28-4105-B9B4-270C73D8D871}" presName="compNode" presStyleCnt="0"/>
      <dgm:spPr/>
    </dgm:pt>
    <dgm:pt modelId="{977C08FA-18A5-41E6-8EA9-0EC73D360934}" type="pres">
      <dgm:prSet presAssocID="{89CB8E03-6B28-4105-B9B4-270C73D8D871}" presName="bgRect" presStyleLbl="bgShp" presStyleIdx="4" presStyleCnt="5"/>
      <dgm:spPr/>
    </dgm:pt>
    <dgm:pt modelId="{AA1F608C-700C-4722-BA58-046B8F106E12}" type="pres">
      <dgm:prSet presAssocID="{89CB8E03-6B28-4105-B9B4-270C73D8D8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3D3A11-A68A-4F1C-9080-265F9C9F8416}" type="pres">
      <dgm:prSet presAssocID="{89CB8E03-6B28-4105-B9B4-270C73D8D871}" presName="spaceRect" presStyleCnt="0"/>
      <dgm:spPr/>
    </dgm:pt>
    <dgm:pt modelId="{FFE0981E-1B7B-4B69-82C1-7F34896275EB}" type="pres">
      <dgm:prSet presAssocID="{89CB8E03-6B28-4105-B9B4-270C73D8D871}" presName="parTx" presStyleLbl="revTx" presStyleIdx="8" presStyleCnt="10">
        <dgm:presLayoutVars>
          <dgm:chMax val="0"/>
          <dgm:chPref val="0"/>
        </dgm:presLayoutVars>
      </dgm:prSet>
      <dgm:spPr/>
    </dgm:pt>
    <dgm:pt modelId="{4B80A59A-14AC-4462-BD3D-1B9EF1002FA0}" type="pres">
      <dgm:prSet presAssocID="{89CB8E03-6B28-4105-B9B4-270C73D8D871}" presName="desTx" presStyleLbl="revTx" presStyleIdx="9" presStyleCnt="10">
        <dgm:presLayoutVars/>
      </dgm:prSet>
      <dgm:spPr/>
    </dgm:pt>
  </dgm:ptLst>
  <dgm:cxnLst>
    <dgm:cxn modelId="{E38C8B01-F97A-4A56-B2E4-CC3F04FB386E}" type="presOf" srcId="{C0EF59EE-6571-4DAE-8CD1-24C2D5D8BA96}" destId="{AA48801E-CCB7-48A9-82ED-CF0DA91078A7}" srcOrd="0" destOrd="0" presId="urn:microsoft.com/office/officeart/2018/2/layout/IconVerticalSolidList"/>
    <dgm:cxn modelId="{83189103-B037-4402-8920-5818E30D9867}" srcId="{50419F2C-8F29-4BF1-BB3A-89BC9BD5A557}" destId="{3F562E7D-EFA1-48B8-B04A-26AB10EE0C75}" srcOrd="0" destOrd="0" parTransId="{46DFD6D3-9E5D-4B8F-B676-FB7605A96F6A}" sibTransId="{1D25908A-DB69-496D-9F78-6534A932ADEF}"/>
    <dgm:cxn modelId="{F016200E-F837-4C29-98FD-B0934F7A8279}" type="presOf" srcId="{A0BB84CF-5A38-4179-8880-BA38AD78532D}" destId="{D925D0F5-57FC-499A-BC95-B255530465F0}" srcOrd="0" destOrd="1" presId="urn:microsoft.com/office/officeart/2018/2/layout/IconVerticalSolidList"/>
    <dgm:cxn modelId="{F786371C-D713-4035-A045-675F66FE8F18}" type="presOf" srcId="{EA27458B-9D81-4DF1-B666-F0C801C54913}" destId="{3BE8D6FB-C53C-464A-BE59-D67677614E5E}" srcOrd="0" destOrd="0" presId="urn:microsoft.com/office/officeart/2018/2/layout/IconVerticalSolidList"/>
    <dgm:cxn modelId="{63118E25-E85F-479B-856C-86500615245E}" srcId="{CCEB37F0-F9E5-4989-8F74-DB1162216B5C}" destId="{89CB8E03-6B28-4105-B9B4-270C73D8D871}" srcOrd="4" destOrd="0" parTransId="{368229F0-3992-43DE-B172-E4D1FAD4BF70}" sibTransId="{D9991533-1D0F-4D56-B8DC-B367157FB68F}"/>
    <dgm:cxn modelId="{772B3F35-29B2-4856-AEBB-884EFC438AD5}" srcId="{CCEB37F0-F9E5-4989-8F74-DB1162216B5C}" destId="{EA27458B-9D81-4DF1-B666-F0C801C54913}" srcOrd="3" destOrd="0" parTransId="{E83DDCE8-1090-4769-ACA1-58628FB5285C}" sibTransId="{5CB2A545-2B1F-4130-AC4E-961C73C6CD48}"/>
    <dgm:cxn modelId="{48E0233F-DFD8-4537-BBA4-F820FEA3C041}" type="presOf" srcId="{A7426E7E-C103-4BBE-A6F7-F606A9E8961E}" destId="{A125A883-FD3D-4675-81A2-211EC825EEFA}" srcOrd="0" destOrd="0" presId="urn:microsoft.com/office/officeart/2018/2/layout/IconVerticalSolidList"/>
    <dgm:cxn modelId="{2E22FC5B-B267-4832-853B-847C8B45983B}" type="presOf" srcId="{35BFDE4C-1B35-4773-BC12-103C7E3352CC}" destId="{A24B8126-4514-41FC-A98F-01A40E7A5046}" srcOrd="0" destOrd="1" presId="urn:microsoft.com/office/officeart/2018/2/layout/IconVerticalSolidList"/>
    <dgm:cxn modelId="{03359E60-4A35-4D08-8E4D-CC0320C9560C}" srcId="{BE281E2C-8EDD-4A3E-9A82-3FE3CDC8B5A9}" destId="{C0EF59EE-6571-4DAE-8CD1-24C2D5D8BA96}" srcOrd="0" destOrd="0" parTransId="{7198CDCF-51F3-4D5B-AB59-A3E1A878C0CA}" sibTransId="{C495F157-5386-4680-AE6C-134936EF969D}"/>
    <dgm:cxn modelId="{675C466A-C516-43C3-B476-2F1B2FAD3A3F}" srcId="{EA27458B-9D81-4DF1-B666-F0C801C54913}" destId="{35BFDE4C-1B35-4773-BC12-103C7E3352CC}" srcOrd="1" destOrd="0" parTransId="{5F353F5A-53ED-4C18-B978-70E8B23F1F43}" sibTransId="{1C2A8D12-70D3-405D-BDE9-0B084DF20CE4}"/>
    <dgm:cxn modelId="{6AA78D73-B305-4108-A2E4-B98A569E572F}" srcId="{BE281E2C-8EDD-4A3E-9A82-3FE3CDC8B5A9}" destId="{0850D9E0-36AF-4F53-A00A-F37E577B35C2}" srcOrd="1" destOrd="0" parTransId="{FDC5AA2A-0F3C-4AC6-89AC-2678F69043DB}" sibTransId="{02AC5745-02A9-484E-BB39-84321E5D319A}"/>
    <dgm:cxn modelId="{B0EEAC75-70D4-449A-A18C-28C327514ED9}" srcId="{89CB8E03-6B28-4105-B9B4-270C73D8D871}" destId="{8CC0D68B-3732-4AE7-AEB1-E5EA2BAB0176}" srcOrd="1" destOrd="0" parTransId="{4398B573-3A1F-4C7E-83B0-656B21EFBE51}" sibTransId="{DDAEF864-2887-49D2-8BDD-4161F0EA414D}"/>
    <dgm:cxn modelId="{51DA1158-111C-4BF1-94F1-2C5BE9A52E10}" srcId="{50419F2C-8F29-4BF1-BB3A-89BC9BD5A557}" destId="{8D671A20-8CC4-4A6C-8689-1244FC80BD56}" srcOrd="1" destOrd="0" parTransId="{395C7761-5322-45AF-A419-A792F93FB7C0}" sibTransId="{4A214D55-FF5B-4D0E-BD74-1EAAFB3A1F8F}"/>
    <dgm:cxn modelId="{DF5F4659-6948-4FE4-97D5-ACC371FC0C92}" srcId="{89CB8E03-6B28-4105-B9B4-270C73D8D871}" destId="{EA269225-A996-46B2-951D-120B8DC64D1C}" srcOrd="0" destOrd="0" parTransId="{B1CFAEEA-FC02-4966-B0CC-010C8A43B8B9}" sibTransId="{7115AED9-92E4-4474-AE47-7C306A410662}"/>
    <dgm:cxn modelId="{321B7888-C031-4B4C-B2D4-956FE7A9D5A6}" type="presOf" srcId="{EA269225-A996-46B2-951D-120B8DC64D1C}" destId="{4B80A59A-14AC-4462-BD3D-1B9EF1002FA0}" srcOrd="0" destOrd="0" presId="urn:microsoft.com/office/officeart/2018/2/layout/IconVerticalSolidList"/>
    <dgm:cxn modelId="{D9B7BD88-04BD-45D9-8952-37C939FF496E}" type="presOf" srcId="{8D671A20-8CC4-4A6C-8689-1244FC80BD56}" destId="{51675847-5724-4A34-861F-3DD35EE1DF77}" srcOrd="0" destOrd="1" presId="urn:microsoft.com/office/officeart/2018/2/layout/IconVerticalSolidList"/>
    <dgm:cxn modelId="{0B270A98-326A-40E9-928B-32E7AD9C1F6E}" srcId="{CCEB37F0-F9E5-4989-8F74-DB1162216B5C}" destId="{A7426E7E-C103-4BBE-A6F7-F606A9E8961E}" srcOrd="2" destOrd="0" parTransId="{6B76300E-FF95-4684-9CCD-9D50FD09ABF2}" sibTransId="{198E59C8-0434-4B44-A3DE-7E388B0A8681}"/>
    <dgm:cxn modelId="{1AD5E49C-0019-4862-A596-D0EAC620BF1D}" srcId="{CCEB37F0-F9E5-4989-8F74-DB1162216B5C}" destId="{50419F2C-8F29-4BF1-BB3A-89BC9BD5A557}" srcOrd="1" destOrd="0" parTransId="{288AA6E5-F1E1-404E-8C62-E7C15E45BEEF}" sibTransId="{F8EC285A-8F6D-4D49-B4A0-588F3109150E}"/>
    <dgm:cxn modelId="{81A27C9E-A176-45D2-9722-000D8C3E83A5}" type="presOf" srcId="{8CC0D68B-3732-4AE7-AEB1-E5EA2BAB0176}" destId="{4B80A59A-14AC-4462-BD3D-1B9EF1002FA0}" srcOrd="0" destOrd="1" presId="urn:microsoft.com/office/officeart/2018/2/layout/IconVerticalSolidList"/>
    <dgm:cxn modelId="{73F10DAB-244D-4CC2-AA50-1C0B4F1EBE75}" srcId="{A7426E7E-C103-4BBE-A6F7-F606A9E8961E}" destId="{A0BB84CF-5A38-4179-8880-BA38AD78532D}" srcOrd="1" destOrd="0" parTransId="{C417E0FF-6557-4512-9AC3-7CC7AA114836}" sibTransId="{AF9BC6AD-EEDD-40A5-BE02-243F8B797B9D}"/>
    <dgm:cxn modelId="{59FBD3B0-8311-4A26-B292-C9279FEDB8E6}" srcId="{EA27458B-9D81-4DF1-B666-F0C801C54913}" destId="{725C20AC-8E2F-46E4-A4B5-12EFBE1B9B0B}" srcOrd="0" destOrd="0" parTransId="{9BF7CD34-3D9F-4F8D-A74E-7F453E051381}" sibTransId="{1E27847F-469B-44F3-8A04-3B0ABC01C0CD}"/>
    <dgm:cxn modelId="{6233C2B4-162E-4C8D-A2EC-2963C30A36E4}" type="presOf" srcId="{50419F2C-8F29-4BF1-BB3A-89BC9BD5A557}" destId="{F6734303-8C1E-477B-9153-B9405A73F4E8}" srcOrd="0" destOrd="0" presId="urn:microsoft.com/office/officeart/2018/2/layout/IconVerticalSolidList"/>
    <dgm:cxn modelId="{B3847BB5-2DC6-49A4-8D1F-128D1A0A99F2}" type="presOf" srcId="{E5E7EE46-5224-4730-BEB5-7287FA4F397D}" destId="{D925D0F5-57FC-499A-BC95-B255530465F0}" srcOrd="0" destOrd="0" presId="urn:microsoft.com/office/officeart/2018/2/layout/IconVerticalSolidList"/>
    <dgm:cxn modelId="{7EECDCB8-6B40-445F-BE6D-2B0B15663A77}" type="presOf" srcId="{3F562E7D-EFA1-48B8-B04A-26AB10EE0C75}" destId="{51675847-5724-4A34-861F-3DD35EE1DF77}" srcOrd="0" destOrd="0" presId="urn:microsoft.com/office/officeart/2018/2/layout/IconVerticalSolidList"/>
    <dgm:cxn modelId="{FFDE25C4-FF5F-43B2-812B-CBE6A73032C6}" type="presOf" srcId="{0850D9E0-36AF-4F53-A00A-F37E577B35C2}" destId="{AA48801E-CCB7-48A9-82ED-CF0DA91078A7}" srcOrd="0" destOrd="1" presId="urn:microsoft.com/office/officeart/2018/2/layout/IconVerticalSolidList"/>
    <dgm:cxn modelId="{19FB99D1-A04A-484A-A69A-5A0796C03F65}" srcId="{CCEB37F0-F9E5-4989-8F74-DB1162216B5C}" destId="{BE281E2C-8EDD-4A3E-9A82-3FE3CDC8B5A9}" srcOrd="0" destOrd="0" parTransId="{C5766199-DAC1-44BD-BB87-A065224A011C}" sibTransId="{4DA9C7BB-CB31-4CB9-B3B1-4E5F2C5C98C4}"/>
    <dgm:cxn modelId="{612715D5-1943-4313-B6FB-5EAD8898E7AF}" type="presOf" srcId="{CCEB37F0-F9E5-4989-8F74-DB1162216B5C}" destId="{DA93F7A5-9C98-4C27-A355-14EAAEFEF13B}" srcOrd="0" destOrd="0" presId="urn:microsoft.com/office/officeart/2018/2/layout/IconVerticalSolidList"/>
    <dgm:cxn modelId="{254F42DF-0E97-4D2A-ABA4-714ADC4E8E2F}" srcId="{A7426E7E-C103-4BBE-A6F7-F606A9E8961E}" destId="{E5E7EE46-5224-4730-BEB5-7287FA4F397D}" srcOrd="0" destOrd="0" parTransId="{9C428EE0-5E0E-40A1-BF6D-6ADC87BAC7AF}" sibTransId="{7798150E-8DAD-4D25-9BED-CB31C919A7D8}"/>
    <dgm:cxn modelId="{54A6D0E0-5C0E-45F5-B732-545E3078B0CE}" type="presOf" srcId="{89CB8E03-6B28-4105-B9B4-270C73D8D871}" destId="{FFE0981E-1B7B-4B69-82C1-7F34896275EB}" srcOrd="0" destOrd="0" presId="urn:microsoft.com/office/officeart/2018/2/layout/IconVerticalSolidList"/>
    <dgm:cxn modelId="{63C620F6-B8E7-4688-9363-BA91E54290E6}" type="presOf" srcId="{BE281E2C-8EDD-4A3E-9A82-3FE3CDC8B5A9}" destId="{3E12D8F0-FFA6-4EC0-9E4C-31D60D567CD7}" srcOrd="0" destOrd="0" presId="urn:microsoft.com/office/officeart/2018/2/layout/IconVerticalSolidList"/>
    <dgm:cxn modelId="{4CA917FC-E98A-4C95-B651-529613751FF6}" type="presOf" srcId="{725C20AC-8E2F-46E4-A4B5-12EFBE1B9B0B}" destId="{A24B8126-4514-41FC-A98F-01A40E7A5046}" srcOrd="0" destOrd="0" presId="urn:microsoft.com/office/officeart/2018/2/layout/IconVerticalSolidList"/>
    <dgm:cxn modelId="{B31F1624-6E96-4D5B-B477-34336FA4795C}" type="presParOf" srcId="{DA93F7A5-9C98-4C27-A355-14EAAEFEF13B}" destId="{DBBD8EAF-4D50-442D-8716-8DF04DEC86B1}" srcOrd="0" destOrd="0" presId="urn:microsoft.com/office/officeart/2018/2/layout/IconVerticalSolidList"/>
    <dgm:cxn modelId="{38A73F4B-8ED3-45BE-A0FB-6100AB171337}" type="presParOf" srcId="{DBBD8EAF-4D50-442D-8716-8DF04DEC86B1}" destId="{1F9D3C03-4A40-4EE0-9052-0AD744569E0A}" srcOrd="0" destOrd="0" presId="urn:microsoft.com/office/officeart/2018/2/layout/IconVerticalSolidList"/>
    <dgm:cxn modelId="{CC8EF914-39CE-4CFE-8942-792E90385D6F}" type="presParOf" srcId="{DBBD8EAF-4D50-442D-8716-8DF04DEC86B1}" destId="{6FA179A4-DD95-4C8E-8F8B-5F35143E8429}" srcOrd="1" destOrd="0" presId="urn:microsoft.com/office/officeart/2018/2/layout/IconVerticalSolidList"/>
    <dgm:cxn modelId="{EB44F4E6-958E-4FE4-BCCC-20618D0C88E0}" type="presParOf" srcId="{DBBD8EAF-4D50-442D-8716-8DF04DEC86B1}" destId="{0D30B7C5-5CA7-4AE1-B784-238586180B76}" srcOrd="2" destOrd="0" presId="urn:microsoft.com/office/officeart/2018/2/layout/IconVerticalSolidList"/>
    <dgm:cxn modelId="{072E0B27-EDBD-4640-9C15-9A8E767F62ED}" type="presParOf" srcId="{DBBD8EAF-4D50-442D-8716-8DF04DEC86B1}" destId="{3E12D8F0-FFA6-4EC0-9E4C-31D60D567CD7}" srcOrd="3" destOrd="0" presId="urn:microsoft.com/office/officeart/2018/2/layout/IconVerticalSolidList"/>
    <dgm:cxn modelId="{80A1BF05-D4CB-46F4-841B-22FF8D92FCA9}" type="presParOf" srcId="{DBBD8EAF-4D50-442D-8716-8DF04DEC86B1}" destId="{AA48801E-CCB7-48A9-82ED-CF0DA91078A7}" srcOrd="4" destOrd="0" presId="urn:microsoft.com/office/officeart/2018/2/layout/IconVerticalSolidList"/>
    <dgm:cxn modelId="{7581A3DE-24E1-4446-8DA1-48A299664BF1}" type="presParOf" srcId="{DA93F7A5-9C98-4C27-A355-14EAAEFEF13B}" destId="{6949E502-5735-4537-BE92-25A23F3CF2B9}" srcOrd="1" destOrd="0" presId="urn:microsoft.com/office/officeart/2018/2/layout/IconVerticalSolidList"/>
    <dgm:cxn modelId="{EE47486E-C3B4-45E8-816F-DB34509ED4A6}" type="presParOf" srcId="{DA93F7A5-9C98-4C27-A355-14EAAEFEF13B}" destId="{0D9BFBD2-5B6A-4D46-AEDD-4426C7BC2FC5}" srcOrd="2" destOrd="0" presId="urn:microsoft.com/office/officeart/2018/2/layout/IconVerticalSolidList"/>
    <dgm:cxn modelId="{DE4E9F26-84C4-4996-A611-F07887D653DF}" type="presParOf" srcId="{0D9BFBD2-5B6A-4D46-AEDD-4426C7BC2FC5}" destId="{7F777F45-3824-42A6-AF0D-72F4615C9F19}" srcOrd="0" destOrd="0" presId="urn:microsoft.com/office/officeart/2018/2/layout/IconVerticalSolidList"/>
    <dgm:cxn modelId="{0FCF154F-1571-4B9D-BB81-8D42BF06EFD0}" type="presParOf" srcId="{0D9BFBD2-5B6A-4D46-AEDD-4426C7BC2FC5}" destId="{FFD12286-0914-4817-BF77-9260D9018627}" srcOrd="1" destOrd="0" presId="urn:microsoft.com/office/officeart/2018/2/layout/IconVerticalSolidList"/>
    <dgm:cxn modelId="{843CCBA1-5A52-4E14-984D-D5660AC8ABB0}" type="presParOf" srcId="{0D9BFBD2-5B6A-4D46-AEDD-4426C7BC2FC5}" destId="{48C6C05E-310A-4B76-9B45-E093082E39D2}" srcOrd="2" destOrd="0" presId="urn:microsoft.com/office/officeart/2018/2/layout/IconVerticalSolidList"/>
    <dgm:cxn modelId="{E2BCCB50-8394-4AA7-BA4F-DF3758A3D7A0}" type="presParOf" srcId="{0D9BFBD2-5B6A-4D46-AEDD-4426C7BC2FC5}" destId="{F6734303-8C1E-477B-9153-B9405A73F4E8}" srcOrd="3" destOrd="0" presId="urn:microsoft.com/office/officeart/2018/2/layout/IconVerticalSolidList"/>
    <dgm:cxn modelId="{A76C0F04-2435-4C2B-90F4-E2E75067CB08}" type="presParOf" srcId="{0D9BFBD2-5B6A-4D46-AEDD-4426C7BC2FC5}" destId="{51675847-5724-4A34-861F-3DD35EE1DF77}" srcOrd="4" destOrd="0" presId="urn:microsoft.com/office/officeart/2018/2/layout/IconVerticalSolidList"/>
    <dgm:cxn modelId="{F80B962C-CB4D-4E15-BA8A-AB8513A770F7}" type="presParOf" srcId="{DA93F7A5-9C98-4C27-A355-14EAAEFEF13B}" destId="{F5967C0E-73CC-4C41-8DEE-E98DA648CF91}" srcOrd="3" destOrd="0" presId="urn:microsoft.com/office/officeart/2018/2/layout/IconVerticalSolidList"/>
    <dgm:cxn modelId="{52A400E5-B2AF-40D3-92D7-DC8661EDC0D4}" type="presParOf" srcId="{DA93F7A5-9C98-4C27-A355-14EAAEFEF13B}" destId="{2BC5516A-D8BF-4FCA-A9F8-C855F6D1CE86}" srcOrd="4" destOrd="0" presId="urn:microsoft.com/office/officeart/2018/2/layout/IconVerticalSolidList"/>
    <dgm:cxn modelId="{940D19D7-3C69-4D9E-8F87-A681F222325B}" type="presParOf" srcId="{2BC5516A-D8BF-4FCA-A9F8-C855F6D1CE86}" destId="{2C78AB90-3BC2-4317-BF8F-94A9DDE2995C}" srcOrd="0" destOrd="0" presId="urn:microsoft.com/office/officeart/2018/2/layout/IconVerticalSolidList"/>
    <dgm:cxn modelId="{EE1BD3B3-5ECE-4BB2-BF22-3B0AFE63EBF8}" type="presParOf" srcId="{2BC5516A-D8BF-4FCA-A9F8-C855F6D1CE86}" destId="{403C6F23-14E3-47FF-89D3-1EA51125552D}" srcOrd="1" destOrd="0" presId="urn:microsoft.com/office/officeart/2018/2/layout/IconVerticalSolidList"/>
    <dgm:cxn modelId="{D3B10F01-5C98-4AF0-8893-F3962CCCFB79}" type="presParOf" srcId="{2BC5516A-D8BF-4FCA-A9F8-C855F6D1CE86}" destId="{4881BEB0-3F39-4DB1-91FB-96447318C8AD}" srcOrd="2" destOrd="0" presId="urn:microsoft.com/office/officeart/2018/2/layout/IconVerticalSolidList"/>
    <dgm:cxn modelId="{8BE9B70D-B3F5-4418-A4BA-473E9D7E4E15}" type="presParOf" srcId="{2BC5516A-D8BF-4FCA-A9F8-C855F6D1CE86}" destId="{A125A883-FD3D-4675-81A2-211EC825EEFA}" srcOrd="3" destOrd="0" presId="urn:microsoft.com/office/officeart/2018/2/layout/IconVerticalSolidList"/>
    <dgm:cxn modelId="{69EBF5F5-8BEA-4905-93E6-B0ED14462C1E}" type="presParOf" srcId="{2BC5516A-D8BF-4FCA-A9F8-C855F6D1CE86}" destId="{D925D0F5-57FC-499A-BC95-B255530465F0}" srcOrd="4" destOrd="0" presId="urn:microsoft.com/office/officeart/2018/2/layout/IconVerticalSolidList"/>
    <dgm:cxn modelId="{601D562D-96A1-4651-B387-8E5D1EAA4E05}" type="presParOf" srcId="{DA93F7A5-9C98-4C27-A355-14EAAEFEF13B}" destId="{6C94D0F6-EACA-4522-BE6E-3485F99B99C8}" srcOrd="5" destOrd="0" presId="urn:microsoft.com/office/officeart/2018/2/layout/IconVerticalSolidList"/>
    <dgm:cxn modelId="{6B777642-844A-416F-AD6D-CEC21FE79E60}" type="presParOf" srcId="{DA93F7A5-9C98-4C27-A355-14EAAEFEF13B}" destId="{EAB91534-5061-449D-8839-0195E4AC076F}" srcOrd="6" destOrd="0" presId="urn:microsoft.com/office/officeart/2018/2/layout/IconVerticalSolidList"/>
    <dgm:cxn modelId="{3A8E5831-A3EB-49E3-9C5A-500DD8476F8A}" type="presParOf" srcId="{EAB91534-5061-449D-8839-0195E4AC076F}" destId="{412C7297-9A2B-45D9-B357-8FA2809B851F}" srcOrd="0" destOrd="0" presId="urn:microsoft.com/office/officeart/2018/2/layout/IconVerticalSolidList"/>
    <dgm:cxn modelId="{FD18630B-9DD2-4D1A-AF99-9F628EBAEB75}" type="presParOf" srcId="{EAB91534-5061-449D-8839-0195E4AC076F}" destId="{1B1BD79A-F3AA-4568-A699-FAD2166615C0}" srcOrd="1" destOrd="0" presId="urn:microsoft.com/office/officeart/2018/2/layout/IconVerticalSolidList"/>
    <dgm:cxn modelId="{023DF270-C79D-41CA-A37D-D5D5A5187CB8}" type="presParOf" srcId="{EAB91534-5061-449D-8839-0195E4AC076F}" destId="{44278477-1D00-4582-996E-01223E699665}" srcOrd="2" destOrd="0" presId="urn:microsoft.com/office/officeart/2018/2/layout/IconVerticalSolidList"/>
    <dgm:cxn modelId="{AF827B12-EEBE-4627-B0B0-7F267898F5F8}" type="presParOf" srcId="{EAB91534-5061-449D-8839-0195E4AC076F}" destId="{3BE8D6FB-C53C-464A-BE59-D67677614E5E}" srcOrd="3" destOrd="0" presId="urn:microsoft.com/office/officeart/2018/2/layout/IconVerticalSolidList"/>
    <dgm:cxn modelId="{87EF137F-FDF5-4F92-B14E-D6D9D8F91DD6}" type="presParOf" srcId="{EAB91534-5061-449D-8839-0195E4AC076F}" destId="{A24B8126-4514-41FC-A98F-01A40E7A5046}" srcOrd="4" destOrd="0" presId="urn:microsoft.com/office/officeart/2018/2/layout/IconVerticalSolidList"/>
    <dgm:cxn modelId="{FBB60272-255D-43AD-A764-9368A5FF1157}" type="presParOf" srcId="{DA93F7A5-9C98-4C27-A355-14EAAEFEF13B}" destId="{433F5130-37A6-46CF-BF9E-6A7DDA6E0E0F}" srcOrd="7" destOrd="0" presId="urn:microsoft.com/office/officeart/2018/2/layout/IconVerticalSolidList"/>
    <dgm:cxn modelId="{6E8AFE14-76C8-404E-A26F-A4715DE70B2E}" type="presParOf" srcId="{DA93F7A5-9C98-4C27-A355-14EAAEFEF13B}" destId="{8000062A-8905-4AAC-AFC4-B7DF34F4680F}" srcOrd="8" destOrd="0" presId="urn:microsoft.com/office/officeart/2018/2/layout/IconVerticalSolidList"/>
    <dgm:cxn modelId="{4019C26D-45AF-445B-860C-568ED329ED8B}" type="presParOf" srcId="{8000062A-8905-4AAC-AFC4-B7DF34F4680F}" destId="{977C08FA-18A5-41E6-8EA9-0EC73D360934}" srcOrd="0" destOrd="0" presId="urn:microsoft.com/office/officeart/2018/2/layout/IconVerticalSolidList"/>
    <dgm:cxn modelId="{6EAC2D2D-8F39-4818-98CD-CA53CAFF8972}" type="presParOf" srcId="{8000062A-8905-4AAC-AFC4-B7DF34F4680F}" destId="{AA1F608C-700C-4722-BA58-046B8F106E12}" srcOrd="1" destOrd="0" presId="urn:microsoft.com/office/officeart/2018/2/layout/IconVerticalSolidList"/>
    <dgm:cxn modelId="{24075BF7-4561-475B-B6F8-E8A0D9AC9E20}" type="presParOf" srcId="{8000062A-8905-4AAC-AFC4-B7DF34F4680F}" destId="{BC3D3A11-A68A-4F1C-9080-265F9C9F8416}" srcOrd="2" destOrd="0" presId="urn:microsoft.com/office/officeart/2018/2/layout/IconVerticalSolidList"/>
    <dgm:cxn modelId="{ABF9AE2E-52BA-46ED-BD58-61B8317472B2}" type="presParOf" srcId="{8000062A-8905-4AAC-AFC4-B7DF34F4680F}" destId="{FFE0981E-1B7B-4B69-82C1-7F34896275EB}" srcOrd="3" destOrd="0" presId="urn:microsoft.com/office/officeart/2018/2/layout/IconVerticalSolidList"/>
    <dgm:cxn modelId="{B346BBF3-0226-4370-8AD5-0713A1A32A3B}" type="presParOf" srcId="{8000062A-8905-4AAC-AFC4-B7DF34F4680F}" destId="{4B80A59A-14AC-4462-BD3D-1B9EF1002FA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50DE1-9DD7-4007-8983-D0B23B5628C4}">
      <dsp:nvSpPr>
        <dsp:cNvPr id="0" name=""/>
        <dsp:cNvSpPr/>
      </dsp:nvSpPr>
      <dsp:spPr>
        <a:xfrm>
          <a:off x="737962" y="77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84D8F-BE94-4B30-BB58-0132477D8058}">
      <dsp:nvSpPr>
        <dsp:cNvPr id="0" name=""/>
        <dsp:cNvSpPr/>
      </dsp:nvSpPr>
      <dsp:spPr>
        <a:xfrm>
          <a:off x="950482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45E00-0620-43B4-BA5C-ED5A6671A519}">
      <dsp:nvSpPr>
        <dsp:cNvPr id="0" name=""/>
        <dsp:cNvSpPr/>
      </dsp:nvSpPr>
      <dsp:spPr>
        <a:xfrm>
          <a:off x="41918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Configuration:</a:t>
          </a:r>
          <a:r>
            <a:rPr lang="en-CA" sz="1100" b="0" i="0" kern="1200"/>
            <a:t> Load model configuration (architecture, hyperparameters).</a:t>
          </a:r>
          <a:endParaRPr lang="en-US" sz="1100" kern="1200"/>
        </a:p>
      </dsp:txBody>
      <dsp:txXfrm>
        <a:off x="419183" y="1308587"/>
        <a:ext cx="1634765" cy="653906"/>
      </dsp:txXfrm>
    </dsp:sp>
    <dsp:sp modelId="{48D17FE5-621A-4324-B2D3-911459519F0C}">
      <dsp:nvSpPr>
        <dsp:cNvPr id="0" name=""/>
        <dsp:cNvSpPr/>
      </dsp:nvSpPr>
      <dsp:spPr>
        <a:xfrm>
          <a:off x="2658812" y="77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E3DB-237C-4BB6-A00B-145A4AE9B059}">
      <dsp:nvSpPr>
        <dsp:cNvPr id="0" name=""/>
        <dsp:cNvSpPr/>
      </dsp:nvSpPr>
      <dsp:spPr>
        <a:xfrm>
          <a:off x="28713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A1625-EC74-411B-90F3-CC78733FFA18}">
      <dsp:nvSpPr>
        <dsp:cNvPr id="0" name=""/>
        <dsp:cNvSpPr/>
      </dsp:nvSpPr>
      <dsp:spPr>
        <a:xfrm>
          <a:off x="234003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Tokenizer:</a:t>
          </a:r>
          <a:r>
            <a:rPr lang="en-CA" sz="1100" b="0" i="0" kern="1200"/>
            <a:t> Load tokenizer for text and potentially image inputs.</a:t>
          </a:r>
          <a:endParaRPr lang="en-US" sz="1100" kern="1200"/>
        </a:p>
      </dsp:txBody>
      <dsp:txXfrm>
        <a:off x="2340033" y="1308587"/>
        <a:ext cx="1634765" cy="653906"/>
      </dsp:txXfrm>
    </dsp:sp>
    <dsp:sp modelId="{E103A4BD-7259-4237-9A66-1E0C8EFA5D11}">
      <dsp:nvSpPr>
        <dsp:cNvPr id="0" name=""/>
        <dsp:cNvSpPr/>
      </dsp:nvSpPr>
      <dsp:spPr>
        <a:xfrm>
          <a:off x="4579661" y="77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E9B0A-6108-4844-8524-5FA7DB082085}">
      <dsp:nvSpPr>
        <dsp:cNvPr id="0" name=""/>
        <dsp:cNvSpPr/>
      </dsp:nvSpPr>
      <dsp:spPr>
        <a:xfrm>
          <a:off x="479218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EEFA3-47FD-489B-868D-616DEC7C74E4}">
      <dsp:nvSpPr>
        <dsp:cNvPr id="0" name=""/>
        <dsp:cNvSpPr/>
      </dsp:nvSpPr>
      <dsp:spPr>
        <a:xfrm>
          <a:off x="426088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Special Tokens:</a:t>
          </a:r>
          <a:r>
            <a:rPr lang="en-CA" sz="1100" b="0" i="0" kern="1200"/>
            <a:t> Add special tokens like [CLS], [SEP], and [IMG].</a:t>
          </a:r>
          <a:endParaRPr lang="en-US" sz="1100" kern="1200"/>
        </a:p>
      </dsp:txBody>
      <dsp:txXfrm>
        <a:off x="4260882" y="1308587"/>
        <a:ext cx="1634765" cy="653906"/>
      </dsp:txXfrm>
    </dsp:sp>
    <dsp:sp modelId="{F8CBA1D2-3902-48C4-B24F-914AE8761085}">
      <dsp:nvSpPr>
        <dsp:cNvPr id="0" name=""/>
        <dsp:cNvSpPr/>
      </dsp:nvSpPr>
      <dsp:spPr>
        <a:xfrm>
          <a:off x="6500511" y="77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F1F34-0224-4A8F-9951-3905C9457326}">
      <dsp:nvSpPr>
        <dsp:cNvPr id="0" name=""/>
        <dsp:cNvSpPr/>
      </dsp:nvSpPr>
      <dsp:spPr>
        <a:xfrm>
          <a:off x="67130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375AF-D553-4A1D-8C56-42327D27D489}">
      <dsp:nvSpPr>
        <dsp:cNvPr id="0" name=""/>
        <dsp:cNvSpPr/>
      </dsp:nvSpPr>
      <dsp:spPr>
        <a:xfrm>
          <a:off x="618173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Tokenization:</a:t>
          </a:r>
          <a:r>
            <a:rPr lang="en-CA" sz="1100" b="0" i="0" kern="1200"/>
            <a:t> Convert text into subword tokens.</a:t>
          </a:r>
          <a:endParaRPr lang="en-US" sz="1100" kern="1200"/>
        </a:p>
      </dsp:txBody>
      <dsp:txXfrm>
        <a:off x="6181732" y="1308587"/>
        <a:ext cx="1634765" cy="653906"/>
      </dsp:txXfrm>
    </dsp:sp>
    <dsp:sp modelId="{366DB1AC-005D-4C8F-9194-C6B507F0710B}">
      <dsp:nvSpPr>
        <dsp:cNvPr id="0" name=""/>
        <dsp:cNvSpPr/>
      </dsp:nvSpPr>
      <dsp:spPr>
        <a:xfrm>
          <a:off x="8421361" y="77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F2516-DAC3-4D12-9FF5-B02E1A0227A1}">
      <dsp:nvSpPr>
        <dsp:cNvPr id="0" name=""/>
        <dsp:cNvSpPr/>
      </dsp:nvSpPr>
      <dsp:spPr>
        <a:xfrm>
          <a:off x="8633880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9C450-0C26-457D-8C71-90B59BEFAB93}">
      <dsp:nvSpPr>
        <dsp:cNvPr id="0" name=""/>
        <dsp:cNvSpPr/>
      </dsp:nvSpPr>
      <dsp:spPr>
        <a:xfrm>
          <a:off x="8102581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Encoding:</a:t>
          </a:r>
          <a:r>
            <a:rPr lang="en-CA" sz="1100" b="0" i="0" kern="1200"/>
            <a:t> Convert tokens and images to numerical values.</a:t>
          </a:r>
          <a:endParaRPr lang="en-US" sz="1100" kern="1200"/>
        </a:p>
      </dsp:txBody>
      <dsp:txXfrm>
        <a:off x="8102581" y="1308587"/>
        <a:ext cx="1634765" cy="653906"/>
      </dsp:txXfrm>
    </dsp:sp>
    <dsp:sp modelId="{FB0861C9-8FCC-4E9B-9D45-26F631BD6FD8}">
      <dsp:nvSpPr>
        <dsp:cNvPr id="0" name=""/>
        <dsp:cNvSpPr/>
      </dsp:nvSpPr>
      <dsp:spPr>
        <a:xfrm>
          <a:off x="2658812" y="237118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80912-73CC-4F12-AB4A-B6B7CD175AD4}">
      <dsp:nvSpPr>
        <dsp:cNvPr id="0" name=""/>
        <dsp:cNvSpPr/>
      </dsp:nvSpPr>
      <dsp:spPr>
        <a:xfrm>
          <a:off x="2871331" y="2583704"/>
          <a:ext cx="572167" cy="5721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7DF1-F845-45D3-880A-CC9AD035A09B}">
      <dsp:nvSpPr>
        <dsp:cNvPr id="0" name=""/>
        <dsp:cNvSpPr/>
      </dsp:nvSpPr>
      <dsp:spPr>
        <a:xfrm>
          <a:off x="2340033" y="367899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Input Features:</a:t>
          </a:r>
          <a:r>
            <a:rPr lang="en-CA" sz="1100" b="0" i="0" kern="1200"/>
            <a:t> Organize encoded inputs for model processing.</a:t>
          </a:r>
          <a:endParaRPr lang="en-US" sz="1100" kern="1200"/>
        </a:p>
      </dsp:txBody>
      <dsp:txXfrm>
        <a:off x="2340033" y="3678997"/>
        <a:ext cx="1634765" cy="653906"/>
      </dsp:txXfrm>
    </dsp:sp>
    <dsp:sp modelId="{B58F92AE-DA27-437E-96A3-7C686D003C9B}">
      <dsp:nvSpPr>
        <dsp:cNvPr id="0" name=""/>
        <dsp:cNvSpPr/>
      </dsp:nvSpPr>
      <dsp:spPr>
        <a:xfrm>
          <a:off x="4579661" y="237118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9B4EA-1627-4B25-90B9-0B48B1DAFCB7}">
      <dsp:nvSpPr>
        <dsp:cNvPr id="0" name=""/>
        <dsp:cNvSpPr/>
      </dsp:nvSpPr>
      <dsp:spPr>
        <a:xfrm>
          <a:off x="4792181" y="2583704"/>
          <a:ext cx="572167" cy="5721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E066-798E-43A5-B44F-60B1ED7B6454}">
      <dsp:nvSpPr>
        <dsp:cNvPr id="0" name=""/>
        <dsp:cNvSpPr/>
      </dsp:nvSpPr>
      <dsp:spPr>
        <a:xfrm>
          <a:off x="4260882" y="367899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Output Prep:</a:t>
          </a:r>
          <a:r>
            <a:rPr lang="en-CA" sz="1100" b="0" i="0" kern="1200"/>
            <a:t> Prepare features for model consumption.</a:t>
          </a:r>
          <a:endParaRPr lang="en-US" sz="1100" kern="1200"/>
        </a:p>
      </dsp:txBody>
      <dsp:txXfrm>
        <a:off x="4260882" y="3678997"/>
        <a:ext cx="1634765" cy="653906"/>
      </dsp:txXfrm>
    </dsp:sp>
    <dsp:sp modelId="{CE6FE7CE-D6DA-4EC2-B683-308E004DA4AC}">
      <dsp:nvSpPr>
        <dsp:cNvPr id="0" name=""/>
        <dsp:cNvSpPr/>
      </dsp:nvSpPr>
      <dsp:spPr>
        <a:xfrm>
          <a:off x="6500511" y="2371185"/>
          <a:ext cx="997207" cy="9972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343C-CF91-4BD1-8FC1-905F4EAB5F49}">
      <dsp:nvSpPr>
        <dsp:cNvPr id="0" name=""/>
        <dsp:cNvSpPr/>
      </dsp:nvSpPr>
      <dsp:spPr>
        <a:xfrm>
          <a:off x="6713031" y="2583704"/>
          <a:ext cx="572167" cy="5721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634B1-98F6-4ADA-B723-B05B9468932E}">
      <dsp:nvSpPr>
        <dsp:cNvPr id="0" name=""/>
        <dsp:cNvSpPr/>
      </dsp:nvSpPr>
      <dsp:spPr>
        <a:xfrm>
          <a:off x="6181732" y="367899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Returned Processor:</a:t>
          </a:r>
          <a:r>
            <a:rPr lang="en-CA" sz="1100" b="0" i="0" kern="1200"/>
            <a:t> Get the ready-to-use ViltProcessor</a:t>
          </a:r>
          <a:endParaRPr lang="en-US" sz="1100" kern="1200"/>
        </a:p>
      </dsp:txBody>
      <dsp:txXfrm>
        <a:off x="6181732" y="3678997"/>
        <a:ext cx="1634765" cy="65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D17DB-2D56-4CE7-A047-49494E91F4AB}">
      <dsp:nvSpPr>
        <dsp:cNvPr id="0" name=""/>
        <dsp:cNvSpPr/>
      </dsp:nvSpPr>
      <dsp:spPr>
        <a:xfrm>
          <a:off x="0" y="529"/>
          <a:ext cx="10156531" cy="1237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B89C2-E5AC-4CAA-906C-E4E15BEBE4F9}">
      <dsp:nvSpPr>
        <dsp:cNvPr id="0" name=""/>
        <dsp:cNvSpPr/>
      </dsp:nvSpPr>
      <dsp:spPr>
        <a:xfrm>
          <a:off x="374462" y="279054"/>
          <a:ext cx="680840" cy="680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489F3-133C-4663-8E37-0B71A1C7FAB9}">
      <dsp:nvSpPr>
        <dsp:cNvPr id="0" name=""/>
        <dsp:cNvSpPr/>
      </dsp:nvSpPr>
      <dsp:spPr>
        <a:xfrm>
          <a:off x="1429764" y="529"/>
          <a:ext cx="4570438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Image Processing and Understanding</a:t>
          </a:r>
          <a:endParaRPr lang="en-US" sz="2500" kern="1200"/>
        </a:p>
      </dsp:txBody>
      <dsp:txXfrm>
        <a:off x="1429764" y="529"/>
        <a:ext cx="4570438" cy="1237891"/>
      </dsp:txXfrm>
    </dsp:sp>
    <dsp:sp modelId="{4C89F6D8-41D0-4A2B-9D37-FD56CF8A0210}">
      <dsp:nvSpPr>
        <dsp:cNvPr id="0" name=""/>
        <dsp:cNvSpPr/>
      </dsp:nvSpPr>
      <dsp:spPr>
        <a:xfrm>
          <a:off x="6000203" y="529"/>
          <a:ext cx="4156327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Image Interpretation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Visual Features Extraction</a:t>
          </a:r>
          <a:endParaRPr lang="en-US" sz="1800" kern="1200"/>
        </a:p>
      </dsp:txBody>
      <dsp:txXfrm>
        <a:off x="6000203" y="529"/>
        <a:ext cx="4156327" cy="1237891"/>
      </dsp:txXfrm>
    </dsp:sp>
    <dsp:sp modelId="{B2AB6805-6ED5-4A62-B2E9-372EF5959939}">
      <dsp:nvSpPr>
        <dsp:cNvPr id="0" name=""/>
        <dsp:cNvSpPr/>
      </dsp:nvSpPr>
      <dsp:spPr>
        <a:xfrm>
          <a:off x="0" y="1547893"/>
          <a:ext cx="10156531" cy="1237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960C6-1CCA-4B78-A9C1-A94A0782A25A}">
      <dsp:nvSpPr>
        <dsp:cNvPr id="0" name=""/>
        <dsp:cNvSpPr/>
      </dsp:nvSpPr>
      <dsp:spPr>
        <a:xfrm>
          <a:off x="374462" y="1826419"/>
          <a:ext cx="680840" cy="680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6B08E-4550-4C29-961B-2C953CEC822E}">
      <dsp:nvSpPr>
        <dsp:cNvPr id="0" name=""/>
        <dsp:cNvSpPr/>
      </dsp:nvSpPr>
      <dsp:spPr>
        <a:xfrm>
          <a:off x="1429764" y="1547893"/>
          <a:ext cx="4570438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Question Analysis and Generation</a:t>
          </a:r>
          <a:endParaRPr lang="en-US" sz="2500" kern="1200"/>
        </a:p>
      </dsp:txBody>
      <dsp:txXfrm>
        <a:off x="1429764" y="1547893"/>
        <a:ext cx="4570438" cy="1237891"/>
      </dsp:txXfrm>
    </dsp:sp>
    <dsp:sp modelId="{DF694478-252F-410F-A186-11C11800264B}">
      <dsp:nvSpPr>
        <dsp:cNvPr id="0" name=""/>
        <dsp:cNvSpPr/>
      </dsp:nvSpPr>
      <dsp:spPr>
        <a:xfrm>
          <a:off x="6000203" y="1547893"/>
          <a:ext cx="4156327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Question Interpretation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Answer Generation</a:t>
          </a:r>
          <a:endParaRPr lang="en-US" sz="1800" kern="1200"/>
        </a:p>
      </dsp:txBody>
      <dsp:txXfrm>
        <a:off x="6000203" y="1547893"/>
        <a:ext cx="4156327" cy="1237891"/>
      </dsp:txXfrm>
    </dsp:sp>
    <dsp:sp modelId="{C7101AEE-2970-496D-897F-07730CEBB6CA}">
      <dsp:nvSpPr>
        <dsp:cNvPr id="0" name=""/>
        <dsp:cNvSpPr/>
      </dsp:nvSpPr>
      <dsp:spPr>
        <a:xfrm>
          <a:off x="0" y="3095258"/>
          <a:ext cx="10156531" cy="1237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C1EB5-EEBB-457A-8B05-1163334A3730}">
      <dsp:nvSpPr>
        <dsp:cNvPr id="0" name=""/>
        <dsp:cNvSpPr/>
      </dsp:nvSpPr>
      <dsp:spPr>
        <a:xfrm>
          <a:off x="374462" y="3373783"/>
          <a:ext cx="680840" cy="680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1A27F-42E5-4FDD-8B68-5828793BC099}">
      <dsp:nvSpPr>
        <dsp:cNvPr id="0" name=""/>
        <dsp:cNvSpPr/>
      </dsp:nvSpPr>
      <dsp:spPr>
        <a:xfrm>
          <a:off x="1429764" y="3095258"/>
          <a:ext cx="4570438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Text Generation for Descriptions</a:t>
          </a:r>
          <a:endParaRPr lang="en-US" sz="2500" kern="1200"/>
        </a:p>
      </dsp:txBody>
      <dsp:txXfrm>
        <a:off x="1429764" y="3095258"/>
        <a:ext cx="4570438" cy="1237891"/>
      </dsp:txXfrm>
    </dsp:sp>
    <dsp:sp modelId="{0AB694AE-98F4-4CB6-8616-830DCB9F3CB2}">
      <dsp:nvSpPr>
        <dsp:cNvPr id="0" name=""/>
        <dsp:cNvSpPr/>
      </dsp:nvSpPr>
      <dsp:spPr>
        <a:xfrm>
          <a:off x="6000203" y="3095258"/>
          <a:ext cx="4156327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Contextual Descriptions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Rich Details</a:t>
          </a:r>
          <a:endParaRPr lang="en-US" sz="1800" kern="1200"/>
        </a:p>
      </dsp:txBody>
      <dsp:txXfrm>
        <a:off x="6000203" y="3095258"/>
        <a:ext cx="4156327" cy="1237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C051C-1F8D-4BFB-8E34-E39E9636E055}">
      <dsp:nvSpPr>
        <dsp:cNvPr id="0" name=""/>
        <dsp:cNvSpPr/>
      </dsp:nvSpPr>
      <dsp:spPr>
        <a:xfrm>
          <a:off x="666015" y="6143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57088-E44B-4321-A818-A632591C5A68}">
      <dsp:nvSpPr>
        <dsp:cNvPr id="0" name=""/>
        <dsp:cNvSpPr/>
      </dsp:nvSpPr>
      <dsp:spPr>
        <a:xfrm>
          <a:off x="1053578" y="100190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03E07-A3CE-4105-986A-60C4745DB174}">
      <dsp:nvSpPr>
        <dsp:cNvPr id="0" name=""/>
        <dsp:cNvSpPr/>
      </dsp:nvSpPr>
      <dsp:spPr>
        <a:xfrm>
          <a:off x="84671" y="29993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/>
            <a:t>Measuring Precision</a:t>
          </a:r>
          <a:endParaRPr lang="en-US" sz="2500" kern="1200"/>
        </a:p>
      </dsp:txBody>
      <dsp:txXfrm>
        <a:off x="84671" y="2999339"/>
        <a:ext cx="2981250" cy="720000"/>
      </dsp:txXfrm>
    </dsp:sp>
    <dsp:sp modelId="{5A3CE6DE-7ADC-44E2-AB31-35122B889001}">
      <dsp:nvSpPr>
        <dsp:cNvPr id="0" name=""/>
        <dsp:cNvSpPr/>
      </dsp:nvSpPr>
      <dsp:spPr>
        <a:xfrm>
          <a:off x="4168984" y="6143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128E9-EF2F-4733-BCD3-552DA2AF2C41}">
      <dsp:nvSpPr>
        <dsp:cNvPr id="0" name=""/>
        <dsp:cNvSpPr/>
      </dsp:nvSpPr>
      <dsp:spPr>
        <a:xfrm>
          <a:off x="4556546" y="100190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9BA75-D1F4-4DAC-B936-5EF6818AE712}">
      <dsp:nvSpPr>
        <dsp:cNvPr id="0" name=""/>
        <dsp:cNvSpPr/>
      </dsp:nvSpPr>
      <dsp:spPr>
        <a:xfrm>
          <a:off x="3587640" y="29993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/>
            <a:t>Contextual Cohesion</a:t>
          </a:r>
          <a:endParaRPr lang="en-US" sz="2500" kern="1200"/>
        </a:p>
      </dsp:txBody>
      <dsp:txXfrm>
        <a:off x="3587640" y="2999339"/>
        <a:ext cx="2981250" cy="720000"/>
      </dsp:txXfrm>
    </dsp:sp>
    <dsp:sp modelId="{E756ECF0-26DE-4C6A-8AD9-990015B73652}">
      <dsp:nvSpPr>
        <dsp:cNvPr id="0" name=""/>
        <dsp:cNvSpPr/>
      </dsp:nvSpPr>
      <dsp:spPr>
        <a:xfrm>
          <a:off x="7671953" y="61433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9927F-11AC-4ABE-8E3E-5F1911ED5D37}">
      <dsp:nvSpPr>
        <dsp:cNvPr id="0" name=""/>
        <dsp:cNvSpPr/>
      </dsp:nvSpPr>
      <dsp:spPr>
        <a:xfrm>
          <a:off x="8059515" y="100190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ED2ED-47DE-426F-B3CE-FE35B84210D2}">
      <dsp:nvSpPr>
        <dsp:cNvPr id="0" name=""/>
        <dsp:cNvSpPr/>
      </dsp:nvSpPr>
      <dsp:spPr>
        <a:xfrm>
          <a:off x="7090609" y="29993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b="1" kern="1200"/>
            <a:t>User-Centric Insight</a:t>
          </a:r>
          <a:endParaRPr lang="en-US" sz="2500" kern="1200"/>
        </a:p>
      </dsp:txBody>
      <dsp:txXfrm>
        <a:off x="7090609" y="2999339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D3C03-4A40-4EE0-9052-0AD744569E0A}">
      <dsp:nvSpPr>
        <dsp:cNvPr id="0" name=""/>
        <dsp:cNvSpPr/>
      </dsp:nvSpPr>
      <dsp:spPr>
        <a:xfrm>
          <a:off x="0" y="4565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179A4-DD95-4C8E-8F8B-5F35143E8429}">
      <dsp:nvSpPr>
        <dsp:cNvPr id="0" name=""/>
        <dsp:cNvSpPr/>
      </dsp:nvSpPr>
      <dsp:spPr>
        <a:xfrm>
          <a:off x="294154" y="223358"/>
          <a:ext cx="534826" cy="534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2D8F0-FFA6-4EC0-9E4C-31D60D567CD7}">
      <dsp:nvSpPr>
        <dsp:cNvPr id="0" name=""/>
        <dsp:cNvSpPr/>
      </dsp:nvSpPr>
      <dsp:spPr>
        <a:xfrm>
          <a:off x="1123136" y="4565"/>
          <a:ext cx="3151699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Considerations for Responsible Use</a:t>
          </a:r>
          <a:endParaRPr lang="en-US" sz="1900" kern="1200"/>
        </a:p>
      </dsp:txBody>
      <dsp:txXfrm>
        <a:off x="1123136" y="4565"/>
        <a:ext cx="3151699" cy="972412"/>
      </dsp:txXfrm>
    </dsp:sp>
    <dsp:sp modelId="{AA48801E-CCB7-48A9-82ED-CF0DA91078A7}">
      <dsp:nvSpPr>
        <dsp:cNvPr id="0" name=""/>
        <dsp:cNvSpPr/>
      </dsp:nvSpPr>
      <dsp:spPr>
        <a:xfrm>
          <a:off x="4274835" y="4565"/>
          <a:ext cx="2728941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Respectful Output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Biased Outputs</a:t>
          </a:r>
          <a:endParaRPr lang="en-US" sz="1600" kern="1200"/>
        </a:p>
      </dsp:txBody>
      <dsp:txXfrm>
        <a:off x="4274835" y="4565"/>
        <a:ext cx="2728941" cy="972412"/>
      </dsp:txXfrm>
    </dsp:sp>
    <dsp:sp modelId="{7F777F45-3824-42A6-AF0D-72F4615C9F19}">
      <dsp:nvSpPr>
        <dsp:cNvPr id="0" name=""/>
        <dsp:cNvSpPr/>
      </dsp:nvSpPr>
      <dsp:spPr>
        <a:xfrm>
          <a:off x="0" y="1220080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12286-0914-4817-BF77-9260D9018627}">
      <dsp:nvSpPr>
        <dsp:cNvPr id="0" name=""/>
        <dsp:cNvSpPr/>
      </dsp:nvSpPr>
      <dsp:spPr>
        <a:xfrm>
          <a:off x="294154" y="1438873"/>
          <a:ext cx="534826" cy="534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34303-8C1E-477B-9153-B9405A73F4E8}">
      <dsp:nvSpPr>
        <dsp:cNvPr id="0" name=""/>
        <dsp:cNvSpPr/>
      </dsp:nvSpPr>
      <dsp:spPr>
        <a:xfrm>
          <a:off x="1123136" y="1220080"/>
          <a:ext cx="3151699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Grasping the Boundaries</a:t>
          </a:r>
          <a:endParaRPr lang="en-US" sz="1900" kern="1200"/>
        </a:p>
      </dsp:txBody>
      <dsp:txXfrm>
        <a:off x="1123136" y="1220080"/>
        <a:ext cx="3151699" cy="972412"/>
      </dsp:txXfrm>
    </dsp:sp>
    <dsp:sp modelId="{51675847-5724-4A34-861F-3DD35EE1DF77}">
      <dsp:nvSpPr>
        <dsp:cNvPr id="0" name=""/>
        <dsp:cNvSpPr/>
      </dsp:nvSpPr>
      <dsp:spPr>
        <a:xfrm>
          <a:off x="4274835" y="1220080"/>
          <a:ext cx="2728941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Limited Context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Ambiguous Interpretation</a:t>
          </a:r>
          <a:endParaRPr lang="en-US" sz="1600" kern="1200"/>
        </a:p>
      </dsp:txBody>
      <dsp:txXfrm>
        <a:off x="4274835" y="1220080"/>
        <a:ext cx="2728941" cy="972412"/>
      </dsp:txXfrm>
    </dsp:sp>
    <dsp:sp modelId="{2C78AB90-3BC2-4317-BF8F-94A9DDE2995C}">
      <dsp:nvSpPr>
        <dsp:cNvPr id="0" name=""/>
        <dsp:cNvSpPr/>
      </dsp:nvSpPr>
      <dsp:spPr>
        <a:xfrm>
          <a:off x="0" y="2435596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C6F23-14E3-47FF-89D3-1EA51125552D}">
      <dsp:nvSpPr>
        <dsp:cNvPr id="0" name=""/>
        <dsp:cNvSpPr/>
      </dsp:nvSpPr>
      <dsp:spPr>
        <a:xfrm>
          <a:off x="294154" y="2654389"/>
          <a:ext cx="534826" cy="534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5A883-FD3D-4675-81A2-211EC825EEFA}">
      <dsp:nvSpPr>
        <dsp:cNvPr id="0" name=""/>
        <dsp:cNvSpPr/>
      </dsp:nvSpPr>
      <dsp:spPr>
        <a:xfrm>
          <a:off x="1123136" y="2435596"/>
          <a:ext cx="3151699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The Human-AI Partnership</a:t>
          </a:r>
          <a:endParaRPr lang="en-US" sz="1900" kern="1200"/>
        </a:p>
      </dsp:txBody>
      <dsp:txXfrm>
        <a:off x="1123136" y="2435596"/>
        <a:ext cx="3151699" cy="972412"/>
      </dsp:txXfrm>
    </dsp:sp>
    <dsp:sp modelId="{D925D0F5-57FC-499A-BC95-B255530465F0}">
      <dsp:nvSpPr>
        <dsp:cNvPr id="0" name=""/>
        <dsp:cNvSpPr/>
      </dsp:nvSpPr>
      <dsp:spPr>
        <a:xfrm>
          <a:off x="4274835" y="2435596"/>
          <a:ext cx="2728941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Human Monitoring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Continuous Learning</a:t>
          </a:r>
          <a:endParaRPr lang="en-US" sz="1600" kern="1200"/>
        </a:p>
      </dsp:txBody>
      <dsp:txXfrm>
        <a:off x="4274835" y="2435596"/>
        <a:ext cx="2728941" cy="972412"/>
      </dsp:txXfrm>
    </dsp:sp>
    <dsp:sp modelId="{412C7297-9A2B-45D9-B357-8FA2809B851F}">
      <dsp:nvSpPr>
        <dsp:cNvPr id="0" name=""/>
        <dsp:cNvSpPr/>
      </dsp:nvSpPr>
      <dsp:spPr>
        <a:xfrm>
          <a:off x="0" y="3651111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BD79A-F3AA-4568-A699-FAD2166615C0}">
      <dsp:nvSpPr>
        <dsp:cNvPr id="0" name=""/>
        <dsp:cNvSpPr/>
      </dsp:nvSpPr>
      <dsp:spPr>
        <a:xfrm>
          <a:off x="294154" y="3869904"/>
          <a:ext cx="534826" cy="534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8D6FB-C53C-464A-BE59-D67677614E5E}">
      <dsp:nvSpPr>
        <dsp:cNvPr id="0" name=""/>
        <dsp:cNvSpPr/>
      </dsp:nvSpPr>
      <dsp:spPr>
        <a:xfrm>
          <a:off x="1123136" y="3651111"/>
          <a:ext cx="3151699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Ethical Responsibility</a:t>
          </a:r>
          <a:endParaRPr lang="en-US" sz="1900" kern="1200"/>
        </a:p>
      </dsp:txBody>
      <dsp:txXfrm>
        <a:off x="1123136" y="3651111"/>
        <a:ext cx="3151699" cy="972412"/>
      </dsp:txXfrm>
    </dsp:sp>
    <dsp:sp modelId="{A24B8126-4514-41FC-A98F-01A40E7A5046}">
      <dsp:nvSpPr>
        <dsp:cNvPr id="0" name=""/>
        <dsp:cNvSpPr/>
      </dsp:nvSpPr>
      <dsp:spPr>
        <a:xfrm>
          <a:off x="4274835" y="3651111"/>
          <a:ext cx="2728941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Avoiding Harm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Transparent Operation</a:t>
          </a:r>
          <a:endParaRPr lang="en-US" sz="1600" kern="1200"/>
        </a:p>
      </dsp:txBody>
      <dsp:txXfrm>
        <a:off x="4274835" y="3651111"/>
        <a:ext cx="2728941" cy="972412"/>
      </dsp:txXfrm>
    </dsp:sp>
    <dsp:sp modelId="{977C08FA-18A5-41E6-8EA9-0EC73D360934}">
      <dsp:nvSpPr>
        <dsp:cNvPr id="0" name=""/>
        <dsp:cNvSpPr/>
      </dsp:nvSpPr>
      <dsp:spPr>
        <a:xfrm>
          <a:off x="0" y="4866627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F608C-700C-4722-BA58-046B8F106E12}">
      <dsp:nvSpPr>
        <dsp:cNvPr id="0" name=""/>
        <dsp:cNvSpPr/>
      </dsp:nvSpPr>
      <dsp:spPr>
        <a:xfrm>
          <a:off x="294154" y="5085420"/>
          <a:ext cx="534826" cy="534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0981E-1B7B-4B69-82C1-7F34896275EB}">
      <dsp:nvSpPr>
        <dsp:cNvPr id="0" name=""/>
        <dsp:cNvSpPr/>
      </dsp:nvSpPr>
      <dsp:spPr>
        <a:xfrm>
          <a:off x="1123136" y="4866627"/>
          <a:ext cx="3151699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User Empowerment</a:t>
          </a:r>
          <a:endParaRPr lang="en-US" sz="1900" kern="1200"/>
        </a:p>
      </dsp:txBody>
      <dsp:txXfrm>
        <a:off x="1123136" y="4866627"/>
        <a:ext cx="3151699" cy="972412"/>
      </dsp:txXfrm>
    </dsp:sp>
    <dsp:sp modelId="{4B80A59A-14AC-4462-BD3D-1B9EF1002FA0}">
      <dsp:nvSpPr>
        <dsp:cNvPr id="0" name=""/>
        <dsp:cNvSpPr/>
      </dsp:nvSpPr>
      <dsp:spPr>
        <a:xfrm>
          <a:off x="4274835" y="4866627"/>
          <a:ext cx="2728941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Informed Consent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User Control</a:t>
          </a:r>
          <a:endParaRPr lang="en-US" sz="1600" kern="1200"/>
        </a:p>
      </dsp:txBody>
      <dsp:txXfrm>
        <a:off x="4274835" y="4866627"/>
        <a:ext cx="2728941" cy="97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EC582F-63DC-8978-FAF7-80884A0F07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10D6E-EE95-62D4-F0FC-6C957BE965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82EF-4DCE-4A88-B620-D23436142405}" type="datetimeFigureOut">
              <a:rPr lang="en-CA" smtClean="0"/>
              <a:t>2023-08-13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FE59E-8F6E-4DE2-3FFB-85BA2D02AB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F3E93-768E-9739-E060-1B3D5BD1A2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4EC9-E868-4131-91D3-7F226686C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52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E578-CC41-544B-AC3E-EEBD4EF909C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F541-0677-DE4A-932B-D3B4530BB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F541-0677-DE4A-932B-D3B4530BB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E284381-7783-40B2-B296-94339DA88A64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AI VISUAL ANSWERING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E67-F2C2-44D6-93ED-2A78B31A2640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A275-E5C0-409E-B656-11D60C9D2CA0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0DC7-91D1-4C3B-AAD8-764C0769DFD4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665C-7696-401E-B9A3-7550D031D3B3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0F62-B850-4F45-8E7B-E2A9806A5BA9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2430-9D84-4E15-8BB4-2001B4A5632F}" type="datetime1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68F8-279D-4266-BB6E-34806E546D4A}" type="datetime1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1FE7-EB25-49DA-B958-2C68BA6DDFDE}" type="datetime1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41E8-92FF-4DDA-907C-EAB07119A06E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630-7A98-4FC1-9F12-E05DE1E1AEA1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VISUAL ANSWERING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E07C3786-559F-4519-8BD2-0C1F760F16BB}" type="datetime1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AI VISUAL ANSWERING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52" r:id="rId7"/>
    <p:sldLayoutId id="2147483753" r:id="rId8"/>
    <p:sldLayoutId id="2147483751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pixabay.com/en/woman-artificial-intelligence-50632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transformers/master/en/model_doc/vilt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D42DB-091F-54BD-341F-5A1AAC507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50032"/>
            <a:ext cx="9601200" cy="96244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AI VISUAL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FFE5F-0A96-B4C1-F183-796DD61C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5" y="966580"/>
            <a:ext cx="8763001" cy="96244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FINAL PROJECT PRESENTATION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2D690C1-A25E-C9CC-9836-D741B4AEF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08" r="-2" b="23519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5B27FE1-8AAD-1886-28FD-364154AAD7BD}"/>
              </a:ext>
            </a:extLst>
          </p:cNvPr>
          <p:cNvSpPr txBox="1">
            <a:spLocks/>
          </p:cNvSpPr>
          <p:nvPr/>
        </p:nvSpPr>
        <p:spPr>
          <a:xfrm>
            <a:off x="7359696" y="1479173"/>
            <a:ext cx="5006480" cy="962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Venkata Rachakonda – 100893970</a:t>
            </a:r>
          </a:p>
          <a:p>
            <a:r>
              <a:rPr lang="en-US" sz="2200" dirty="0">
                <a:solidFill>
                  <a:schemeClr val="tx2"/>
                </a:solidFill>
              </a:rPr>
              <a:t>Abhishek Amin - 100905226</a:t>
            </a:r>
          </a:p>
        </p:txBody>
      </p:sp>
    </p:spTree>
    <p:extLst>
      <p:ext uri="{BB962C8B-B14F-4D97-AF65-F5344CB8AC3E}">
        <p14:creationId xmlns:p14="http://schemas.microsoft.com/office/powerpoint/2010/main" val="309230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C44FF-9089-2CB7-C9D6-A9B1BE1C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EVALUATION METRICS</a:t>
            </a:r>
            <a:endParaRPr lang="en-CA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A4F0E-43FD-8601-003E-50606BAB1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3996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80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9FF9A-82D1-33E1-D580-257C0090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2400" dirty="0"/>
              <a:t>LIMITATIONS AND ETHICAL CONSIDERATION</a:t>
            </a:r>
            <a:endParaRPr lang="en-CA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D15FF2-1120-4139-1CFB-EFF744D0D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27165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04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EF382-2794-5037-8EFB-B9EB1F85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752600"/>
            <a:ext cx="9988166" cy="175260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FUTURE ENHANCEMENTS</a:t>
            </a:r>
            <a:endParaRPr lang="en-CA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E6EEE-0D01-0FF7-1B64-DB6C2643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800" b="1">
                <a:solidFill>
                  <a:schemeClr val="tx2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Diverse Answers</a:t>
            </a:r>
          </a:p>
          <a:p>
            <a:pPr algn="ctr">
              <a:lnSpc>
                <a:spcPct val="100000"/>
              </a:lnSpc>
            </a:pPr>
            <a:r>
              <a:rPr lang="en-CA" sz="1800" b="1">
                <a:solidFill>
                  <a:schemeClr val="tx2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Context Sensitivity</a:t>
            </a:r>
            <a:endParaRPr lang="en-CA" sz="1800">
              <a:solidFill>
                <a:schemeClr val="tx2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CA" sz="1800" b="1">
                <a:solidFill>
                  <a:schemeClr val="tx2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  <a:endParaRPr lang="en-CA" sz="1800">
              <a:solidFill>
                <a:schemeClr val="tx2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CA" sz="1800" b="1">
                <a:solidFill>
                  <a:schemeClr val="tx2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Learning</a:t>
            </a:r>
            <a:endParaRPr lang="en-CA" sz="1800" b="1">
              <a:solidFill>
                <a:schemeClr val="tx2"/>
              </a:solidFill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CA" sz="1800" b="1">
                <a:solidFill>
                  <a:schemeClr val="tx2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Image Understanding</a:t>
            </a:r>
            <a:endParaRPr lang="en-CA" sz="1800">
              <a:solidFill>
                <a:schemeClr val="tx2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CA" sz="1800" b="1">
                <a:solidFill>
                  <a:schemeClr val="tx2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Interaction</a:t>
            </a:r>
            <a:endParaRPr lang="en-CA" sz="1800">
              <a:solidFill>
                <a:schemeClr val="tx2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CA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9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F71D2039-7D10-DF4A-10F2-E72A71A15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" r="3143" b="1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A854D-92FF-E9D9-5BF4-ADED5576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382-F601-F6C8-DA1C-CC227723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  <a:latin typeface="Söhne"/>
              </a:rPr>
              <a:t>O</a:t>
            </a:r>
            <a:r>
              <a:rPr lang="en-US" sz="1500" b="0" i="0">
                <a:solidFill>
                  <a:schemeClr val="tx2"/>
                </a:solidFill>
                <a:effectLst/>
                <a:latin typeface="Söhne"/>
              </a:rPr>
              <a:t>ur AI-based solution for image-based question-answering has realized the transformative potential of merging cutting-edge technologies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By combining visual understanding, language processing, and user-friendly interaction, we've crafted a tool that bridges the gap between human cognition and artificial intelligence</a:t>
            </a:r>
          </a:p>
          <a:p>
            <a:pPr>
              <a:lnSpc>
                <a:spcPct val="100000"/>
              </a:lnSpc>
            </a:pPr>
            <a:r>
              <a:rPr lang="en-US" sz="1500" b="0" i="0">
                <a:solidFill>
                  <a:schemeClr val="tx2"/>
                </a:solidFill>
                <a:effectLst/>
                <a:latin typeface="Söhne"/>
              </a:rPr>
              <a:t>The integration of machine learning and natural language understanding has allowed us to create a platform that empowers users to extract insights from images with ease.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chemeClr val="tx2"/>
                </a:solidFill>
              </a:rPr>
              <a:t>This project not only exemplifies the capabilities of AI but also highlights the need for responsible and ethical development</a:t>
            </a:r>
            <a:endParaRPr lang="en-CA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2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DA70F-DF09-7E50-CB9A-132CCFCB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9EBD26B-2BC3-20C5-5871-6B200ED20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00081-1CA4-507E-FA5D-70F95632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VQA?</a:t>
            </a:r>
          </a:p>
        </p:txBody>
      </p:sp>
      <p:pic>
        <p:nvPicPr>
          <p:cNvPr id="21" name="Content Placeholder 20" descr="A person with a circuit board&#10;&#10;Description automatically generated">
            <a:extLst>
              <a:ext uri="{FF2B5EF4-FFF2-40B4-BE49-F238E27FC236}">
                <a16:creationId xmlns:a16="http://schemas.microsoft.com/office/drawing/2014/main" id="{10EE1DA8-818F-0457-DA8C-1AFF03E4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89728" y="560388"/>
            <a:ext cx="2227556" cy="157321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22AE2B-29D6-CEA4-1176-DB26D4484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698" y="2385716"/>
            <a:ext cx="9332604" cy="3919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0137-65D8-3A2F-36CE-92692C19B2CD}"/>
              </a:ext>
            </a:extLst>
          </p:cNvPr>
          <p:cNvSpPr txBox="1"/>
          <p:nvPr/>
        </p:nvSpPr>
        <p:spPr>
          <a:xfrm>
            <a:off x="1636089" y="1304852"/>
            <a:ext cx="95596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i="0" u="sng" dirty="0">
                <a:effectLst/>
                <a:latin typeface="Source Sans Pro" panose="020B0503030403020204" pitchFamily="34" charset="0"/>
              </a:rPr>
              <a:t>Use Cases: </a:t>
            </a:r>
          </a:p>
          <a:p>
            <a:pPr algn="l"/>
            <a:endParaRPr lang="en-CA" b="1" i="0" u="sng" dirty="0"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Aid the Visually Impaired Persons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VQA models can be used to reduce visual barriers for visually impaired individuals by allowing them to get information about images from the web and the real world.</a:t>
            </a: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Education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VQA models can be used to improve experiences at museums by allowing observers to directly ask questions they interested in.</a:t>
            </a: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Improved Image Retrieval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Visual question answering models can be used to retrieve images with specific characteristics. For example, the user can ask "Is there a dog?" to find all images with dogs from a set of images.</a:t>
            </a:r>
          </a:p>
          <a:p>
            <a:pPr algn="l"/>
            <a:r>
              <a:rPr lang="en-CA" b="1" i="0" dirty="0">
                <a:effectLst/>
                <a:latin typeface="Source Sans Pro" panose="020B0503030403020204" pitchFamily="34" charset="0"/>
              </a:rPr>
              <a:t>Video Search</a:t>
            </a:r>
          </a:p>
          <a:p>
            <a:pPr algn="l"/>
            <a:r>
              <a:rPr lang="en-CA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Specific snippets/timestamps of a video can be retrieved based on search queries. For example, the user can ask "At which part of the video does the guitar appear?" and get a specific timestamp range from the whole video.</a:t>
            </a:r>
          </a:p>
        </p:txBody>
      </p:sp>
    </p:spTree>
    <p:extLst>
      <p:ext uri="{BB962C8B-B14F-4D97-AF65-F5344CB8AC3E}">
        <p14:creationId xmlns:p14="http://schemas.microsoft.com/office/powerpoint/2010/main" val="151119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PRETRAINED MODELS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0137-65D8-3A2F-36CE-92692C19B2CD}"/>
              </a:ext>
            </a:extLst>
          </p:cNvPr>
          <p:cNvSpPr txBox="1"/>
          <p:nvPr/>
        </p:nvSpPr>
        <p:spPr>
          <a:xfrm>
            <a:off x="1636089" y="1304852"/>
            <a:ext cx="95596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dandelin/vilt-b32-finetuned-vqa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dandelin/vilt-b32-finetuned-vqa seems to refer to a specific fine-tuned model for Visual Question Answering (VQA) using the ViLT (Vision-and-Language Transformer) architecture.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"dandelin" could be the username or author name of the person who performed the fine-tuning.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vilt-b32 likely refers to the base model architecture, where "vilt" is the ViLT model and "b32" indicates a batch size of 32 during fine-tuning.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"finetuned-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Söhne"/>
              </a:rPr>
              <a:t>vqa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" specifies that the model was fine-tuned specifically for the VQA task.</a:t>
            </a:r>
          </a:p>
          <a:p>
            <a:pPr algn="l">
              <a:buFont typeface="+mj-lt"/>
              <a:buAutoNum type="arabicPeriod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text-davinci-002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text-davinci-002 seems to refer to a specific variant of OpenAI's GPT-3 model called "Davinci" with ID "002".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"text" prefix suggests that it's optimized for text generation tasks.</a:t>
            </a:r>
          </a:p>
        </p:txBody>
      </p:sp>
    </p:spTree>
    <p:extLst>
      <p:ext uri="{BB962C8B-B14F-4D97-AF65-F5344CB8AC3E}">
        <p14:creationId xmlns:p14="http://schemas.microsoft.com/office/powerpoint/2010/main" val="22449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AI Product Design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1026" name="Picture 2" descr="ViLT architecture">
            <a:extLst>
              <a:ext uri="{FF2B5EF4-FFF2-40B4-BE49-F238E27FC236}">
                <a16:creationId xmlns:a16="http://schemas.microsoft.com/office/drawing/2014/main" id="{B74531C6-FB3B-7EAE-1966-6A3E0A31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86344"/>
            <a:ext cx="9656525" cy="34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49B6B9-C2B1-01A4-D09B-DB14ECE50887}"/>
              </a:ext>
            </a:extLst>
          </p:cNvPr>
          <p:cNvSpPr txBox="1"/>
          <p:nvPr/>
        </p:nvSpPr>
        <p:spPr>
          <a:xfrm>
            <a:off x="1814945" y="6211668"/>
            <a:ext cx="9656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sng" dirty="0">
                <a:effectLst/>
                <a:latin typeface="-apple-system"/>
                <a:hlinkClick r:id="rId6"/>
              </a:rPr>
              <a:t>Reference: https://huggingface.co/docs/transformers/master/en/model_doc/vilt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User Interface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B642B-EA5A-F14B-559D-B7693E7B1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7" y="1445675"/>
            <a:ext cx="11411088" cy="44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Preprocessing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3C05B2B6-3BC4-153B-C23A-FB29381C9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38908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3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5B075-F49E-B613-31D2-8168565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242012"/>
            <a:ext cx="5996619" cy="2805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Fine Tuning the model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4FCB4-A3C5-7E67-D7C0-8C363A8E6E72}"/>
              </a:ext>
            </a:extLst>
          </p:cNvPr>
          <p:cNvSpPr txBox="1"/>
          <p:nvPr/>
        </p:nvSpPr>
        <p:spPr>
          <a:xfrm>
            <a:off x="592282" y="767875"/>
            <a:ext cx="10875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dirty="0">
                <a:latin typeface="-apple-system"/>
              </a:rPr>
              <a:t>F</a:t>
            </a:r>
            <a:r>
              <a:rPr lang="en-CA" b="0" i="0" dirty="0">
                <a:effectLst/>
                <a:latin typeface="-apple-system"/>
              </a:rPr>
              <a:t>ine-tune the Vision-and-Language Transformer (ViLT) for visual question answering, similarly like fine-tune BERT: - - head on top that is randomly initialized, and trains it end-to-end together with a pre-trained 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-apple-system"/>
              </a:rPr>
              <a:t>Labels, which is a list of integer indices of the labels that apply to a given image + question.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-apple-system"/>
              </a:rPr>
              <a:t>scores, which are the corresponding scores (between 0 and 1), which indicate the importance of each label.</a:t>
            </a:r>
          </a:p>
          <a:p>
            <a:pPr algn="l"/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AF1876-D2F6-F57E-615D-2AB042008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2" r="23745"/>
          <a:stretch/>
        </p:blipFill>
        <p:spPr bwMode="auto">
          <a:xfrm>
            <a:off x="5147622" y="2352317"/>
            <a:ext cx="2729345" cy="41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7D318-EB19-456E-7EAF-25BE48A7D7CA}"/>
              </a:ext>
            </a:extLst>
          </p:cNvPr>
          <p:cNvSpPr txBox="1"/>
          <p:nvPr/>
        </p:nvSpPr>
        <p:spPr>
          <a:xfrm>
            <a:off x="7953167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-apple-system"/>
              </a:rPr>
              <a:t>Question: 'Where is he looking?'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830BE-9B74-CC0C-D64A-FBAFE10A5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752" y="2211193"/>
            <a:ext cx="3170546" cy="4393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30479-7087-AF0D-3DE2-A9F25A0BC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6" y="3459137"/>
            <a:ext cx="3949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D53F0-D559-AD2A-7224-3C7D97EE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FUNCTIONALITY</a:t>
            </a:r>
            <a:endParaRPr lang="en-CA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EA091-5C30-992C-C3C2-A39E8FADD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617895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223415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682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Avenir Next LT Pro</vt:lpstr>
      <vt:lpstr>AvenirNext LT Pro Medium</vt:lpstr>
      <vt:lpstr>Calibri</vt:lpstr>
      <vt:lpstr>Corbel</vt:lpstr>
      <vt:lpstr>Söhne</vt:lpstr>
      <vt:lpstr>Source Sans Pro</vt:lpstr>
      <vt:lpstr>BlockprintVTI</vt:lpstr>
      <vt:lpstr>AI VISUAL ANSWERING</vt:lpstr>
      <vt:lpstr>What is VQA?</vt:lpstr>
      <vt:lpstr>WHY?</vt:lpstr>
      <vt:lpstr>PRETRAINED MODELS USED</vt:lpstr>
      <vt:lpstr>AI Product Design</vt:lpstr>
      <vt:lpstr>User Interface</vt:lpstr>
      <vt:lpstr>Preprocessing</vt:lpstr>
      <vt:lpstr>Fine Tuning the model</vt:lpstr>
      <vt:lpstr>FUNCTIONALITY</vt:lpstr>
      <vt:lpstr>EVALUATION METRICS</vt:lpstr>
      <vt:lpstr>LIMITATIONS AND ETHICAL CONSIDERATION</vt:lpstr>
      <vt:lpstr>FUTURE ENHANCEMENTS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VISUAL ANSWERING</dc:title>
  <dc:creator>Venkata Rachakonda</dc:creator>
  <cp:lastModifiedBy>Abhishek Amin</cp:lastModifiedBy>
  <cp:revision>3</cp:revision>
  <dcterms:created xsi:type="dcterms:W3CDTF">2023-08-09T17:37:24Z</dcterms:created>
  <dcterms:modified xsi:type="dcterms:W3CDTF">2023-08-14T02:07:59Z</dcterms:modified>
</cp:coreProperties>
</file>