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5"/>
  </p:handoutMasterIdLst>
  <p:sldIdLst>
    <p:sldId id="256" r:id="rId2"/>
    <p:sldId id="277" r:id="rId3"/>
    <p:sldId id="257" r:id="rId4"/>
    <p:sldId id="285" r:id="rId5"/>
    <p:sldId id="262" r:id="rId6"/>
    <p:sldId id="287" r:id="rId7"/>
    <p:sldId id="288" r:id="rId8"/>
    <p:sldId id="284" r:id="rId9"/>
    <p:sldId id="290" r:id="rId10"/>
    <p:sldId id="289" r:id="rId11"/>
    <p:sldId id="291" r:id="rId12"/>
    <p:sldId id="292" r:id="rId13"/>
    <p:sldId id="294" r:id="rId14"/>
    <p:sldId id="295" r:id="rId15"/>
    <p:sldId id="296" r:id="rId16"/>
    <p:sldId id="293" r:id="rId17"/>
    <p:sldId id="259" r:id="rId18"/>
    <p:sldId id="260" r:id="rId19"/>
    <p:sldId id="261" r:id="rId20"/>
    <p:sldId id="286" r:id="rId21"/>
    <p:sldId id="278" r:id="rId22"/>
    <p:sldId id="264" r:id="rId23"/>
    <p:sldId id="282" r:id="rId24"/>
    <p:sldId id="280" r:id="rId25"/>
    <p:sldId id="267" r:id="rId26"/>
    <p:sldId id="281" r:id="rId27"/>
    <p:sldId id="269" r:id="rId28"/>
    <p:sldId id="276" r:id="rId29"/>
    <p:sldId id="271" r:id="rId30"/>
    <p:sldId id="272" r:id="rId31"/>
    <p:sldId id="273" r:id="rId32"/>
    <p:sldId id="283" r:id="rId33"/>
    <p:sldId id="275" r:id="rId34"/>
  </p:sldIdLst>
  <p:sldSz cx="9144000" cy="6858000" type="screen4x3"/>
  <p:notesSz cx="7102475" cy="8991600"/>
  <p:defaultTex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A5CA"/>
    <a:srgbClr val="5F5F5F"/>
    <a:srgbClr val="AAC1DA"/>
    <a:srgbClr val="D1DBEB"/>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p:cViewPr varScale="1">
        <p:scale>
          <a:sx n="74" d="100"/>
          <a:sy n="74" d="100"/>
        </p:scale>
        <p:origin x="12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30781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112643" name="Rectangle 3"/>
          <p:cNvSpPr>
            <a:spLocks noGrp="1" noChangeArrowheads="1"/>
          </p:cNvSpPr>
          <p:nvPr>
            <p:ph type="dt" sz="quarter" idx="1"/>
          </p:nvPr>
        </p:nvSpPr>
        <p:spPr bwMode="auto">
          <a:xfrm>
            <a:off x="4022725" y="0"/>
            <a:ext cx="30781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112644" name="Rectangle 4"/>
          <p:cNvSpPr>
            <a:spLocks noGrp="1" noChangeArrowheads="1"/>
          </p:cNvSpPr>
          <p:nvPr>
            <p:ph type="ftr" sz="quarter" idx="2"/>
          </p:nvPr>
        </p:nvSpPr>
        <p:spPr bwMode="auto">
          <a:xfrm>
            <a:off x="0" y="8540750"/>
            <a:ext cx="30781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112645" name="Rectangle 5"/>
          <p:cNvSpPr>
            <a:spLocks noGrp="1" noChangeArrowheads="1"/>
          </p:cNvSpPr>
          <p:nvPr>
            <p:ph type="sldNum" sz="quarter" idx="3"/>
          </p:nvPr>
        </p:nvSpPr>
        <p:spPr bwMode="auto">
          <a:xfrm>
            <a:off x="4022725" y="8540750"/>
            <a:ext cx="30781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25F59C3-A338-4294-955D-83245BE9F039}" type="slidenum">
              <a:rPr lang="en-US" altLang="en-US"/>
              <a:pPr/>
              <a:t>‹#›</a:t>
            </a:fld>
            <a:endParaRPr lang="en-US" altLang="en-US"/>
          </a:p>
        </p:txBody>
      </p:sp>
    </p:spTree>
    <p:extLst>
      <p:ext uri="{BB962C8B-B14F-4D97-AF65-F5344CB8AC3E}">
        <p14:creationId xmlns:p14="http://schemas.microsoft.com/office/powerpoint/2010/main" val="52970013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101" name="Group 29"/>
          <p:cNvGrpSpPr>
            <a:grpSpLocks/>
          </p:cNvGrpSpPr>
          <p:nvPr/>
        </p:nvGrpSpPr>
        <p:grpSpPr bwMode="auto">
          <a:xfrm>
            <a:off x="1143000" y="628650"/>
            <a:ext cx="8012113" cy="2571750"/>
            <a:chOff x="720" y="396"/>
            <a:chExt cx="5047" cy="1620"/>
          </a:xfrm>
        </p:grpSpPr>
        <p:sp>
          <p:nvSpPr>
            <p:cNvPr id="3090" name="Rectangle 18"/>
            <p:cNvSpPr>
              <a:spLocks noChangeArrowheads="1"/>
            </p:cNvSpPr>
            <p:nvPr userDrawn="1"/>
          </p:nvSpPr>
          <p:spPr bwMode="gray">
            <a:xfrm>
              <a:off x="1081" y="396"/>
              <a:ext cx="4686" cy="15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00" name="Rectangle 28"/>
            <p:cNvSpPr>
              <a:spLocks noChangeArrowheads="1"/>
            </p:cNvSpPr>
            <p:nvPr userDrawn="1"/>
          </p:nvSpPr>
          <p:spPr bwMode="gray">
            <a:xfrm>
              <a:off x="720" y="1440"/>
              <a:ext cx="576" cy="57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89" name="Rectangle 17"/>
          <p:cNvSpPr>
            <a:spLocks noChangeArrowheads="1"/>
          </p:cNvSpPr>
          <p:nvPr/>
        </p:nvSpPr>
        <p:spPr bwMode="gray">
          <a:xfrm>
            <a:off x="1130300" y="3141663"/>
            <a:ext cx="8013700" cy="57467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1" name="Rectangle 19"/>
          <p:cNvSpPr>
            <a:spLocks noChangeArrowheads="1"/>
          </p:cNvSpPr>
          <p:nvPr/>
        </p:nvSpPr>
        <p:spPr bwMode="gray">
          <a:xfrm>
            <a:off x="573088" y="2520950"/>
            <a:ext cx="576262" cy="64135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92" name="Rectangle 20"/>
          <p:cNvSpPr>
            <a:spLocks noChangeArrowheads="1"/>
          </p:cNvSpPr>
          <p:nvPr/>
        </p:nvSpPr>
        <p:spPr bwMode="gray">
          <a:xfrm>
            <a:off x="1716088" y="628650"/>
            <a:ext cx="566737" cy="6365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93" name="Rectangle 21"/>
          <p:cNvSpPr>
            <a:spLocks noChangeArrowheads="1"/>
          </p:cNvSpPr>
          <p:nvPr/>
        </p:nvSpPr>
        <p:spPr bwMode="gray">
          <a:xfrm>
            <a:off x="2278063" y="0"/>
            <a:ext cx="585787" cy="6350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94" name="Rectangle 22"/>
          <p:cNvSpPr>
            <a:spLocks noChangeArrowheads="1"/>
          </p:cNvSpPr>
          <p:nvPr/>
        </p:nvSpPr>
        <p:spPr bwMode="gray">
          <a:xfrm>
            <a:off x="2281238" y="628650"/>
            <a:ext cx="585787" cy="6318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95" name="Rectangle 23"/>
          <p:cNvSpPr>
            <a:spLocks noChangeArrowheads="1"/>
          </p:cNvSpPr>
          <p:nvPr/>
        </p:nvSpPr>
        <p:spPr bwMode="gray">
          <a:xfrm>
            <a:off x="1141413" y="1262063"/>
            <a:ext cx="574675" cy="62547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96" name="Rectangle 24"/>
          <p:cNvSpPr>
            <a:spLocks noChangeArrowheads="1"/>
          </p:cNvSpPr>
          <p:nvPr/>
        </p:nvSpPr>
        <p:spPr bwMode="gray">
          <a:xfrm>
            <a:off x="1716088" y="1263650"/>
            <a:ext cx="566737" cy="6223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97" name="Rectangle 25"/>
          <p:cNvSpPr>
            <a:spLocks noChangeArrowheads="1"/>
          </p:cNvSpPr>
          <p:nvPr/>
        </p:nvSpPr>
        <p:spPr bwMode="gray">
          <a:xfrm>
            <a:off x="573088" y="1885950"/>
            <a:ext cx="576262" cy="64452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98" name="Rectangle 26"/>
          <p:cNvSpPr>
            <a:spLocks noChangeArrowheads="1"/>
          </p:cNvSpPr>
          <p:nvPr/>
        </p:nvSpPr>
        <p:spPr bwMode="gray">
          <a:xfrm>
            <a:off x="1141413" y="1885950"/>
            <a:ext cx="576262" cy="6445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99" name="Rectangle 27"/>
          <p:cNvSpPr>
            <a:spLocks noChangeArrowheads="1"/>
          </p:cNvSpPr>
          <p:nvPr/>
        </p:nvSpPr>
        <p:spPr bwMode="gray">
          <a:xfrm>
            <a:off x="0" y="2528888"/>
            <a:ext cx="574675" cy="63341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74" name="Rectangle 2"/>
          <p:cNvSpPr>
            <a:spLocks noGrp="1" noChangeArrowheads="1"/>
          </p:cNvSpPr>
          <p:nvPr>
            <p:ph type="ctrTitle"/>
          </p:nvPr>
        </p:nvSpPr>
        <p:spPr bwMode="gray">
          <a:xfrm>
            <a:off x="1752600" y="1800225"/>
            <a:ext cx="6629400" cy="1012825"/>
          </a:xfrm>
        </p:spPr>
        <p:txBody>
          <a:bodyPr/>
          <a:lstStyle>
            <a:lvl1pPr algn="ctr">
              <a:defRPr sz="3600" i="1">
                <a:latin typeface="Verdana" panose="020B0604030504040204" pitchFamily="34" charset="0"/>
              </a:defRPr>
            </a:lvl1pPr>
          </a:lstStyle>
          <a:p>
            <a:pPr lvl="0"/>
            <a:r>
              <a:rPr lang="en-US" altLang="en-US" noProof="0" smtClean="0"/>
              <a:t>Click to edit Master title style</a:t>
            </a:r>
          </a:p>
        </p:txBody>
      </p:sp>
      <p:sp>
        <p:nvSpPr>
          <p:cNvPr id="3075" name="Rectangle 3"/>
          <p:cNvSpPr>
            <a:spLocks noGrp="1" noChangeArrowheads="1"/>
          </p:cNvSpPr>
          <p:nvPr>
            <p:ph type="subTitle" idx="1"/>
          </p:nvPr>
        </p:nvSpPr>
        <p:spPr bwMode="gray">
          <a:xfrm>
            <a:off x="1600200" y="3276600"/>
            <a:ext cx="6324600" cy="381000"/>
          </a:xfrm>
        </p:spPr>
        <p:txBody>
          <a:bodyPr/>
          <a:lstStyle>
            <a:lvl1pPr marL="0" indent="0" algn="ctr">
              <a:buFont typeface="Wingdings" panose="05000000000000000000" pitchFamily="2" charset="2"/>
              <a:buNone/>
              <a:defRPr sz="1800" b="1">
                <a:solidFill>
                  <a:schemeClr val="bg1"/>
                </a:solidFill>
              </a:defRPr>
            </a:lvl1pPr>
          </a:lstStyle>
          <a:p>
            <a:pPr lvl="0"/>
            <a:r>
              <a:rPr lang="en-US" altLang="en-US" noProof="0" smtClean="0"/>
              <a:t>Click to edit Master subtitle style</a:t>
            </a:r>
          </a:p>
        </p:txBody>
      </p:sp>
      <p:grpSp>
        <p:nvGrpSpPr>
          <p:cNvPr id="3088" name="Group 16"/>
          <p:cNvGrpSpPr>
            <a:grpSpLocks/>
          </p:cNvGrpSpPr>
          <p:nvPr/>
        </p:nvGrpSpPr>
        <p:grpSpPr bwMode="auto">
          <a:xfrm>
            <a:off x="4191000" y="5410200"/>
            <a:ext cx="1295400" cy="695325"/>
            <a:chOff x="2680" y="3678"/>
            <a:chExt cx="680" cy="438"/>
          </a:xfrm>
        </p:grpSpPr>
        <p:sp>
          <p:nvSpPr>
            <p:cNvPr id="3086" name="Text Box 14"/>
            <p:cNvSpPr txBox="1">
              <a:spLocks noChangeArrowheads="1"/>
            </p:cNvSpPr>
            <p:nvPr userDrawn="1"/>
          </p:nvSpPr>
          <p:spPr bwMode="gray">
            <a:xfrm>
              <a:off x="2680" y="3789"/>
              <a:ext cx="6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800" b="1">
                  <a:solidFill>
                    <a:schemeClr val="tx2"/>
                  </a:solidFill>
                </a:rPr>
                <a:t>LOGO</a:t>
              </a:r>
            </a:p>
          </p:txBody>
        </p:sp>
        <p:sp>
          <p:nvSpPr>
            <p:cNvPr id="3087" name="AutoShape 15"/>
            <p:cNvSpPr>
              <a:spLocks noChangeArrowheads="1"/>
            </p:cNvSpPr>
            <p:nvPr userDrawn="1"/>
          </p:nvSpPr>
          <p:spPr bwMode="gray">
            <a:xfrm rot="5400000">
              <a:off x="2928" y="3493"/>
              <a:ext cx="172" cy="542"/>
            </a:xfrm>
            <a:prstGeom prst="moon">
              <a:avLst>
                <a:gd name="adj" fmla="val 21208"/>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Company name</a:t>
            </a:r>
          </a:p>
        </p:txBody>
      </p:sp>
      <p:sp>
        <p:nvSpPr>
          <p:cNvPr id="5" name="Slide Number Placeholder 4"/>
          <p:cNvSpPr>
            <a:spLocks noGrp="1"/>
          </p:cNvSpPr>
          <p:nvPr>
            <p:ph type="sldNum" sz="quarter" idx="11"/>
          </p:nvPr>
        </p:nvSpPr>
        <p:spPr/>
        <p:txBody>
          <a:bodyPr/>
          <a:lstStyle>
            <a:lvl1pPr>
              <a:defRPr/>
            </a:lvl1pPr>
          </a:lstStyle>
          <a:p>
            <a:fld id="{11674C08-C5C0-43CD-871B-1B3968B40015}" type="slidenum">
              <a:rPr lang="en-US" altLang="en-US"/>
              <a:pPr/>
              <a:t>‹#›</a:t>
            </a:fld>
            <a:endParaRPr lang="en-US" altLang="en-US"/>
          </a:p>
        </p:txBody>
      </p:sp>
      <p:sp>
        <p:nvSpPr>
          <p:cNvPr id="6" name="Date Placeholder 5"/>
          <p:cNvSpPr>
            <a:spLocks noGrp="1"/>
          </p:cNvSpPr>
          <p:nvPr>
            <p:ph type="dt" sz="half" idx="12"/>
          </p:nvPr>
        </p:nvSpPr>
        <p:spPr/>
        <p:txBody>
          <a:bodyPr/>
          <a:lstStyle>
            <a:lvl1pPr>
              <a:defRPr/>
            </a:lvl1pPr>
          </a:lstStyle>
          <a:p>
            <a:r>
              <a:rPr lang="en-US" altLang="en-US"/>
              <a:t>www.themegallery.com</a:t>
            </a:r>
          </a:p>
        </p:txBody>
      </p:sp>
    </p:spTree>
    <p:extLst>
      <p:ext uri="{BB962C8B-B14F-4D97-AF65-F5344CB8AC3E}">
        <p14:creationId xmlns:p14="http://schemas.microsoft.com/office/powerpoint/2010/main" val="2210382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Company name</a:t>
            </a:r>
          </a:p>
        </p:txBody>
      </p:sp>
      <p:sp>
        <p:nvSpPr>
          <p:cNvPr id="5" name="Slide Number Placeholder 4"/>
          <p:cNvSpPr>
            <a:spLocks noGrp="1"/>
          </p:cNvSpPr>
          <p:nvPr>
            <p:ph type="sldNum" sz="quarter" idx="11"/>
          </p:nvPr>
        </p:nvSpPr>
        <p:spPr/>
        <p:txBody>
          <a:bodyPr/>
          <a:lstStyle>
            <a:lvl1pPr>
              <a:defRPr/>
            </a:lvl1pPr>
          </a:lstStyle>
          <a:p>
            <a:fld id="{1F967D17-714F-45A9-BAAF-F645CE858A97}" type="slidenum">
              <a:rPr lang="en-US" altLang="en-US"/>
              <a:pPr/>
              <a:t>‹#›</a:t>
            </a:fld>
            <a:endParaRPr lang="en-US" altLang="en-US"/>
          </a:p>
        </p:txBody>
      </p:sp>
      <p:sp>
        <p:nvSpPr>
          <p:cNvPr id="6" name="Date Placeholder 5"/>
          <p:cNvSpPr>
            <a:spLocks noGrp="1"/>
          </p:cNvSpPr>
          <p:nvPr>
            <p:ph type="dt" sz="half" idx="12"/>
          </p:nvPr>
        </p:nvSpPr>
        <p:spPr/>
        <p:txBody>
          <a:bodyPr/>
          <a:lstStyle>
            <a:lvl1pPr>
              <a:defRPr/>
            </a:lvl1pPr>
          </a:lstStyle>
          <a:p>
            <a:r>
              <a:rPr lang="en-US" altLang="en-US"/>
              <a:t>www.themegallery.com</a:t>
            </a:r>
          </a:p>
        </p:txBody>
      </p:sp>
    </p:spTree>
    <p:extLst>
      <p:ext uri="{BB962C8B-B14F-4D97-AF65-F5344CB8AC3E}">
        <p14:creationId xmlns:p14="http://schemas.microsoft.com/office/powerpoint/2010/main" val="2294010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43000" y="457200"/>
            <a:ext cx="7391400" cy="4873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228725"/>
            <a:ext cx="8229600" cy="5248275"/>
          </a:xfrm>
        </p:spPr>
        <p:txBody>
          <a:bodyPr/>
          <a:lstStyle/>
          <a:p>
            <a:r>
              <a:rPr lang="en-US" smtClean="0"/>
              <a:t>Click icon to add table</a:t>
            </a:r>
            <a:endParaRPr lang="en-US"/>
          </a:p>
        </p:txBody>
      </p:sp>
      <p:sp>
        <p:nvSpPr>
          <p:cNvPr id="4" name="Footer Placeholder 3"/>
          <p:cNvSpPr>
            <a:spLocks noGrp="1"/>
          </p:cNvSpPr>
          <p:nvPr>
            <p:ph type="ftr" sz="quarter" idx="10"/>
          </p:nvPr>
        </p:nvSpPr>
        <p:spPr>
          <a:xfrm>
            <a:off x="5943600" y="6537325"/>
            <a:ext cx="2895600" cy="320675"/>
          </a:xfrm>
        </p:spPr>
        <p:txBody>
          <a:bodyPr/>
          <a:lstStyle>
            <a:lvl1pPr>
              <a:defRPr/>
            </a:lvl1pPr>
          </a:lstStyle>
          <a:p>
            <a:r>
              <a:rPr lang="en-US" altLang="en-US"/>
              <a:t>Company name</a:t>
            </a:r>
          </a:p>
        </p:txBody>
      </p:sp>
      <p:sp>
        <p:nvSpPr>
          <p:cNvPr id="5" name="Slide Number Placeholder 4"/>
          <p:cNvSpPr>
            <a:spLocks noGrp="1"/>
          </p:cNvSpPr>
          <p:nvPr>
            <p:ph type="sldNum" sz="quarter" idx="11"/>
          </p:nvPr>
        </p:nvSpPr>
        <p:spPr>
          <a:xfrm>
            <a:off x="2971800" y="6537325"/>
            <a:ext cx="2133600" cy="320675"/>
          </a:xfrm>
        </p:spPr>
        <p:txBody>
          <a:bodyPr/>
          <a:lstStyle>
            <a:lvl1pPr>
              <a:defRPr/>
            </a:lvl1pPr>
          </a:lstStyle>
          <a:p>
            <a:fld id="{6926A655-3496-422B-BC67-18D513C74A4E}" type="slidenum">
              <a:rPr lang="en-US" altLang="en-US"/>
              <a:pPr/>
              <a:t>‹#›</a:t>
            </a:fld>
            <a:endParaRPr lang="en-US" altLang="en-US"/>
          </a:p>
        </p:txBody>
      </p:sp>
      <p:sp>
        <p:nvSpPr>
          <p:cNvPr id="6" name="Date Placeholder 5"/>
          <p:cNvSpPr>
            <a:spLocks noGrp="1"/>
          </p:cNvSpPr>
          <p:nvPr>
            <p:ph type="dt" sz="half" idx="12"/>
          </p:nvPr>
        </p:nvSpPr>
        <p:spPr>
          <a:xfrm>
            <a:off x="5943600" y="68263"/>
            <a:ext cx="2590800" cy="236537"/>
          </a:xfrm>
        </p:spPr>
        <p:txBody>
          <a:bodyPr/>
          <a:lstStyle>
            <a:lvl1pPr>
              <a:defRPr/>
            </a:lvl1pPr>
          </a:lstStyle>
          <a:p>
            <a:r>
              <a:rPr lang="en-US" altLang="en-US"/>
              <a:t>www.themegallery.com</a:t>
            </a:r>
          </a:p>
        </p:txBody>
      </p:sp>
    </p:spTree>
    <p:extLst>
      <p:ext uri="{BB962C8B-B14F-4D97-AF65-F5344CB8AC3E}">
        <p14:creationId xmlns:p14="http://schemas.microsoft.com/office/powerpoint/2010/main" val="614021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Company name</a:t>
            </a:r>
          </a:p>
        </p:txBody>
      </p:sp>
      <p:sp>
        <p:nvSpPr>
          <p:cNvPr id="5" name="Slide Number Placeholder 4"/>
          <p:cNvSpPr>
            <a:spLocks noGrp="1"/>
          </p:cNvSpPr>
          <p:nvPr>
            <p:ph type="sldNum" sz="quarter" idx="11"/>
          </p:nvPr>
        </p:nvSpPr>
        <p:spPr/>
        <p:txBody>
          <a:bodyPr/>
          <a:lstStyle>
            <a:lvl1pPr>
              <a:defRPr/>
            </a:lvl1pPr>
          </a:lstStyle>
          <a:p>
            <a:fld id="{0AA8B822-CE5B-44BD-8207-2A5C3586860E}" type="slidenum">
              <a:rPr lang="en-US" altLang="en-US"/>
              <a:pPr/>
              <a:t>‹#›</a:t>
            </a:fld>
            <a:endParaRPr lang="en-US" altLang="en-US"/>
          </a:p>
        </p:txBody>
      </p:sp>
      <p:sp>
        <p:nvSpPr>
          <p:cNvPr id="6" name="Date Placeholder 5"/>
          <p:cNvSpPr>
            <a:spLocks noGrp="1"/>
          </p:cNvSpPr>
          <p:nvPr>
            <p:ph type="dt" sz="half" idx="12"/>
          </p:nvPr>
        </p:nvSpPr>
        <p:spPr/>
        <p:txBody>
          <a:bodyPr/>
          <a:lstStyle>
            <a:lvl1pPr>
              <a:defRPr/>
            </a:lvl1pPr>
          </a:lstStyle>
          <a:p>
            <a:r>
              <a:rPr lang="en-US" altLang="en-US"/>
              <a:t>www.themegallery.com</a:t>
            </a:r>
          </a:p>
        </p:txBody>
      </p:sp>
    </p:spTree>
    <p:extLst>
      <p:ext uri="{BB962C8B-B14F-4D97-AF65-F5344CB8AC3E}">
        <p14:creationId xmlns:p14="http://schemas.microsoft.com/office/powerpoint/2010/main" val="1976504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t>Company name</a:t>
            </a:r>
          </a:p>
        </p:txBody>
      </p:sp>
      <p:sp>
        <p:nvSpPr>
          <p:cNvPr id="5" name="Slide Number Placeholder 4"/>
          <p:cNvSpPr>
            <a:spLocks noGrp="1"/>
          </p:cNvSpPr>
          <p:nvPr>
            <p:ph type="sldNum" sz="quarter" idx="11"/>
          </p:nvPr>
        </p:nvSpPr>
        <p:spPr/>
        <p:txBody>
          <a:bodyPr/>
          <a:lstStyle>
            <a:lvl1pPr>
              <a:defRPr/>
            </a:lvl1pPr>
          </a:lstStyle>
          <a:p>
            <a:fld id="{4C45ECF0-E0F0-4BB6-B6CB-0987EC157FD1}" type="slidenum">
              <a:rPr lang="en-US" altLang="en-US"/>
              <a:pPr/>
              <a:t>‹#›</a:t>
            </a:fld>
            <a:endParaRPr lang="en-US" altLang="en-US"/>
          </a:p>
        </p:txBody>
      </p:sp>
      <p:sp>
        <p:nvSpPr>
          <p:cNvPr id="6" name="Date Placeholder 5"/>
          <p:cNvSpPr>
            <a:spLocks noGrp="1"/>
          </p:cNvSpPr>
          <p:nvPr>
            <p:ph type="dt" sz="half" idx="12"/>
          </p:nvPr>
        </p:nvSpPr>
        <p:spPr/>
        <p:txBody>
          <a:bodyPr/>
          <a:lstStyle>
            <a:lvl1pPr>
              <a:defRPr/>
            </a:lvl1pPr>
          </a:lstStyle>
          <a:p>
            <a:r>
              <a:rPr lang="en-US" altLang="en-US"/>
              <a:t>www.themegallery.com</a:t>
            </a:r>
          </a:p>
        </p:txBody>
      </p:sp>
    </p:spTree>
    <p:extLst>
      <p:ext uri="{BB962C8B-B14F-4D97-AF65-F5344CB8AC3E}">
        <p14:creationId xmlns:p14="http://schemas.microsoft.com/office/powerpoint/2010/main" val="3207521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28725"/>
            <a:ext cx="4038600" cy="5248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28725"/>
            <a:ext cx="4038600" cy="5248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t>Company name</a:t>
            </a:r>
          </a:p>
        </p:txBody>
      </p:sp>
      <p:sp>
        <p:nvSpPr>
          <p:cNvPr id="6" name="Slide Number Placeholder 5"/>
          <p:cNvSpPr>
            <a:spLocks noGrp="1"/>
          </p:cNvSpPr>
          <p:nvPr>
            <p:ph type="sldNum" sz="quarter" idx="11"/>
          </p:nvPr>
        </p:nvSpPr>
        <p:spPr/>
        <p:txBody>
          <a:bodyPr/>
          <a:lstStyle>
            <a:lvl1pPr>
              <a:defRPr/>
            </a:lvl1pPr>
          </a:lstStyle>
          <a:p>
            <a:fld id="{05FD7BB8-7BF3-4283-8B86-8DCFAE86DE94}" type="slidenum">
              <a:rPr lang="en-US" altLang="en-US"/>
              <a:pPr/>
              <a:t>‹#›</a:t>
            </a:fld>
            <a:endParaRPr lang="en-US" altLang="en-US"/>
          </a:p>
        </p:txBody>
      </p:sp>
      <p:sp>
        <p:nvSpPr>
          <p:cNvPr id="7" name="Date Placeholder 6"/>
          <p:cNvSpPr>
            <a:spLocks noGrp="1"/>
          </p:cNvSpPr>
          <p:nvPr>
            <p:ph type="dt" sz="half" idx="12"/>
          </p:nvPr>
        </p:nvSpPr>
        <p:spPr/>
        <p:txBody>
          <a:bodyPr/>
          <a:lstStyle>
            <a:lvl1pPr>
              <a:defRPr/>
            </a:lvl1pPr>
          </a:lstStyle>
          <a:p>
            <a:r>
              <a:rPr lang="en-US" altLang="en-US"/>
              <a:t>www.themegallery.com</a:t>
            </a:r>
          </a:p>
        </p:txBody>
      </p:sp>
    </p:spTree>
    <p:extLst>
      <p:ext uri="{BB962C8B-B14F-4D97-AF65-F5344CB8AC3E}">
        <p14:creationId xmlns:p14="http://schemas.microsoft.com/office/powerpoint/2010/main" val="2422279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t>Company name</a:t>
            </a:r>
          </a:p>
        </p:txBody>
      </p:sp>
      <p:sp>
        <p:nvSpPr>
          <p:cNvPr id="8" name="Slide Number Placeholder 7"/>
          <p:cNvSpPr>
            <a:spLocks noGrp="1"/>
          </p:cNvSpPr>
          <p:nvPr>
            <p:ph type="sldNum" sz="quarter" idx="11"/>
          </p:nvPr>
        </p:nvSpPr>
        <p:spPr/>
        <p:txBody>
          <a:bodyPr/>
          <a:lstStyle>
            <a:lvl1pPr>
              <a:defRPr/>
            </a:lvl1pPr>
          </a:lstStyle>
          <a:p>
            <a:fld id="{604685D5-40D4-4C09-A90D-DA9651C199F7}" type="slidenum">
              <a:rPr lang="en-US" altLang="en-US"/>
              <a:pPr/>
              <a:t>‹#›</a:t>
            </a:fld>
            <a:endParaRPr lang="en-US" altLang="en-US"/>
          </a:p>
        </p:txBody>
      </p:sp>
      <p:sp>
        <p:nvSpPr>
          <p:cNvPr id="9" name="Date Placeholder 8"/>
          <p:cNvSpPr>
            <a:spLocks noGrp="1"/>
          </p:cNvSpPr>
          <p:nvPr>
            <p:ph type="dt" sz="half" idx="12"/>
          </p:nvPr>
        </p:nvSpPr>
        <p:spPr/>
        <p:txBody>
          <a:bodyPr/>
          <a:lstStyle>
            <a:lvl1pPr>
              <a:defRPr/>
            </a:lvl1pPr>
          </a:lstStyle>
          <a:p>
            <a:r>
              <a:rPr lang="en-US" altLang="en-US"/>
              <a:t>www.themegallery.com</a:t>
            </a:r>
          </a:p>
        </p:txBody>
      </p:sp>
    </p:spTree>
    <p:extLst>
      <p:ext uri="{BB962C8B-B14F-4D97-AF65-F5344CB8AC3E}">
        <p14:creationId xmlns:p14="http://schemas.microsoft.com/office/powerpoint/2010/main" val="270276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t>Company name</a:t>
            </a:r>
          </a:p>
        </p:txBody>
      </p:sp>
      <p:sp>
        <p:nvSpPr>
          <p:cNvPr id="4" name="Slide Number Placeholder 3"/>
          <p:cNvSpPr>
            <a:spLocks noGrp="1"/>
          </p:cNvSpPr>
          <p:nvPr>
            <p:ph type="sldNum" sz="quarter" idx="11"/>
          </p:nvPr>
        </p:nvSpPr>
        <p:spPr/>
        <p:txBody>
          <a:bodyPr/>
          <a:lstStyle>
            <a:lvl1pPr>
              <a:defRPr/>
            </a:lvl1pPr>
          </a:lstStyle>
          <a:p>
            <a:fld id="{9E4D366F-196B-4C28-AB2A-05AB45EFA5DE}" type="slidenum">
              <a:rPr lang="en-US" altLang="en-US"/>
              <a:pPr/>
              <a:t>‹#›</a:t>
            </a:fld>
            <a:endParaRPr lang="en-US" altLang="en-US"/>
          </a:p>
        </p:txBody>
      </p:sp>
      <p:sp>
        <p:nvSpPr>
          <p:cNvPr id="5" name="Date Placeholder 4"/>
          <p:cNvSpPr>
            <a:spLocks noGrp="1"/>
          </p:cNvSpPr>
          <p:nvPr>
            <p:ph type="dt" sz="half" idx="12"/>
          </p:nvPr>
        </p:nvSpPr>
        <p:spPr/>
        <p:txBody>
          <a:bodyPr/>
          <a:lstStyle>
            <a:lvl1pPr>
              <a:defRPr/>
            </a:lvl1pPr>
          </a:lstStyle>
          <a:p>
            <a:r>
              <a:rPr lang="en-US" altLang="en-US"/>
              <a:t>www.themegallery.com</a:t>
            </a:r>
          </a:p>
        </p:txBody>
      </p:sp>
    </p:spTree>
    <p:extLst>
      <p:ext uri="{BB962C8B-B14F-4D97-AF65-F5344CB8AC3E}">
        <p14:creationId xmlns:p14="http://schemas.microsoft.com/office/powerpoint/2010/main" val="141534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t>Company name</a:t>
            </a:r>
          </a:p>
        </p:txBody>
      </p:sp>
      <p:sp>
        <p:nvSpPr>
          <p:cNvPr id="3" name="Slide Number Placeholder 2"/>
          <p:cNvSpPr>
            <a:spLocks noGrp="1"/>
          </p:cNvSpPr>
          <p:nvPr>
            <p:ph type="sldNum" sz="quarter" idx="11"/>
          </p:nvPr>
        </p:nvSpPr>
        <p:spPr/>
        <p:txBody>
          <a:bodyPr/>
          <a:lstStyle>
            <a:lvl1pPr>
              <a:defRPr/>
            </a:lvl1pPr>
          </a:lstStyle>
          <a:p>
            <a:fld id="{D1A992E2-6C61-4C01-8C79-3B4D401F5B49}" type="slidenum">
              <a:rPr lang="en-US" altLang="en-US"/>
              <a:pPr/>
              <a:t>‹#›</a:t>
            </a:fld>
            <a:endParaRPr lang="en-US" altLang="en-US"/>
          </a:p>
        </p:txBody>
      </p:sp>
      <p:sp>
        <p:nvSpPr>
          <p:cNvPr id="4" name="Date Placeholder 3"/>
          <p:cNvSpPr>
            <a:spLocks noGrp="1"/>
          </p:cNvSpPr>
          <p:nvPr>
            <p:ph type="dt" sz="half" idx="12"/>
          </p:nvPr>
        </p:nvSpPr>
        <p:spPr/>
        <p:txBody>
          <a:bodyPr/>
          <a:lstStyle>
            <a:lvl1pPr>
              <a:defRPr/>
            </a:lvl1pPr>
          </a:lstStyle>
          <a:p>
            <a:r>
              <a:rPr lang="en-US" altLang="en-US"/>
              <a:t>www.themegallery.com</a:t>
            </a:r>
          </a:p>
        </p:txBody>
      </p:sp>
    </p:spTree>
    <p:extLst>
      <p:ext uri="{BB962C8B-B14F-4D97-AF65-F5344CB8AC3E}">
        <p14:creationId xmlns:p14="http://schemas.microsoft.com/office/powerpoint/2010/main" val="3026243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Company name</a:t>
            </a:r>
          </a:p>
        </p:txBody>
      </p:sp>
      <p:sp>
        <p:nvSpPr>
          <p:cNvPr id="6" name="Slide Number Placeholder 5"/>
          <p:cNvSpPr>
            <a:spLocks noGrp="1"/>
          </p:cNvSpPr>
          <p:nvPr>
            <p:ph type="sldNum" sz="quarter" idx="11"/>
          </p:nvPr>
        </p:nvSpPr>
        <p:spPr/>
        <p:txBody>
          <a:bodyPr/>
          <a:lstStyle>
            <a:lvl1pPr>
              <a:defRPr/>
            </a:lvl1pPr>
          </a:lstStyle>
          <a:p>
            <a:fld id="{3ACAB269-215F-448F-88B6-80FC5172C0CC}" type="slidenum">
              <a:rPr lang="en-US" altLang="en-US"/>
              <a:pPr/>
              <a:t>‹#›</a:t>
            </a:fld>
            <a:endParaRPr lang="en-US" altLang="en-US"/>
          </a:p>
        </p:txBody>
      </p:sp>
      <p:sp>
        <p:nvSpPr>
          <p:cNvPr id="7" name="Date Placeholder 6"/>
          <p:cNvSpPr>
            <a:spLocks noGrp="1"/>
          </p:cNvSpPr>
          <p:nvPr>
            <p:ph type="dt" sz="half" idx="12"/>
          </p:nvPr>
        </p:nvSpPr>
        <p:spPr/>
        <p:txBody>
          <a:bodyPr/>
          <a:lstStyle>
            <a:lvl1pPr>
              <a:defRPr/>
            </a:lvl1pPr>
          </a:lstStyle>
          <a:p>
            <a:r>
              <a:rPr lang="en-US" altLang="en-US"/>
              <a:t>www.themegallery.com</a:t>
            </a:r>
          </a:p>
        </p:txBody>
      </p:sp>
    </p:spTree>
    <p:extLst>
      <p:ext uri="{BB962C8B-B14F-4D97-AF65-F5344CB8AC3E}">
        <p14:creationId xmlns:p14="http://schemas.microsoft.com/office/powerpoint/2010/main" val="2097558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Company name</a:t>
            </a:r>
          </a:p>
        </p:txBody>
      </p:sp>
      <p:sp>
        <p:nvSpPr>
          <p:cNvPr id="6" name="Slide Number Placeholder 5"/>
          <p:cNvSpPr>
            <a:spLocks noGrp="1"/>
          </p:cNvSpPr>
          <p:nvPr>
            <p:ph type="sldNum" sz="quarter" idx="11"/>
          </p:nvPr>
        </p:nvSpPr>
        <p:spPr/>
        <p:txBody>
          <a:bodyPr/>
          <a:lstStyle>
            <a:lvl1pPr>
              <a:defRPr/>
            </a:lvl1pPr>
          </a:lstStyle>
          <a:p>
            <a:fld id="{DC995CFA-D449-438E-8256-DD9A70648B44}" type="slidenum">
              <a:rPr lang="en-US" altLang="en-US"/>
              <a:pPr/>
              <a:t>‹#›</a:t>
            </a:fld>
            <a:endParaRPr lang="en-US" altLang="en-US"/>
          </a:p>
        </p:txBody>
      </p:sp>
      <p:sp>
        <p:nvSpPr>
          <p:cNvPr id="7" name="Date Placeholder 6"/>
          <p:cNvSpPr>
            <a:spLocks noGrp="1"/>
          </p:cNvSpPr>
          <p:nvPr>
            <p:ph type="dt" sz="half" idx="12"/>
          </p:nvPr>
        </p:nvSpPr>
        <p:spPr/>
        <p:txBody>
          <a:bodyPr/>
          <a:lstStyle>
            <a:lvl1pPr>
              <a:defRPr/>
            </a:lvl1pPr>
          </a:lstStyle>
          <a:p>
            <a:r>
              <a:rPr lang="en-US" altLang="en-US"/>
              <a:t>www.themegallery.com</a:t>
            </a:r>
          </a:p>
        </p:txBody>
      </p:sp>
    </p:spTree>
    <p:extLst>
      <p:ext uri="{BB962C8B-B14F-4D97-AF65-F5344CB8AC3E}">
        <p14:creationId xmlns:p14="http://schemas.microsoft.com/office/powerpoint/2010/main" val="3186783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gray">
          <a:xfrm>
            <a:off x="655638" y="360363"/>
            <a:ext cx="8497887" cy="7191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7" name="Rectangle 3"/>
          <p:cNvSpPr>
            <a:spLocks noGrp="1" noChangeArrowheads="1"/>
          </p:cNvSpPr>
          <p:nvPr>
            <p:ph type="body" idx="1"/>
          </p:nvPr>
        </p:nvSpPr>
        <p:spPr bwMode="auto">
          <a:xfrm>
            <a:off x="457200" y="12287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Grp="1" noChangeArrowheads="1"/>
          </p:cNvSpPr>
          <p:nvPr>
            <p:ph type="ftr" sz="quarter" idx="3"/>
          </p:nvPr>
        </p:nvSpPr>
        <p:spPr bwMode="auto">
          <a:xfrm>
            <a:off x="5943600" y="6537325"/>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mn-lt"/>
              </a:defRPr>
            </a:lvl1pPr>
          </a:lstStyle>
          <a:p>
            <a:r>
              <a:rPr lang="en-US" altLang="en-US"/>
              <a:t>Company name</a:t>
            </a:r>
          </a:p>
        </p:txBody>
      </p:sp>
      <p:sp>
        <p:nvSpPr>
          <p:cNvPr id="1030" name="Rectangle 6"/>
          <p:cNvSpPr>
            <a:spLocks noGrp="1" noChangeArrowheads="1"/>
          </p:cNvSpPr>
          <p:nvPr>
            <p:ph type="sldNum" sz="quarter" idx="4"/>
          </p:nvPr>
        </p:nvSpPr>
        <p:spPr bwMode="auto">
          <a:xfrm>
            <a:off x="2971800" y="653732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D9B1CE08-8D4A-4A97-92DE-3213E241813A}" type="slidenum">
              <a:rPr lang="en-US" altLang="en-US"/>
              <a:pPr/>
              <a:t>‹#›</a:t>
            </a:fld>
            <a:endParaRPr lang="en-US" altLang="en-US"/>
          </a:p>
        </p:txBody>
      </p:sp>
      <p:sp>
        <p:nvSpPr>
          <p:cNvPr id="1026" name="Rectangle 2"/>
          <p:cNvSpPr>
            <a:spLocks noGrp="1" noChangeArrowheads="1"/>
          </p:cNvSpPr>
          <p:nvPr>
            <p:ph type="title"/>
          </p:nvPr>
        </p:nvSpPr>
        <p:spPr bwMode="white">
          <a:xfrm>
            <a:off x="1143000" y="457200"/>
            <a:ext cx="73914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48" name="Rectangle 24"/>
          <p:cNvSpPr>
            <a:spLocks noChangeArrowheads="1"/>
          </p:cNvSpPr>
          <p:nvPr/>
        </p:nvSpPr>
        <p:spPr bwMode="gray">
          <a:xfrm>
            <a:off x="0" y="719138"/>
            <a:ext cx="328613" cy="36195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9" name="Rectangle 25"/>
          <p:cNvSpPr>
            <a:spLocks noChangeArrowheads="1"/>
          </p:cNvSpPr>
          <p:nvPr/>
        </p:nvSpPr>
        <p:spPr bwMode="gray">
          <a:xfrm>
            <a:off x="328613" y="357188"/>
            <a:ext cx="328612" cy="36195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0" name="Rectangle 26"/>
          <p:cNvSpPr>
            <a:spLocks noChangeArrowheads="1"/>
          </p:cNvSpPr>
          <p:nvPr/>
        </p:nvSpPr>
        <p:spPr bwMode="gray">
          <a:xfrm>
            <a:off x="657225" y="0"/>
            <a:ext cx="328613" cy="36195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2" name="Rectangle 28"/>
          <p:cNvSpPr>
            <a:spLocks noChangeArrowheads="1"/>
          </p:cNvSpPr>
          <p:nvPr/>
        </p:nvSpPr>
        <p:spPr bwMode="gray">
          <a:xfrm>
            <a:off x="657225" y="361950"/>
            <a:ext cx="328613" cy="3619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3" name="Rectangle 29"/>
          <p:cNvSpPr>
            <a:spLocks noChangeArrowheads="1"/>
          </p:cNvSpPr>
          <p:nvPr/>
        </p:nvSpPr>
        <p:spPr bwMode="gray">
          <a:xfrm>
            <a:off x="328613" y="719138"/>
            <a:ext cx="328612" cy="3619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 name="Rectangle 30"/>
          <p:cNvSpPr>
            <a:spLocks noGrp="1" noChangeArrowheads="1"/>
          </p:cNvSpPr>
          <p:nvPr>
            <p:ph type="dt" sz="half" idx="2"/>
          </p:nvPr>
        </p:nvSpPr>
        <p:spPr bwMode="auto">
          <a:xfrm>
            <a:off x="5943600" y="68263"/>
            <a:ext cx="2590800" cy="23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a:latin typeface="+mn-lt"/>
              </a:defRPr>
            </a:lvl1pPr>
          </a:lstStyle>
          <a:p>
            <a:r>
              <a:rPr lang="en-US" altLang="en-US"/>
              <a:t>www.themegallery.com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a:lvl1pPr algn="l" rtl="0" eaLnBrk="1" fontAlgn="base" hangingPunct="1">
        <a:spcBef>
          <a:spcPct val="0"/>
        </a:spcBef>
        <a:spcAft>
          <a:spcPct val="0"/>
        </a:spcAft>
        <a:defRPr sz="2800" b="1" kern="1200">
          <a:solidFill>
            <a:schemeClr val="bg1"/>
          </a:solidFill>
          <a:latin typeface="+mj-lt"/>
          <a:ea typeface="+mj-ea"/>
          <a:cs typeface="+mj-cs"/>
        </a:defRPr>
      </a:lvl1pPr>
      <a:lvl2pPr algn="l" rtl="0" eaLnBrk="1" fontAlgn="base" hangingPunct="1">
        <a:spcBef>
          <a:spcPct val="0"/>
        </a:spcBef>
        <a:spcAft>
          <a:spcPct val="0"/>
        </a:spcAft>
        <a:defRPr sz="2800" b="1">
          <a:solidFill>
            <a:schemeClr val="bg1"/>
          </a:solidFill>
          <a:latin typeface="Arial" panose="020B0604020202020204" pitchFamily="34" charset="0"/>
        </a:defRPr>
      </a:lvl2pPr>
      <a:lvl3pPr algn="l" rtl="0" eaLnBrk="1" fontAlgn="base" hangingPunct="1">
        <a:spcBef>
          <a:spcPct val="0"/>
        </a:spcBef>
        <a:spcAft>
          <a:spcPct val="0"/>
        </a:spcAft>
        <a:defRPr sz="2800" b="1">
          <a:solidFill>
            <a:schemeClr val="bg1"/>
          </a:solidFill>
          <a:latin typeface="Arial" panose="020B0604020202020204" pitchFamily="34" charset="0"/>
        </a:defRPr>
      </a:lvl3pPr>
      <a:lvl4pPr algn="l" rtl="0" eaLnBrk="1" fontAlgn="base" hangingPunct="1">
        <a:spcBef>
          <a:spcPct val="0"/>
        </a:spcBef>
        <a:spcAft>
          <a:spcPct val="0"/>
        </a:spcAft>
        <a:defRPr sz="2800" b="1">
          <a:solidFill>
            <a:schemeClr val="bg1"/>
          </a:solidFill>
          <a:latin typeface="Arial" panose="020B0604020202020204" pitchFamily="34" charset="0"/>
        </a:defRPr>
      </a:lvl4pPr>
      <a:lvl5pPr algn="l" rtl="0" eaLnBrk="1" fontAlgn="base" hangingPunct="1">
        <a:spcBef>
          <a:spcPct val="0"/>
        </a:spcBef>
        <a:spcAft>
          <a:spcPct val="0"/>
        </a:spcAft>
        <a:defRPr sz="2800" b="1">
          <a:solidFill>
            <a:schemeClr val="bg1"/>
          </a:solidFill>
          <a:latin typeface="Arial" panose="020B0604020202020204" pitchFamily="34" charset="0"/>
        </a:defRPr>
      </a:lvl5pPr>
      <a:lvl6pPr marL="457200" algn="l" rtl="0" eaLnBrk="1" fontAlgn="base" hangingPunct="1">
        <a:spcBef>
          <a:spcPct val="0"/>
        </a:spcBef>
        <a:spcAft>
          <a:spcPct val="0"/>
        </a:spcAft>
        <a:defRPr sz="2800" b="1">
          <a:solidFill>
            <a:schemeClr val="bg1"/>
          </a:solidFill>
          <a:latin typeface="Arial" panose="020B0604020202020204" pitchFamily="34" charset="0"/>
        </a:defRPr>
      </a:lvl6pPr>
      <a:lvl7pPr marL="914400" algn="l" rtl="0" eaLnBrk="1" fontAlgn="base" hangingPunct="1">
        <a:spcBef>
          <a:spcPct val="0"/>
        </a:spcBef>
        <a:spcAft>
          <a:spcPct val="0"/>
        </a:spcAft>
        <a:defRPr sz="2800" b="1">
          <a:solidFill>
            <a:schemeClr val="bg1"/>
          </a:solidFill>
          <a:latin typeface="Arial" panose="020B0604020202020204" pitchFamily="34" charset="0"/>
        </a:defRPr>
      </a:lvl7pPr>
      <a:lvl8pPr marL="1371600" algn="l" rtl="0" eaLnBrk="1" fontAlgn="base" hangingPunct="1">
        <a:spcBef>
          <a:spcPct val="0"/>
        </a:spcBef>
        <a:spcAft>
          <a:spcPct val="0"/>
        </a:spcAft>
        <a:defRPr sz="2800" b="1">
          <a:solidFill>
            <a:schemeClr val="bg1"/>
          </a:solidFill>
          <a:latin typeface="Arial" panose="020B0604020202020204" pitchFamily="34" charset="0"/>
        </a:defRPr>
      </a:lvl8pPr>
      <a:lvl9pPr marL="1828800" algn="l" rtl="0" eaLnBrk="1" fontAlgn="base" hangingPunct="1">
        <a:spcBef>
          <a:spcPct val="0"/>
        </a:spcBef>
        <a:spcAft>
          <a:spcPct val="0"/>
        </a:spcAft>
        <a:defRPr sz="2800" b="1">
          <a:solidFill>
            <a:schemeClr val="bg1"/>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j-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j-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j-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4.emf"/><Relationship Id="rId5" Type="http://schemas.openxmlformats.org/officeDocument/2006/relationships/oleObject" Target="../embeddings/oleObject2.bin"/><Relationship Id="rId4" Type="http://schemas.openxmlformats.org/officeDocument/2006/relationships/image" Target="../media/image1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514600" y="815975"/>
            <a:ext cx="6629400" cy="1012825"/>
          </a:xfrm>
        </p:spPr>
        <p:txBody>
          <a:bodyPr/>
          <a:lstStyle/>
          <a:p>
            <a:r>
              <a:rPr lang="en-US" altLang="en-US" sz="2000" i="0" smtClean="0">
                <a:latin typeface="Times New Roman" panose="02020603050405020304" pitchFamily="18" charset="0"/>
                <a:cs typeface="Times New Roman" panose="02020603050405020304" pitchFamily="18" charset="0"/>
              </a:rPr>
              <a:t>TRƯỜNG ĐẠI HỌC KHOA HỌC TỰ NHIÊN</a:t>
            </a:r>
            <a:br>
              <a:rPr lang="en-US" altLang="en-US" sz="2000" i="0" smtClean="0">
                <a:latin typeface="Times New Roman" panose="02020603050405020304" pitchFamily="18" charset="0"/>
                <a:cs typeface="Times New Roman" panose="02020603050405020304" pitchFamily="18" charset="0"/>
              </a:rPr>
            </a:br>
            <a:r>
              <a:rPr lang="en-US" altLang="en-US" sz="2000" i="0" smtClean="0">
                <a:latin typeface="Times New Roman" panose="02020603050405020304" pitchFamily="18" charset="0"/>
                <a:cs typeface="Times New Roman" panose="02020603050405020304" pitchFamily="18" charset="0"/>
              </a:rPr>
              <a:t>KHOA CÔNG NGHỆ THÔNG TIN</a:t>
            </a:r>
            <a:br>
              <a:rPr lang="en-US" altLang="en-US" sz="2000" i="0" smtClean="0">
                <a:latin typeface="Times New Roman" panose="02020603050405020304" pitchFamily="18" charset="0"/>
                <a:cs typeface="Times New Roman" panose="02020603050405020304" pitchFamily="18" charset="0"/>
              </a:rPr>
            </a:br>
            <a:r>
              <a:rPr lang="en-US" altLang="en-US" sz="2000" i="0" smtClean="0">
                <a:latin typeface="Times New Roman" panose="02020603050405020304" pitchFamily="18" charset="0"/>
                <a:cs typeface="Times New Roman" panose="02020603050405020304" pitchFamily="18" charset="0"/>
              </a:rPr>
              <a:t>LỚP CỬ NHÂN TÀI NĂNG</a:t>
            </a:r>
            <a:endParaRPr lang="en-US" altLang="en-US" sz="2000" i="0">
              <a:latin typeface="Times New Roman" panose="02020603050405020304" pitchFamily="18" charset="0"/>
              <a:cs typeface="Times New Roman" panose="02020603050405020304" pitchFamily="18" charset="0"/>
            </a:endParaRPr>
          </a:p>
        </p:txBody>
      </p:sp>
      <p:sp>
        <p:nvSpPr>
          <p:cNvPr id="2051" name="Rectangle 3"/>
          <p:cNvSpPr>
            <a:spLocks noGrp="1" noChangeArrowheads="1"/>
          </p:cNvSpPr>
          <p:nvPr>
            <p:ph type="subTitle" idx="1"/>
          </p:nvPr>
        </p:nvSpPr>
        <p:spPr>
          <a:xfrm>
            <a:off x="1371600" y="3200400"/>
            <a:ext cx="7391400" cy="381000"/>
          </a:xfrm>
        </p:spPr>
        <p:txBody>
          <a:bodyPr/>
          <a:lstStyle/>
          <a:p>
            <a:r>
              <a:rPr lang="en-US" altLang="en-US" sz="2400" smtClean="0">
                <a:latin typeface="Times New Roman" panose="02020603050405020304" pitchFamily="18" charset="0"/>
                <a:cs typeface="Times New Roman" panose="02020603050405020304" pitchFamily="18" charset="0"/>
              </a:rPr>
              <a:t>GAME ĐỐI KHÁNG 3D DỰA TRÊN ADRENO SDK</a:t>
            </a:r>
            <a:endParaRPr lang="en-US" altLang="en-US" sz="2400">
              <a:latin typeface="Times New Roman" panose="02020603050405020304" pitchFamily="18" charset="0"/>
              <a:cs typeface="Times New Roman" panose="02020603050405020304" pitchFamily="18" charset="0"/>
            </a:endParaRPr>
          </a:p>
        </p:txBody>
      </p:sp>
      <p:sp>
        <p:nvSpPr>
          <p:cNvPr id="2" name="Rectangle 1"/>
          <p:cNvSpPr/>
          <p:nvPr/>
        </p:nvSpPr>
        <p:spPr bwMode="auto">
          <a:xfrm>
            <a:off x="2819400" y="5181600"/>
            <a:ext cx="2514600" cy="144780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 name="TextBox 2"/>
          <p:cNvSpPr txBox="1"/>
          <p:nvPr/>
        </p:nvSpPr>
        <p:spPr>
          <a:xfrm>
            <a:off x="3733800" y="4267200"/>
            <a:ext cx="5609823" cy="2169825"/>
          </a:xfrm>
          <a:prstGeom prst="rect">
            <a:avLst/>
          </a:prstGeom>
          <a:noFill/>
        </p:spPr>
        <p:txBody>
          <a:bodyPr wrap="square" rtlCol="0">
            <a:spAutoFit/>
          </a:bodyPr>
          <a:lstStyle/>
          <a:p>
            <a:pPr algn="l">
              <a:lnSpc>
                <a:spcPct val="150000"/>
              </a:lnSpc>
            </a:pPr>
            <a:r>
              <a:rPr lang="en-US" err="1" smtClean="0">
                <a:latin typeface="+mn-lt"/>
              </a:rPr>
              <a:t>Giáo</a:t>
            </a:r>
            <a:r>
              <a:rPr lang="en-US" smtClean="0">
                <a:latin typeface="+mn-lt"/>
              </a:rPr>
              <a:t> </a:t>
            </a:r>
            <a:r>
              <a:rPr lang="en-US" err="1" smtClean="0">
                <a:latin typeface="+mn-lt"/>
              </a:rPr>
              <a:t>viên</a:t>
            </a:r>
            <a:r>
              <a:rPr lang="en-US" smtClean="0">
                <a:latin typeface="+mn-lt"/>
              </a:rPr>
              <a:t> </a:t>
            </a:r>
            <a:r>
              <a:rPr lang="en-US" err="1" smtClean="0">
                <a:latin typeface="+mn-lt"/>
              </a:rPr>
              <a:t>hướng</a:t>
            </a:r>
            <a:r>
              <a:rPr lang="en-US" smtClean="0">
                <a:latin typeface="+mn-lt"/>
              </a:rPr>
              <a:t> </a:t>
            </a:r>
            <a:r>
              <a:rPr lang="en-US" err="1" smtClean="0">
                <a:latin typeface="+mn-lt"/>
              </a:rPr>
              <a:t>dẫn</a:t>
            </a:r>
            <a:r>
              <a:rPr lang="en-US" smtClean="0">
                <a:latin typeface="+mn-lt"/>
              </a:rPr>
              <a:t>: </a:t>
            </a:r>
          </a:p>
          <a:p>
            <a:pPr algn="l">
              <a:lnSpc>
                <a:spcPct val="150000"/>
              </a:lnSpc>
            </a:pPr>
            <a:r>
              <a:rPr lang="en-US">
                <a:latin typeface="+mn-lt"/>
              </a:rPr>
              <a:t>	</a:t>
            </a:r>
            <a:r>
              <a:rPr lang="en-US" b="1" err="1" smtClean="0">
                <a:latin typeface="+mn-lt"/>
              </a:rPr>
              <a:t>ThS</a:t>
            </a:r>
            <a:r>
              <a:rPr lang="en-US" b="1" smtClean="0">
                <a:latin typeface="+mn-lt"/>
              </a:rPr>
              <a:t>. </a:t>
            </a:r>
            <a:r>
              <a:rPr lang="en-US" b="1" err="1" smtClean="0">
                <a:latin typeface="+mn-lt"/>
              </a:rPr>
              <a:t>Nguyễn</a:t>
            </a:r>
            <a:r>
              <a:rPr lang="en-US" b="1" smtClean="0">
                <a:latin typeface="+mn-lt"/>
              </a:rPr>
              <a:t> </a:t>
            </a:r>
            <a:r>
              <a:rPr lang="en-US" b="1" err="1" smtClean="0">
                <a:latin typeface="+mn-lt"/>
              </a:rPr>
              <a:t>Huy</a:t>
            </a:r>
            <a:r>
              <a:rPr lang="en-US" b="1" smtClean="0">
                <a:latin typeface="+mn-lt"/>
              </a:rPr>
              <a:t> </a:t>
            </a:r>
            <a:r>
              <a:rPr lang="en-US" b="1" err="1" smtClean="0">
                <a:latin typeface="+mn-lt"/>
              </a:rPr>
              <a:t>Khánh</a:t>
            </a:r>
            <a:endParaRPr lang="en-US" b="1" smtClean="0">
              <a:latin typeface="+mn-lt"/>
            </a:endParaRPr>
          </a:p>
          <a:p>
            <a:pPr algn="l">
              <a:lnSpc>
                <a:spcPct val="150000"/>
              </a:lnSpc>
            </a:pPr>
            <a:r>
              <a:rPr lang="en-US" err="1" smtClean="0">
                <a:latin typeface="+mn-lt"/>
              </a:rPr>
              <a:t>Sinh</a:t>
            </a:r>
            <a:r>
              <a:rPr lang="en-US" smtClean="0">
                <a:latin typeface="+mn-lt"/>
              </a:rPr>
              <a:t> </a:t>
            </a:r>
            <a:r>
              <a:rPr lang="en-US" err="1" smtClean="0">
                <a:latin typeface="+mn-lt"/>
              </a:rPr>
              <a:t>viên</a:t>
            </a:r>
            <a:r>
              <a:rPr lang="en-US" smtClean="0">
                <a:latin typeface="+mn-lt"/>
              </a:rPr>
              <a:t> </a:t>
            </a:r>
            <a:r>
              <a:rPr lang="en-US" err="1" smtClean="0">
                <a:latin typeface="+mn-lt"/>
              </a:rPr>
              <a:t>thực</a:t>
            </a:r>
            <a:r>
              <a:rPr lang="en-US" smtClean="0">
                <a:latin typeface="+mn-lt"/>
              </a:rPr>
              <a:t> </a:t>
            </a:r>
            <a:r>
              <a:rPr lang="en-US" err="1" smtClean="0">
                <a:latin typeface="+mn-lt"/>
              </a:rPr>
              <a:t>hiện</a:t>
            </a:r>
            <a:r>
              <a:rPr lang="en-US" smtClean="0">
                <a:latin typeface="+mn-lt"/>
              </a:rPr>
              <a:t>:</a:t>
            </a:r>
          </a:p>
          <a:p>
            <a:pPr algn="l">
              <a:lnSpc>
                <a:spcPct val="150000"/>
              </a:lnSpc>
            </a:pPr>
            <a:r>
              <a:rPr lang="en-US" b="1">
                <a:latin typeface="+mn-lt"/>
              </a:rPr>
              <a:t>	</a:t>
            </a:r>
            <a:r>
              <a:rPr lang="en-US" b="1" err="1" smtClean="0">
                <a:latin typeface="+mn-lt"/>
              </a:rPr>
              <a:t>Nguyễn</a:t>
            </a:r>
            <a:r>
              <a:rPr lang="en-US" b="1" smtClean="0">
                <a:latin typeface="+mn-lt"/>
              </a:rPr>
              <a:t> </a:t>
            </a:r>
            <a:r>
              <a:rPr lang="en-US" b="1" err="1" smtClean="0">
                <a:latin typeface="+mn-lt"/>
              </a:rPr>
              <a:t>Hoài</a:t>
            </a:r>
            <a:r>
              <a:rPr lang="en-US" b="1" smtClean="0">
                <a:latin typeface="+mn-lt"/>
              </a:rPr>
              <a:t> Nam – 1112192</a:t>
            </a:r>
          </a:p>
          <a:p>
            <a:pPr algn="l">
              <a:lnSpc>
                <a:spcPct val="150000"/>
              </a:lnSpc>
            </a:pPr>
            <a:r>
              <a:rPr lang="en-US" b="1">
                <a:latin typeface="+mn-lt"/>
              </a:rPr>
              <a:t>	</a:t>
            </a:r>
            <a:r>
              <a:rPr lang="en-US" b="1" err="1" smtClean="0">
                <a:latin typeface="+mn-lt"/>
              </a:rPr>
              <a:t>Nguyễn</a:t>
            </a:r>
            <a:r>
              <a:rPr lang="en-US" b="1" smtClean="0">
                <a:latin typeface="+mn-lt"/>
              </a:rPr>
              <a:t> Thanh </a:t>
            </a:r>
            <a:r>
              <a:rPr lang="en-US" b="1" err="1" smtClean="0">
                <a:latin typeface="+mn-lt"/>
              </a:rPr>
              <a:t>Tấn</a:t>
            </a:r>
            <a:r>
              <a:rPr lang="en-US" b="1" smtClean="0">
                <a:latin typeface="+mn-lt"/>
              </a:rPr>
              <a:t> - 1112279</a:t>
            </a:r>
            <a:endParaRPr lang="en-US" b="1">
              <a:latin typeface="+mn-lt"/>
            </a:endParaRPr>
          </a:p>
        </p:txBody>
      </p:sp>
      <p:pic>
        <p:nvPicPr>
          <p:cNvPr id="6" name="Picture 4" descr="http://upload.wikimedia.org/wikipedia/vi/archive/8/8b/20110809161850%21Logo_%C4%90%E1%BA%A1i_h%E1%BB%8Dc_Khoa_h%E1%BB%8Dc_T%E1%BB%B1_nhi%C3%AAn_Th%C3%A0nh_ph%E1%BB%91_H%E1%BB%93_Ch%C3%AD_Minh.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457201"/>
            <a:ext cx="1752599" cy="1447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en-US" smtClean="0"/>
              <a:t>Mô tả nội dung game</a:t>
            </a:r>
            <a:endParaRPr lang="en-US" alt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81001" y="1620838"/>
            <a:ext cx="8458200" cy="4627562"/>
          </a:xfrm>
          <a:prstGeom prst="rect">
            <a:avLst/>
          </a:prstGeom>
        </p:spPr>
      </p:pic>
    </p:spTree>
    <p:extLst>
      <p:ext uri="{BB962C8B-B14F-4D97-AF65-F5344CB8AC3E}">
        <p14:creationId xmlns:p14="http://schemas.microsoft.com/office/powerpoint/2010/main" val="278674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en-US"/>
              <a:t>Mô tả nội dung game</a:t>
            </a:r>
            <a:endParaRPr lang="en-US" altLang="en-US"/>
          </a:p>
        </p:txBody>
      </p:sp>
      <p:sp>
        <p:nvSpPr>
          <p:cNvPr id="86019" name="Rectangle 3"/>
          <p:cNvSpPr>
            <a:spLocks noGrp="1" noChangeArrowheads="1"/>
          </p:cNvSpPr>
          <p:nvPr>
            <p:ph type="body" idx="1"/>
          </p:nvPr>
        </p:nvSpPr>
        <p:spPr>
          <a:xfrm>
            <a:off x="228600" y="1371600"/>
            <a:ext cx="8763000" cy="5105400"/>
          </a:xfrm>
        </p:spPr>
        <p:txBody>
          <a:bodyPr/>
          <a:lstStyle/>
          <a:p>
            <a:pPr>
              <a:lnSpc>
                <a:spcPct val="150000"/>
              </a:lnSpc>
            </a:pPr>
            <a:r>
              <a:rPr lang="en-US" altLang="en-US" sz="1800" smtClean="0"/>
              <a:t>Thể </a:t>
            </a:r>
            <a:r>
              <a:rPr lang="vi-VN" altLang="en-US" sz="1800" smtClean="0"/>
              <a:t>loại </a:t>
            </a:r>
            <a:r>
              <a:rPr lang="vi-VN" altLang="en-US" sz="1800"/>
              <a:t>game đánh quái với phong cách hành động đầy </a:t>
            </a:r>
            <a:r>
              <a:rPr lang="vi-VN" altLang="en-US" sz="1800"/>
              <a:t>kịch </a:t>
            </a:r>
            <a:r>
              <a:rPr lang="vi-VN" altLang="en-US" sz="1800" smtClean="0"/>
              <a:t>tính</a:t>
            </a:r>
            <a:r>
              <a:rPr lang="en-US" altLang="en-US" sz="1800" smtClean="0"/>
              <a:t> </a:t>
            </a:r>
            <a:r>
              <a:rPr lang="vi-VN" altLang="en-US" sz="1800" smtClean="0"/>
              <a:t>và hấp </a:t>
            </a:r>
            <a:r>
              <a:rPr lang="vi-VN" altLang="en-US" sz="1800"/>
              <a:t>dẫn đối với người chơi</a:t>
            </a:r>
            <a:r>
              <a:rPr lang="vi-VN" altLang="en-US" sz="1800"/>
              <a:t>. </a:t>
            </a:r>
            <a:r>
              <a:rPr lang="en-US" altLang="en-US" sz="1800" smtClean="0"/>
              <a:t>Game </a:t>
            </a:r>
            <a:r>
              <a:rPr lang="vi-VN" altLang="en-US" sz="1800" smtClean="0"/>
              <a:t>chia </a:t>
            </a:r>
            <a:r>
              <a:rPr lang="vi-VN" altLang="en-US" sz="1800"/>
              <a:t>bản đồ thành 2 bên, mỗi bên sở hữu một đội quân gồm xe, lính và anh hùng (hero). Nhiệm vụ của người chơi để có thể giành chiến thắng là tiêu diệt căn cứ của đối phương. Người chơi thua cuộc khi để cho đối phương tiêu diệt căn cứ của mình</a:t>
            </a:r>
            <a:r>
              <a:rPr lang="vi-VN" altLang="en-US" sz="1800"/>
              <a:t>. </a:t>
            </a:r>
            <a:endParaRPr lang="en-US" altLang="en-US" sz="1800" smtClean="0"/>
          </a:p>
          <a:p>
            <a:pPr>
              <a:lnSpc>
                <a:spcPct val="150000"/>
              </a:lnSpc>
            </a:pPr>
            <a:r>
              <a:rPr lang="vi-VN" altLang="en-US" sz="1800" smtClean="0"/>
              <a:t>Người </a:t>
            </a:r>
            <a:r>
              <a:rPr lang="vi-VN" altLang="en-US" sz="1800"/>
              <a:t>chơi sẽ hóa thân vào một nhân vật anh hùng (hero) được lựa chọn trước khi bắt </a:t>
            </a:r>
            <a:r>
              <a:rPr lang="vi-VN" altLang="en-US" sz="1800"/>
              <a:t>đầu </a:t>
            </a:r>
            <a:r>
              <a:rPr lang="vi-VN" altLang="en-US" sz="1800" smtClean="0"/>
              <a:t>game. </a:t>
            </a:r>
            <a:r>
              <a:rPr lang="vi-VN" altLang="en-US" sz="1800"/>
              <a:t>Hai bên sẽ phải đối đầu với nhau trong một cuộc chiến toàn diện bao gồm việc giết quái, tiêu diệt hero đối phương lấy vàng, thu nhận kinh nghiệm, kiểm soát bản đồ, giao tranh, tấn công trụ, phòng thủ nhà... Người chơi có thể gia tăng sức mạnh cho hero bằng việc mua các trang bị bằng lượng vàng có được</a:t>
            </a:r>
            <a:r>
              <a:rPr lang="vi-VN" altLang="en-US" sz="1800"/>
              <a:t>. </a:t>
            </a:r>
            <a:r>
              <a:rPr lang="en-US" altLang="en-US" sz="1800"/>
              <a:t/>
            </a:r>
            <a:br>
              <a:rPr lang="en-US" altLang="en-US" sz="1800"/>
            </a:br>
            <a:endParaRPr lang="en-US" altLang="en-US" sz="1800"/>
          </a:p>
          <a:p>
            <a:pPr lvl="1">
              <a:lnSpc>
                <a:spcPct val="80000"/>
              </a:lnSpc>
            </a:pPr>
            <a:endParaRPr lang="en-US" altLang="en-US" sz="1800"/>
          </a:p>
        </p:txBody>
      </p:sp>
    </p:spTree>
    <p:extLst>
      <p:ext uri="{BB962C8B-B14F-4D97-AF65-F5344CB8AC3E}">
        <p14:creationId xmlns:p14="http://schemas.microsoft.com/office/powerpoint/2010/main" val="18190924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en-US" smtClean="0"/>
              <a:t>Kiến trúc tổng thể</a:t>
            </a:r>
            <a:endParaRPr lang="en-US" altLang="en-US"/>
          </a:p>
        </p:txBody>
      </p:sp>
      <p:sp>
        <p:nvSpPr>
          <p:cNvPr id="86019" name="Rectangle 3"/>
          <p:cNvSpPr>
            <a:spLocks noGrp="1" noChangeArrowheads="1"/>
          </p:cNvSpPr>
          <p:nvPr>
            <p:ph type="body" idx="1"/>
          </p:nvPr>
        </p:nvSpPr>
        <p:spPr>
          <a:xfrm>
            <a:off x="619125" y="1544638"/>
            <a:ext cx="7824788" cy="4851400"/>
          </a:xfrm>
        </p:spPr>
        <p:txBody>
          <a:bodyPr/>
          <a:lstStyle/>
          <a:p>
            <a:pPr>
              <a:lnSpc>
                <a:spcPct val="80000"/>
              </a:lnSpc>
            </a:pPr>
            <a:r>
              <a:rPr lang="en-US" altLang="en-US" b="1">
                <a:solidFill>
                  <a:schemeClr val="tx2"/>
                </a:solidFill>
              </a:rPr>
              <a:t>How do I incorporate my logo to a slide that will apply to all the other slides? </a:t>
            </a:r>
          </a:p>
          <a:p>
            <a:pPr>
              <a:lnSpc>
                <a:spcPct val="80000"/>
              </a:lnSpc>
            </a:pPr>
            <a:endParaRPr lang="en-US" altLang="en-US" b="1">
              <a:solidFill>
                <a:schemeClr val="tx2"/>
              </a:solidFill>
            </a:endParaRPr>
          </a:p>
          <a:p>
            <a:pPr lvl="1">
              <a:lnSpc>
                <a:spcPct val="80000"/>
              </a:lnSpc>
            </a:pPr>
            <a:r>
              <a:rPr lang="en-US" altLang="en-US" sz="2900"/>
              <a:t>On the </a:t>
            </a:r>
            <a:r>
              <a:rPr lang="en-US" altLang="en-US" sz="2900">
                <a:solidFill>
                  <a:schemeClr val="accent1"/>
                </a:solidFill>
              </a:rPr>
              <a:t>[View]</a:t>
            </a:r>
            <a:r>
              <a:rPr lang="en-US" altLang="en-US" sz="2900"/>
              <a:t> menu, point to </a:t>
            </a:r>
            <a:r>
              <a:rPr lang="en-US" altLang="en-US" sz="2900">
                <a:solidFill>
                  <a:schemeClr val="accent1"/>
                </a:solidFill>
              </a:rPr>
              <a:t>[Master],</a:t>
            </a:r>
            <a:r>
              <a:rPr lang="en-US" altLang="en-US" sz="2900"/>
              <a:t> and then click </a:t>
            </a:r>
            <a:r>
              <a:rPr lang="en-US" altLang="en-US" sz="2900">
                <a:solidFill>
                  <a:schemeClr val="accent1"/>
                </a:solidFill>
              </a:rPr>
              <a:t>[Slide Master]</a:t>
            </a:r>
            <a:r>
              <a:rPr lang="en-US" altLang="en-US" sz="2900"/>
              <a:t> or </a:t>
            </a:r>
            <a:r>
              <a:rPr lang="en-US" altLang="en-US" sz="2900">
                <a:solidFill>
                  <a:schemeClr val="accent1"/>
                </a:solidFill>
              </a:rPr>
              <a:t>[Notes Master].</a:t>
            </a:r>
            <a:r>
              <a:rPr lang="en-US" altLang="en-US" sz="2900"/>
              <a:t> Change images to the one you like, then it will apply to all the other slides. </a:t>
            </a:r>
            <a:br>
              <a:rPr lang="en-US" altLang="en-US" sz="2900"/>
            </a:br>
            <a:endParaRPr lang="en-US" altLang="en-US" sz="2900"/>
          </a:p>
          <a:p>
            <a:pPr lvl="1">
              <a:lnSpc>
                <a:spcPct val="80000"/>
              </a:lnSpc>
            </a:pPr>
            <a:endParaRPr lang="en-US" altLang="en-US" sz="2900"/>
          </a:p>
        </p:txBody>
      </p:sp>
    </p:spTree>
    <p:extLst>
      <p:ext uri="{BB962C8B-B14F-4D97-AF65-F5344CB8AC3E}">
        <p14:creationId xmlns:p14="http://schemas.microsoft.com/office/powerpoint/2010/main" val="3654299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en-US" smtClean="0"/>
              <a:t>Kiến trúc khởi tạo và quản lí đối tượng</a:t>
            </a:r>
            <a:endParaRPr lang="en-US" altLang="en-US"/>
          </a:p>
        </p:txBody>
      </p:sp>
      <p:sp>
        <p:nvSpPr>
          <p:cNvPr id="86019" name="Rectangle 3"/>
          <p:cNvSpPr>
            <a:spLocks noGrp="1" noChangeArrowheads="1"/>
          </p:cNvSpPr>
          <p:nvPr>
            <p:ph type="body" idx="1"/>
          </p:nvPr>
        </p:nvSpPr>
        <p:spPr>
          <a:xfrm>
            <a:off x="619125" y="1544638"/>
            <a:ext cx="7824788" cy="4851400"/>
          </a:xfrm>
        </p:spPr>
        <p:txBody>
          <a:bodyPr/>
          <a:lstStyle/>
          <a:p>
            <a:pPr>
              <a:lnSpc>
                <a:spcPct val="80000"/>
              </a:lnSpc>
            </a:pPr>
            <a:r>
              <a:rPr lang="en-US" altLang="en-US" b="1">
                <a:solidFill>
                  <a:schemeClr val="tx2"/>
                </a:solidFill>
              </a:rPr>
              <a:t>How do I incorporate my logo to a slide that will apply to all the other slides? </a:t>
            </a:r>
          </a:p>
          <a:p>
            <a:pPr>
              <a:lnSpc>
                <a:spcPct val="80000"/>
              </a:lnSpc>
            </a:pPr>
            <a:endParaRPr lang="en-US" altLang="en-US" b="1">
              <a:solidFill>
                <a:schemeClr val="tx2"/>
              </a:solidFill>
            </a:endParaRPr>
          </a:p>
          <a:p>
            <a:pPr lvl="1">
              <a:lnSpc>
                <a:spcPct val="80000"/>
              </a:lnSpc>
            </a:pPr>
            <a:r>
              <a:rPr lang="en-US" altLang="en-US" sz="2900"/>
              <a:t>On the </a:t>
            </a:r>
            <a:r>
              <a:rPr lang="en-US" altLang="en-US" sz="2900">
                <a:solidFill>
                  <a:schemeClr val="accent1"/>
                </a:solidFill>
              </a:rPr>
              <a:t>[View]</a:t>
            </a:r>
            <a:r>
              <a:rPr lang="en-US" altLang="en-US" sz="2900"/>
              <a:t> menu, point to </a:t>
            </a:r>
            <a:r>
              <a:rPr lang="en-US" altLang="en-US" sz="2900">
                <a:solidFill>
                  <a:schemeClr val="accent1"/>
                </a:solidFill>
              </a:rPr>
              <a:t>[Master],</a:t>
            </a:r>
            <a:r>
              <a:rPr lang="en-US" altLang="en-US" sz="2900"/>
              <a:t> and then click </a:t>
            </a:r>
            <a:r>
              <a:rPr lang="en-US" altLang="en-US" sz="2900">
                <a:solidFill>
                  <a:schemeClr val="accent1"/>
                </a:solidFill>
              </a:rPr>
              <a:t>[Slide Master]</a:t>
            </a:r>
            <a:r>
              <a:rPr lang="en-US" altLang="en-US" sz="2900"/>
              <a:t> or </a:t>
            </a:r>
            <a:r>
              <a:rPr lang="en-US" altLang="en-US" sz="2900">
                <a:solidFill>
                  <a:schemeClr val="accent1"/>
                </a:solidFill>
              </a:rPr>
              <a:t>[Notes Master].</a:t>
            </a:r>
            <a:r>
              <a:rPr lang="en-US" altLang="en-US" sz="2900"/>
              <a:t> Change images to the one you like, then it will apply to all the other slides. </a:t>
            </a:r>
            <a:br>
              <a:rPr lang="en-US" altLang="en-US" sz="2900"/>
            </a:br>
            <a:endParaRPr lang="en-US" altLang="en-US" sz="2900"/>
          </a:p>
          <a:p>
            <a:pPr lvl="1">
              <a:lnSpc>
                <a:spcPct val="80000"/>
              </a:lnSpc>
            </a:pPr>
            <a:endParaRPr lang="en-US" altLang="en-US" sz="2900"/>
          </a:p>
        </p:txBody>
      </p:sp>
    </p:spTree>
    <p:extLst>
      <p:ext uri="{BB962C8B-B14F-4D97-AF65-F5344CB8AC3E}">
        <p14:creationId xmlns:p14="http://schemas.microsoft.com/office/powerpoint/2010/main" val="38981161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en-US" smtClean="0"/>
              <a:t>Kiến trúc quản lí trạng thái đối tượng</a:t>
            </a:r>
            <a:endParaRPr lang="en-US" altLang="en-US"/>
          </a:p>
        </p:txBody>
      </p:sp>
      <p:sp>
        <p:nvSpPr>
          <p:cNvPr id="86019" name="Rectangle 3"/>
          <p:cNvSpPr>
            <a:spLocks noGrp="1" noChangeArrowheads="1"/>
          </p:cNvSpPr>
          <p:nvPr>
            <p:ph type="body" idx="1"/>
          </p:nvPr>
        </p:nvSpPr>
        <p:spPr>
          <a:xfrm>
            <a:off x="619125" y="1544638"/>
            <a:ext cx="7824788" cy="4851400"/>
          </a:xfrm>
        </p:spPr>
        <p:txBody>
          <a:bodyPr/>
          <a:lstStyle/>
          <a:p>
            <a:pPr>
              <a:lnSpc>
                <a:spcPct val="80000"/>
              </a:lnSpc>
            </a:pPr>
            <a:r>
              <a:rPr lang="en-US" altLang="en-US" b="1">
                <a:solidFill>
                  <a:schemeClr val="tx2"/>
                </a:solidFill>
              </a:rPr>
              <a:t>How do I incorporate my logo to a slide that will apply to all the other slides? </a:t>
            </a:r>
          </a:p>
          <a:p>
            <a:pPr>
              <a:lnSpc>
                <a:spcPct val="80000"/>
              </a:lnSpc>
            </a:pPr>
            <a:endParaRPr lang="en-US" altLang="en-US" b="1">
              <a:solidFill>
                <a:schemeClr val="tx2"/>
              </a:solidFill>
            </a:endParaRPr>
          </a:p>
          <a:p>
            <a:pPr lvl="1">
              <a:lnSpc>
                <a:spcPct val="80000"/>
              </a:lnSpc>
            </a:pPr>
            <a:r>
              <a:rPr lang="en-US" altLang="en-US" sz="2900"/>
              <a:t>On the </a:t>
            </a:r>
            <a:r>
              <a:rPr lang="en-US" altLang="en-US" sz="2900">
                <a:solidFill>
                  <a:schemeClr val="accent1"/>
                </a:solidFill>
              </a:rPr>
              <a:t>[View]</a:t>
            </a:r>
            <a:r>
              <a:rPr lang="en-US" altLang="en-US" sz="2900"/>
              <a:t> menu, point to </a:t>
            </a:r>
            <a:r>
              <a:rPr lang="en-US" altLang="en-US" sz="2900">
                <a:solidFill>
                  <a:schemeClr val="accent1"/>
                </a:solidFill>
              </a:rPr>
              <a:t>[Master],</a:t>
            </a:r>
            <a:r>
              <a:rPr lang="en-US" altLang="en-US" sz="2900"/>
              <a:t> and then click </a:t>
            </a:r>
            <a:r>
              <a:rPr lang="en-US" altLang="en-US" sz="2900">
                <a:solidFill>
                  <a:schemeClr val="accent1"/>
                </a:solidFill>
              </a:rPr>
              <a:t>[Slide Master]</a:t>
            </a:r>
            <a:r>
              <a:rPr lang="en-US" altLang="en-US" sz="2900"/>
              <a:t> or </a:t>
            </a:r>
            <a:r>
              <a:rPr lang="en-US" altLang="en-US" sz="2900">
                <a:solidFill>
                  <a:schemeClr val="accent1"/>
                </a:solidFill>
              </a:rPr>
              <a:t>[Notes Master].</a:t>
            </a:r>
            <a:r>
              <a:rPr lang="en-US" altLang="en-US" sz="2900"/>
              <a:t> Change images to the one you like, then it will apply to all the other slides. </a:t>
            </a:r>
            <a:br>
              <a:rPr lang="en-US" altLang="en-US" sz="2900"/>
            </a:br>
            <a:endParaRPr lang="en-US" altLang="en-US" sz="2900"/>
          </a:p>
          <a:p>
            <a:pPr lvl="1">
              <a:lnSpc>
                <a:spcPct val="80000"/>
              </a:lnSpc>
            </a:pPr>
            <a:endParaRPr lang="en-US" altLang="en-US" sz="2900"/>
          </a:p>
        </p:txBody>
      </p:sp>
    </p:spTree>
    <p:extLst>
      <p:ext uri="{BB962C8B-B14F-4D97-AF65-F5344CB8AC3E}">
        <p14:creationId xmlns:p14="http://schemas.microsoft.com/office/powerpoint/2010/main" val="21367649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en-US" smtClean="0"/>
              <a:t>Kiến trúc bắt sự kiện</a:t>
            </a:r>
            <a:endParaRPr lang="en-US" altLang="en-US"/>
          </a:p>
        </p:txBody>
      </p:sp>
      <p:sp>
        <p:nvSpPr>
          <p:cNvPr id="86019" name="Rectangle 3"/>
          <p:cNvSpPr>
            <a:spLocks noGrp="1" noChangeArrowheads="1"/>
          </p:cNvSpPr>
          <p:nvPr>
            <p:ph type="body" idx="1"/>
          </p:nvPr>
        </p:nvSpPr>
        <p:spPr>
          <a:xfrm>
            <a:off x="619125" y="1544638"/>
            <a:ext cx="7824788" cy="4851400"/>
          </a:xfrm>
        </p:spPr>
        <p:txBody>
          <a:bodyPr/>
          <a:lstStyle/>
          <a:p>
            <a:pPr>
              <a:lnSpc>
                <a:spcPct val="80000"/>
              </a:lnSpc>
            </a:pPr>
            <a:r>
              <a:rPr lang="en-US" altLang="en-US" b="1">
                <a:solidFill>
                  <a:schemeClr val="tx2"/>
                </a:solidFill>
              </a:rPr>
              <a:t>How do I incorporate my logo to a slide that will apply to all the other slides? </a:t>
            </a:r>
          </a:p>
          <a:p>
            <a:pPr>
              <a:lnSpc>
                <a:spcPct val="80000"/>
              </a:lnSpc>
            </a:pPr>
            <a:endParaRPr lang="en-US" altLang="en-US" b="1">
              <a:solidFill>
                <a:schemeClr val="tx2"/>
              </a:solidFill>
            </a:endParaRPr>
          </a:p>
          <a:p>
            <a:pPr lvl="1">
              <a:lnSpc>
                <a:spcPct val="80000"/>
              </a:lnSpc>
            </a:pPr>
            <a:r>
              <a:rPr lang="en-US" altLang="en-US" sz="2900"/>
              <a:t>On the </a:t>
            </a:r>
            <a:r>
              <a:rPr lang="en-US" altLang="en-US" sz="2900">
                <a:solidFill>
                  <a:schemeClr val="accent1"/>
                </a:solidFill>
              </a:rPr>
              <a:t>[View]</a:t>
            </a:r>
            <a:r>
              <a:rPr lang="en-US" altLang="en-US" sz="2900"/>
              <a:t> menu, point to </a:t>
            </a:r>
            <a:r>
              <a:rPr lang="en-US" altLang="en-US" sz="2900">
                <a:solidFill>
                  <a:schemeClr val="accent1"/>
                </a:solidFill>
              </a:rPr>
              <a:t>[Master],</a:t>
            </a:r>
            <a:r>
              <a:rPr lang="en-US" altLang="en-US" sz="2900"/>
              <a:t> and then click </a:t>
            </a:r>
            <a:r>
              <a:rPr lang="en-US" altLang="en-US" sz="2900">
                <a:solidFill>
                  <a:schemeClr val="accent1"/>
                </a:solidFill>
              </a:rPr>
              <a:t>[Slide Master]</a:t>
            </a:r>
            <a:r>
              <a:rPr lang="en-US" altLang="en-US" sz="2900"/>
              <a:t> or </a:t>
            </a:r>
            <a:r>
              <a:rPr lang="en-US" altLang="en-US" sz="2900">
                <a:solidFill>
                  <a:schemeClr val="accent1"/>
                </a:solidFill>
              </a:rPr>
              <a:t>[Notes Master].</a:t>
            </a:r>
            <a:r>
              <a:rPr lang="en-US" altLang="en-US" sz="2900"/>
              <a:t> Change images to the one you like, then it will apply to all the other slides. </a:t>
            </a:r>
            <a:br>
              <a:rPr lang="en-US" altLang="en-US" sz="2900"/>
            </a:br>
            <a:endParaRPr lang="en-US" altLang="en-US" sz="2900"/>
          </a:p>
          <a:p>
            <a:pPr lvl="1">
              <a:lnSpc>
                <a:spcPct val="80000"/>
              </a:lnSpc>
            </a:pPr>
            <a:endParaRPr lang="en-US" altLang="en-US" sz="2900"/>
          </a:p>
        </p:txBody>
      </p:sp>
    </p:spTree>
    <p:extLst>
      <p:ext uri="{BB962C8B-B14F-4D97-AF65-F5344CB8AC3E}">
        <p14:creationId xmlns:p14="http://schemas.microsoft.com/office/powerpoint/2010/main" val="10853825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en-US" smtClean="0"/>
              <a:t>Game 3D </a:t>
            </a:r>
            <a:r>
              <a:rPr lang="en-US" altLang="en-US" err="1" smtClean="0"/>
              <a:t>trên</a:t>
            </a:r>
            <a:r>
              <a:rPr lang="en-US" altLang="en-US" smtClean="0"/>
              <a:t> </a:t>
            </a:r>
            <a:r>
              <a:rPr lang="en-US" altLang="en-US" err="1" smtClean="0"/>
              <a:t>thiết</a:t>
            </a:r>
            <a:r>
              <a:rPr lang="en-US" altLang="en-US" smtClean="0"/>
              <a:t> </a:t>
            </a:r>
            <a:r>
              <a:rPr lang="en-US" altLang="en-US" err="1" smtClean="0"/>
              <a:t>bị</a:t>
            </a:r>
            <a:r>
              <a:rPr lang="en-US" altLang="en-US" smtClean="0"/>
              <a:t> di </a:t>
            </a:r>
            <a:r>
              <a:rPr lang="en-US" altLang="en-US" err="1" smtClean="0"/>
              <a:t>động</a:t>
            </a:r>
            <a:endParaRPr lang="en-US" altLang="en-US"/>
          </a:p>
        </p:txBody>
      </p:sp>
      <p:sp>
        <p:nvSpPr>
          <p:cNvPr id="86019" name="Rectangle 3"/>
          <p:cNvSpPr>
            <a:spLocks noGrp="1" noChangeArrowheads="1"/>
          </p:cNvSpPr>
          <p:nvPr>
            <p:ph type="body" idx="1"/>
          </p:nvPr>
        </p:nvSpPr>
        <p:spPr>
          <a:xfrm>
            <a:off x="619125" y="1544638"/>
            <a:ext cx="7824788" cy="4851400"/>
          </a:xfrm>
        </p:spPr>
        <p:txBody>
          <a:bodyPr/>
          <a:lstStyle/>
          <a:p>
            <a:pPr>
              <a:lnSpc>
                <a:spcPct val="80000"/>
              </a:lnSpc>
            </a:pPr>
            <a:r>
              <a:rPr lang="en-US" altLang="en-US" b="1">
                <a:solidFill>
                  <a:schemeClr val="tx2"/>
                </a:solidFill>
              </a:rPr>
              <a:t>How do I incorporate my logo to a slide that will apply to all the other slides? </a:t>
            </a:r>
          </a:p>
          <a:p>
            <a:pPr>
              <a:lnSpc>
                <a:spcPct val="80000"/>
              </a:lnSpc>
            </a:pPr>
            <a:endParaRPr lang="en-US" altLang="en-US" b="1">
              <a:solidFill>
                <a:schemeClr val="tx2"/>
              </a:solidFill>
            </a:endParaRPr>
          </a:p>
          <a:p>
            <a:pPr lvl="1">
              <a:lnSpc>
                <a:spcPct val="80000"/>
              </a:lnSpc>
            </a:pPr>
            <a:r>
              <a:rPr lang="en-US" altLang="en-US" sz="2900"/>
              <a:t>On the </a:t>
            </a:r>
            <a:r>
              <a:rPr lang="en-US" altLang="en-US" sz="2900">
                <a:solidFill>
                  <a:schemeClr val="accent1"/>
                </a:solidFill>
              </a:rPr>
              <a:t>[View]</a:t>
            </a:r>
            <a:r>
              <a:rPr lang="en-US" altLang="en-US" sz="2900"/>
              <a:t> menu, point to </a:t>
            </a:r>
            <a:r>
              <a:rPr lang="en-US" altLang="en-US" sz="2900">
                <a:solidFill>
                  <a:schemeClr val="accent1"/>
                </a:solidFill>
              </a:rPr>
              <a:t>[Master],</a:t>
            </a:r>
            <a:r>
              <a:rPr lang="en-US" altLang="en-US" sz="2900"/>
              <a:t> and then click </a:t>
            </a:r>
            <a:r>
              <a:rPr lang="en-US" altLang="en-US" sz="2900">
                <a:solidFill>
                  <a:schemeClr val="accent1"/>
                </a:solidFill>
              </a:rPr>
              <a:t>[Slide Master]</a:t>
            </a:r>
            <a:r>
              <a:rPr lang="en-US" altLang="en-US" sz="2900"/>
              <a:t> or </a:t>
            </a:r>
            <a:r>
              <a:rPr lang="en-US" altLang="en-US" sz="2900">
                <a:solidFill>
                  <a:schemeClr val="accent1"/>
                </a:solidFill>
              </a:rPr>
              <a:t>[Notes Master].</a:t>
            </a:r>
            <a:r>
              <a:rPr lang="en-US" altLang="en-US" sz="2900"/>
              <a:t> Change images to the one you like, then it will apply to all the other slides. </a:t>
            </a:r>
            <a:br>
              <a:rPr lang="en-US" altLang="en-US" sz="2900"/>
            </a:br>
            <a:endParaRPr lang="en-US" altLang="en-US" sz="2900"/>
          </a:p>
          <a:p>
            <a:pPr lvl="1">
              <a:lnSpc>
                <a:spcPct val="80000"/>
              </a:lnSpc>
            </a:pPr>
            <a:endParaRPr lang="en-US" altLang="en-US" sz="2900"/>
          </a:p>
        </p:txBody>
      </p:sp>
    </p:spTree>
    <p:extLst>
      <p:ext uri="{BB962C8B-B14F-4D97-AF65-F5344CB8AC3E}">
        <p14:creationId xmlns:p14="http://schemas.microsoft.com/office/powerpoint/2010/main" val="15585032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3"/>
          <p:cNvSpPr>
            <a:spLocks noGrp="1"/>
          </p:cNvSpPr>
          <p:nvPr>
            <p:ph type="ftr" sz="quarter" idx="10"/>
          </p:nvPr>
        </p:nvSpPr>
        <p:spPr/>
        <p:txBody>
          <a:bodyPr/>
          <a:lstStyle/>
          <a:p>
            <a:r>
              <a:rPr lang="en-US" altLang="en-US"/>
              <a:t>Company name</a:t>
            </a:r>
          </a:p>
        </p:txBody>
      </p:sp>
      <p:sp>
        <p:nvSpPr>
          <p:cNvPr id="20" name="Date Placeholder 5"/>
          <p:cNvSpPr>
            <a:spLocks noGrp="1"/>
          </p:cNvSpPr>
          <p:nvPr>
            <p:ph type="dt" sz="half" idx="12"/>
          </p:nvPr>
        </p:nvSpPr>
        <p:spPr/>
        <p:txBody>
          <a:bodyPr/>
          <a:lstStyle/>
          <a:p>
            <a:r>
              <a:rPr lang="en-US" altLang="en-US"/>
              <a:t>www.themegallery.com</a:t>
            </a:r>
          </a:p>
        </p:txBody>
      </p:sp>
      <p:sp>
        <p:nvSpPr>
          <p:cNvPr id="88066" name="Rectangle 2"/>
          <p:cNvSpPr>
            <a:spLocks noGrp="1" noChangeArrowheads="1"/>
          </p:cNvSpPr>
          <p:nvPr>
            <p:ph type="title"/>
          </p:nvPr>
        </p:nvSpPr>
        <p:spPr/>
        <p:txBody>
          <a:bodyPr/>
          <a:lstStyle/>
          <a:p>
            <a:r>
              <a:rPr lang="en-US" altLang="en-US" sz="3200"/>
              <a:t>Diagram</a:t>
            </a:r>
            <a:endParaRPr lang="en-US" altLang="en-US" sz="1800"/>
          </a:p>
        </p:txBody>
      </p:sp>
      <p:sp>
        <p:nvSpPr>
          <p:cNvPr id="88067" name="AutoShape 3"/>
          <p:cNvSpPr>
            <a:spLocks noChangeArrowheads="1"/>
          </p:cNvSpPr>
          <p:nvPr/>
        </p:nvSpPr>
        <p:spPr bwMode="auto">
          <a:xfrm>
            <a:off x="5562600" y="3352800"/>
            <a:ext cx="2286000" cy="2667000"/>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99CCFF">
                        <a:gamma/>
                        <a:tint val="27451"/>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a:latin typeface="Verdana" panose="020B0604030504040204" pitchFamily="34" charset="0"/>
            </a:endParaRPr>
          </a:p>
        </p:txBody>
      </p:sp>
      <p:sp>
        <p:nvSpPr>
          <p:cNvPr id="88069" name="AutoShape 5"/>
          <p:cNvSpPr>
            <a:spLocks noChangeArrowheads="1"/>
          </p:cNvSpPr>
          <p:nvPr/>
        </p:nvSpPr>
        <p:spPr bwMode="auto">
          <a:xfrm>
            <a:off x="1143000" y="3352800"/>
            <a:ext cx="2286000" cy="2667000"/>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99CCFF">
                        <a:gamma/>
                        <a:tint val="27451"/>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a:latin typeface="Verdana" panose="020B0604030504040204" pitchFamily="34" charset="0"/>
            </a:endParaRPr>
          </a:p>
        </p:txBody>
      </p:sp>
      <p:sp>
        <p:nvSpPr>
          <p:cNvPr id="88070" name="Text Box 6"/>
          <p:cNvSpPr txBox="1">
            <a:spLocks noChangeArrowheads="1"/>
          </p:cNvSpPr>
          <p:nvPr/>
        </p:nvSpPr>
        <p:spPr bwMode="auto">
          <a:xfrm>
            <a:off x="1238250" y="3552825"/>
            <a:ext cx="203835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en-US" sz="2000" b="1">
                <a:solidFill>
                  <a:srgbClr val="000000"/>
                </a:solidFill>
              </a:rPr>
              <a:t>ThemeGallery</a:t>
            </a:r>
            <a:r>
              <a:rPr lang="en-US" altLang="en-US">
                <a:solidFill>
                  <a:srgbClr val="000000"/>
                </a:solidFill>
              </a:rPr>
              <a:t> </a:t>
            </a:r>
            <a:r>
              <a:rPr lang="en-US" altLang="en-US" sz="1400">
                <a:solidFill>
                  <a:srgbClr val="000000"/>
                </a:solidFill>
              </a:rPr>
              <a:t>is a Design Digital Content &amp; Contents mall developed by Guild Design Inc.</a:t>
            </a:r>
          </a:p>
        </p:txBody>
      </p:sp>
      <p:sp>
        <p:nvSpPr>
          <p:cNvPr id="88071" name="Freeform 7"/>
          <p:cNvSpPr>
            <a:spLocks/>
          </p:cNvSpPr>
          <p:nvPr/>
        </p:nvSpPr>
        <p:spPr bwMode="gray">
          <a:xfrm>
            <a:off x="3222625" y="3255963"/>
            <a:ext cx="903288"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endParaRPr lang="en-US"/>
          </a:p>
        </p:txBody>
      </p:sp>
      <p:sp>
        <p:nvSpPr>
          <p:cNvPr id="88072" name="AutoShape 8"/>
          <p:cNvSpPr>
            <a:spLocks noChangeAspect="1" noChangeArrowheads="1" noTextEdit="1"/>
          </p:cNvSpPr>
          <p:nvPr/>
        </p:nvSpPr>
        <p:spPr bwMode="gray">
          <a:xfrm flipH="1">
            <a:off x="4868863" y="3252788"/>
            <a:ext cx="909637"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8073" name="Freeform 9"/>
          <p:cNvSpPr>
            <a:spLocks/>
          </p:cNvSpPr>
          <p:nvPr/>
        </p:nvSpPr>
        <p:spPr bwMode="gray">
          <a:xfrm flipH="1">
            <a:off x="4875213" y="3255963"/>
            <a:ext cx="903287"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endParaRPr lang="en-US"/>
          </a:p>
        </p:txBody>
      </p:sp>
      <p:grpSp>
        <p:nvGrpSpPr>
          <p:cNvPr id="88074" name="Group 10"/>
          <p:cNvGrpSpPr>
            <a:grpSpLocks/>
          </p:cNvGrpSpPr>
          <p:nvPr/>
        </p:nvGrpSpPr>
        <p:grpSpPr bwMode="auto">
          <a:xfrm>
            <a:off x="3048000" y="1628775"/>
            <a:ext cx="2998788" cy="1601788"/>
            <a:chOff x="1997" y="1314"/>
            <a:chExt cx="1889" cy="1009"/>
          </a:xfrm>
        </p:grpSpPr>
        <p:grpSp>
          <p:nvGrpSpPr>
            <p:cNvPr id="88075" name="Group 11"/>
            <p:cNvGrpSpPr>
              <a:grpSpLocks/>
            </p:cNvGrpSpPr>
            <p:nvPr/>
          </p:nvGrpSpPr>
          <p:grpSpPr bwMode="auto">
            <a:xfrm>
              <a:off x="1997" y="1404"/>
              <a:ext cx="1889" cy="919"/>
              <a:chOff x="1973" y="1027"/>
              <a:chExt cx="1926" cy="937"/>
            </a:xfrm>
          </p:grpSpPr>
          <p:sp>
            <p:nvSpPr>
              <p:cNvPr id="88076" name="Oval 12"/>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77" name="Oval 13"/>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8078" name="Oval 14"/>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88079" name="Oval 15"/>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88080" name="Oval 16"/>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88081" name="Oval 17"/>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88082" name="Text Box 18"/>
          <p:cNvSpPr txBox="1">
            <a:spLocks noChangeArrowheads="1"/>
          </p:cNvSpPr>
          <p:nvPr/>
        </p:nvSpPr>
        <p:spPr bwMode="auto">
          <a:xfrm>
            <a:off x="3886200" y="1828800"/>
            <a:ext cx="1228725"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t>Title</a:t>
            </a:r>
          </a:p>
          <a:p>
            <a:pPr eaLnBrk="0" hangingPunct="0"/>
            <a:r>
              <a:rPr lang="en-US" altLang="en-US" sz="1400"/>
              <a:t>Add your text</a:t>
            </a:r>
          </a:p>
        </p:txBody>
      </p:sp>
      <p:sp>
        <p:nvSpPr>
          <p:cNvPr id="88083" name="Text Box 19"/>
          <p:cNvSpPr txBox="1">
            <a:spLocks noChangeArrowheads="1"/>
          </p:cNvSpPr>
          <p:nvPr/>
        </p:nvSpPr>
        <p:spPr bwMode="auto">
          <a:xfrm>
            <a:off x="5734050" y="3552825"/>
            <a:ext cx="203835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en-US" sz="2000" b="1">
                <a:solidFill>
                  <a:srgbClr val="000000"/>
                </a:solidFill>
              </a:rPr>
              <a:t>ThemeGallery</a:t>
            </a:r>
            <a:r>
              <a:rPr lang="en-US" altLang="en-US">
                <a:solidFill>
                  <a:srgbClr val="000000"/>
                </a:solidFill>
              </a:rPr>
              <a:t> </a:t>
            </a:r>
            <a:r>
              <a:rPr lang="en-US" altLang="en-US" sz="1400">
                <a:solidFill>
                  <a:srgbClr val="000000"/>
                </a:solidFill>
              </a:rPr>
              <a:t>is a Design Digital Content &amp; Contents mall developed by Guild Design Inc.</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2"/>
          <p:cNvSpPr>
            <a:spLocks noGrp="1"/>
          </p:cNvSpPr>
          <p:nvPr>
            <p:ph type="ftr" sz="quarter" idx="10"/>
          </p:nvPr>
        </p:nvSpPr>
        <p:spPr/>
        <p:txBody>
          <a:bodyPr/>
          <a:lstStyle/>
          <a:p>
            <a:r>
              <a:rPr lang="en-US" altLang="en-US"/>
              <a:t>Company name</a:t>
            </a:r>
          </a:p>
        </p:txBody>
      </p:sp>
      <p:sp>
        <p:nvSpPr>
          <p:cNvPr id="25" name="Date Placeholder 4"/>
          <p:cNvSpPr>
            <a:spLocks noGrp="1"/>
          </p:cNvSpPr>
          <p:nvPr>
            <p:ph type="dt" sz="half" idx="12"/>
          </p:nvPr>
        </p:nvSpPr>
        <p:spPr/>
        <p:txBody>
          <a:bodyPr/>
          <a:lstStyle/>
          <a:p>
            <a:r>
              <a:rPr lang="en-US" altLang="en-US"/>
              <a:t>www.themegallery.com</a:t>
            </a:r>
          </a:p>
        </p:txBody>
      </p:sp>
      <p:sp>
        <p:nvSpPr>
          <p:cNvPr id="89090" name="Rectangle 2"/>
          <p:cNvSpPr>
            <a:spLocks noGrp="1" noChangeArrowheads="1"/>
          </p:cNvSpPr>
          <p:nvPr>
            <p:ph type="title"/>
          </p:nvPr>
        </p:nvSpPr>
        <p:spPr/>
        <p:txBody>
          <a:bodyPr/>
          <a:lstStyle/>
          <a:p>
            <a:r>
              <a:rPr lang="en-US" altLang="en-US"/>
              <a:t> Cycle Diagram</a:t>
            </a:r>
          </a:p>
        </p:txBody>
      </p:sp>
      <p:grpSp>
        <p:nvGrpSpPr>
          <p:cNvPr id="89112" name="Group 24"/>
          <p:cNvGrpSpPr>
            <a:grpSpLocks/>
          </p:cNvGrpSpPr>
          <p:nvPr/>
        </p:nvGrpSpPr>
        <p:grpSpPr bwMode="auto">
          <a:xfrm>
            <a:off x="762000" y="2057400"/>
            <a:ext cx="7315200" cy="3886200"/>
            <a:chOff x="480" y="1296"/>
            <a:chExt cx="4608" cy="2448"/>
          </a:xfrm>
        </p:grpSpPr>
        <p:sp>
          <p:nvSpPr>
            <p:cNvPr id="89092" name="Freeform 4"/>
            <p:cNvSpPr>
              <a:spLocks noEditPoints="1"/>
            </p:cNvSpPr>
            <p:nvPr/>
          </p:nvSpPr>
          <p:spPr bwMode="gray">
            <a:xfrm rot="-1358056">
              <a:off x="877" y="1765"/>
              <a:ext cx="3839" cy="1527"/>
            </a:xfrm>
            <a:custGeom>
              <a:avLst/>
              <a:gdLst>
                <a:gd name="T0" fmla="*/ 1692 w 4040"/>
                <a:gd name="T1" fmla="*/ 12 h 1888"/>
                <a:gd name="T2" fmla="*/ 1234 w 4040"/>
                <a:gd name="T3" fmla="*/ 74 h 1888"/>
                <a:gd name="T4" fmla="*/ 828 w 4040"/>
                <a:gd name="T5" fmla="*/ 182 h 1888"/>
                <a:gd name="T6" fmla="*/ 486 w 4040"/>
                <a:gd name="T7" fmla="*/ 330 h 1888"/>
                <a:gd name="T8" fmla="*/ 226 w 4040"/>
                <a:gd name="T9" fmla="*/ 510 h 1888"/>
                <a:gd name="T10" fmla="*/ 58 w 4040"/>
                <a:gd name="T11" fmla="*/ 718 h 1888"/>
                <a:gd name="T12" fmla="*/ 0 w 4040"/>
                <a:gd name="T13" fmla="*/ 944 h 1888"/>
                <a:gd name="T14" fmla="*/ 58 w 4040"/>
                <a:gd name="T15" fmla="*/ 1170 h 1888"/>
                <a:gd name="T16" fmla="*/ 226 w 4040"/>
                <a:gd name="T17" fmla="*/ 1378 h 1888"/>
                <a:gd name="T18" fmla="*/ 486 w 4040"/>
                <a:gd name="T19" fmla="*/ 1558 h 1888"/>
                <a:gd name="T20" fmla="*/ 828 w 4040"/>
                <a:gd name="T21" fmla="*/ 1706 h 1888"/>
                <a:gd name="T22" fmla="*/ 1234 w 4040"/>
                <a:gd name="T23" fmla="*/ 1814 h 1888"/>
                <a:gd name="T24" fmla="*/ 1692 w 4040"/>
                <a:gd name="T25" fmla="*/ 1876 h 1888"/>
                <a:gd name="T26" fmla="*/ 2186 w 4040"/>
                <a:gd name="T27" fmla="*/ 1884 h 1888"/>
                <a:gd name="T28" fmla="*/ 2658 w 4040"/>
                <a:gd name="T29" fmla="*/ 1840 h 1888"/>
                <a:gd name="T30" fmla="*/ 3084 w 4040"/>
                <a:gd name="T31" fmla="*/ 1746 h 1888"/>
                <a:gd name="T32" fmla="*/ 3448 w 4040"/>
                <a:gd name="T33" fmla="*/ 1612 h 1888"/>
                <a:gd name="T34" fmla="*/ 3738 w 4040"/>
                <a:gd name="T35" fmla="*/ 1442 h 1888"/>
                <a:gd name="T36" fmla="*/ 3938 w 4040"/>
                <a:gd name="T37" fmla="*/ 1242 h 1888"/>
                <a:gd name="T38" fmla="*/ 4034 w 4040"/>
                <a:gd name="T39" fmla="*/ 1022 h 1888"/>
                <a:gd name="T40" fmla="*/ 4014 w 4040"/>
                <a:gd name="T41" fmla="*/ 790 h 1888"/>
                <a:gd name="T42" fmla="*/ 3882 w 4040"/>
                <a:gd name="T43" fmla="*/ 576 h 1888"/>
                <a:gd name="T44" fmla="*/ 3650 w 4040"/>
                <a:gd name="T45" fmla="*/ 386 h 1888"/>
                <a:gd name="T46" fmla="*/ 3334 w 4040"/>
                <a:gd name="T47" fmla="*/ 228 h 1888"/>
                <a:gd name="T48" fmla="*/ 2948 w 4040"/>
                <a:gd name="T49" fmla="*/ 106 h 1888"/>
                <a:gd name="T50" fmla="*/ 2506 w 4040"/>
                <a:gd name="T51" fmla="*/ 28 h 1888"/>
                <a:gd name="T52" fmla="*/ 2020 w 4040"/>
                <a:gd name="T53" fmla="*/ 0 h 1888"/>
                <a:gd name="T54" fmla="*/ 1606 w 4040"/>
                <a:gd name="T55" fmla="*/ 1736 h 1888"/>
                <a:gd name="T56" fmla="*/ 1164 w 4040"/>
                <a:gd name="T57" fmla="*/ 1678 h 1888"/>
                <a:gd name="T58" fmla="*/ 776 w 4040"/>
                <a:gd name="T59" fmla="*/ 1576 h 1888"/>
                <a:gd name="T60" fmla="*/ 458 w 4040"/>
                <a:gd name="T61" fmla="*/ 1436 h 1888"/>
                <a:gd name="T62" fmla="*/ 224 w 4040"/>
                <a:gd name="T63" fmla="*/ 1266 h 1888"/>
                <a:gd name="T64" fmla="*/ 88 w 4040"/>
                <a:gd name="T65" fmla="*/ 1074 h 1888"/>
                <a:gd name="T66" fmla="*/ 68 w 4040"/>
                <a:gd name="T67" fmla="*/ 864 h 1888"/>
                <a:gd name="T68" fmla="*/ 166 w 4040"/>
                <a:gd name="T69" fmla="*/ 664 h 1888"/>
                <a:gd name="T70" fmla="*/ 370 w 4040"/>
                <a:gd name="T71" fmla="*/ 486 h 1888"/>
                <a:gd name="T72" fmla="*/ 662 w 4040"/>
                <a:gd name="T73" fmla="*/ 336 h 1888"/>
                <a:gd name="T74" fmla="*/ 1028 w 4040"/>
                <a:gd name="T75" fmla="*/ 222 h 1888"/>
                <a:gd name="T76" fmla="*/ 1454 w 4040"/>
                <a:gd name="T77" fmla="*/ 148 h 1888"/>
                <a:gd name="T78" fmla="*/ 1922 w 4040"/>
                <a:gd name="T79" fmla="*/ 120 h 1888"/>
                <a:gd name="T80" fmla="*/ 2392 w 4040"/>
                <a:gd name="T81" fmla="*/ 148 h 1888"/>
                <a:gd name="T82" fmla="*/ 2818 w 4040"/>
                <a:gd name="T83" fmla="*/ 222 h 1888"/>
                <a:gd name="T84" fmla="*/ 3184 w 4040"/>
                <a:gd name="T85" fmla="*/ 336 h 1888"/>
                <a:gd name="T86" fmla="*/ 3476 w 4040"/>
                <a:gd name="T87" fmla="*/ 486 h 1888"/>
                <a:gd name="T88" fmla="*/ 3680 w 4040"/>
                <a:gd name="T89" fmla="*/ 664 h 1888"/>
                <a:gd name="T90" fmla="*/ 3778 w 4040"/>
                <a:gd name="T91" fmla="*/ 864 h 1888"/>
                <a:gd name="T92" fmla="*/ 3758 w 4040"/>
                <a:gd name="T93" fmla="*/ 1074 h 1888"/>
                <a:gd name="T94" fmla="*/ 3622 w 4040"/>
                <a:gd name="T95" fmla="*/ 1266 h 1888"/>
                <a:gd name="T96" fmla="*/ 3388 w 4040"/>
                <a:gd name="T97" fmla="*/ 1436 h 1888"/>
                <a:gd name="T98" fmla="*/ 3070 w 4040"/>
                <a:gd name="T99" fmla="*/ 1576 h 1888"/>
                <a:gd name="T100" fmla="*/ 2682 w 4040"/>
                <a:gd name="T101" fmla="*/ 1678 h 1888"/>
                <a:gd name="T102" fmla="*/ 2240 w 4040"/>
                <a:gd name="T103" fmla="*/ 1736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chemeClr val="bg2">
                    <a:gamma/>
                    <a:tint val="30196"/>
                    <a:invGamma/>
                    <a:alpha val="36000"/>
                  </a:schemeClr>
                </a:gs>
                <a:gs pos="100000">
                  <a:schemeClr val="bg2"/>
                </a:gs>
              </a:gsLst>
              <a:lin ang="0" scaled="1"/>
            </a:gradFill>
            <a:ln>
              <a:noFill/>
            </a:ln>
            <a:extLst>
              <a:ext uri="{91240B29-F687-4F45-9708-019B960494DF}">
                <a14:hiddenLine xmlns:a14="http://schemas.microsoft.com/office/drawing/2010/main" w="0">
                  <a:solidFill>
                    <a:srgbClr val="F7C16B"/>
                  </a:solidFill>
                  <a:prstDash val="solid"/>
                  <a:round/>
                  <a:headEnd/>
                  <a:tailEnd/>
                </a14:hiddenLine>
              </a:ext>
            </a:extLst>
          </p:spPr>
          <p:txBody>
            <a:bodyPr/>
            <a:lstStyle/>
            <a:p>
              <a:endParaRPr lang="en-US"/>
            </a:p>
          </p:txBody>
        </p:sp>
        <p:sp>
          <p:nvSpPr>
            <p:cNvPr id="89107" name="Oval 19"/>
            <p:cNvSpPr>
              <a:spLocks noChangeArrowheads="1"/>
            </p:cNvSpPr>
            <p:nvPr/>
          </p:nvSpPr>
          <p:spPr bwMode="auto">
            <a:xfrm rot="-1543677">
              <a:off x="2736" y="1728"/>
              <a:ext cx="672" cy="192"/>
            </a:xfrm>
            <a:prstGeom prst="ellipse">
              <a:avLst/>
            </a:prstGeom>
            <a:gradFill rotWithShape="1">
              <a:gsLst>
                <a:gs pos="0">
                  <a:srgbClr val="5F5F5F"/>
                </a:gs>
                <a:gs pos="100000">
                  <a:srgbClr val="84A5C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08" name="Oval 20"/>
            <p:cNvSpPr>
              <a:spLocks noChangeArrowheads="1"/>
            </p:cNvSpPr>
            <p:nvPr/>
          </p:nvSpPr>
          <p:spPr bwMode="auto">
            <a:xfrm rot="-1543677">
              <a:off x="4416" y="1824"/>
              <a:ext cx="672" cy="192"/>
            </a:xfrm>
            <a:prstGeom prst="ellipse">
              <a:avLst/>
            </a:prstGeom>
            <a:gradFill rotWithShape="1">
              <a:gsLst>
                <a:gs pos="0">
                  <a:srgbClr val="5F5F5F"/>
                </a:gs>
                <a:gs pos="100000">
                  <a:srgbClr val="84A5C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09" name="Oval 21"/>
            <p:cNvSpPr>
              <a:spLocks noChangeArrowheads="1"/>
            </p:cNvSpPr>
            <p:nvPr/>
          </p:nvSpPr>
          <p:spPr bwMode="auto">
            <a:xfrm rot="-1543677">
              <a:off x="1824" y="3504"/>
              <a:ext cx="672" cy="192"/>
            </a:xfrm>
            <a:prstGeom prst="ellipse">
              <a:avLst/>
            </a:prstGeom>
            <a:gradFill rotWithShape="1">
              <a:gsLst>
                <a:gs pos="0">
                  <a:srgbClr val="5F5F5F"/>
                </a:gs>
                <a:gs pos="100000">
                  <a:srgbClr val="84A5C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10" name="Oval 22"/>
            <p:cNvSpPr>
              <a:spLocks noChangeArrowheads="1"/>
            </p:cNvSpPr>
            <p:nvPr/>
          </p:nvSpPr>
          <p:spPr bwMode="auto">
            <a:xfrm rot="-1543677">
              <a:off x="3456" y="3120"/>
              <a:ext cx="672" cy="192"/>
            </a:xfrm>
            <a:prstGeom prst="ellipse">
              <a:avLst/>
            </a:prstGeom>
            <a:gradFill rotWithShape="1">
              <a:gsLst>
                <a:gs pos="0">
                  <a:srgbClr val="5F5F5F"/>
                </a:gs>
                <a:gs pos="100000">
                  <a:srgbClr val="84A5C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11" name="Oval 23"/>
            <p:cNvSpPr>
              <a:spLocks noChangeArrowheads="1"/>
            </p:cNvSpPr>
            <p:nvPr/>
          </p:nvSpPr>
          <p:spPr bwMode="auto">
            <a:xfrm rot="-1543677">
              <a:off x="1296" y="2592"/>
              <a:ext cx="672" cy="192"/>
            </a:xfrm>
            <a:prstGeom prst="ellipse">
              <a:avLst/>
            </a:prstGeom>
            <a:gradFill rotWithShape="1">
              <a:gsLst>
                <a:gs pos="0">
                  <a:srgbClr val="5F5F5F"/>
                </a:gs>
                <a:gs pos="100000">
                  <a:srgbClr val="84A5C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93" name="Oval 5"/>
            <p:cNvSpPr>
              <a:spLocks noChangeArrowheads="1"/>
            </p:cNvSpPr>
            <p:nvPr/>
          </p:nvSpPr>
          <p:spPr bwMode="gray">
            <a:xfrm>
              <a:off x="2407" y="1296"/>
              <a:ext cx="720" cy="694"/>
            </a:xfrm>
            <a:prstGeom prst="ellipse">
              <a:avLst/>
            </a:prstGeom>
            <a:gradFill rotWithShape="1">
              <a:gsLst>
                <a:gs pos="0">
                  <a:schemeClr val="hlink"/>
                </a:gs>
                <a:gs pos="100000">
                  <a:schemeClr val="hlink">
                    <a:gamma/>
                    <a:shade val="34510"/>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lstStyle/>
            <a:p>
              <a:endParaRPr lang="en-US" altLang="en-US"/>
            </a:p>
          </p:txBody>
        </p:sp>
        <p:sp>
          <p:nvSpPr>
            <p:cNvPr id="89094" name="Oval 6"/>
            <p:cNvSpPr>
              <a:spLocks noChangeArrowheads="1"/>
            </p:cNvSpPr>
            <p:nvPr/>
          </p:nvSpPr>
          <p:spPr bwMode="gray">
            <a:xfrm>
              <a:off x="999" y="2126"/>
              <a:ext cx="719" cy="694"/>
            </a:xfrm>
            <a:prstGeom prst="ellipse">
              <a:avLst/>
            </a:prstGeom>
            <a:gradFill rotWithShape="1">
              <a:gsLst>
                <a:gs pos="0">
                  <a:schemeClr val="accent1"/>
                </a:gs>
                <a:gs pos="100000">
                  <a:schemeClr val="accent1">
                    <a:gamma/>
                    <a:shade val="31373"/>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lstStyle/>
            <a:p>
              <a:endParaRPr lang="en-US" altLang="en-US"/>
            </a:p>
          </p:txBody>
        </p:sp>
        <p:sp>
          <p:nvSpPr>
            <p:cNvPr id="89095" name="Oval 7"/>
            <p:cNvSpPr>
              <a:spLocks noChangeArrowheads="1"/>
            </p:cNvSpPr>
            <p:nvPr/>
          </p:nvSpPr>
          <p:spPr bwMode="gray">
            <a:xfrm>
              <a:off x="1493" y="3050"/>
              <a:ext cx="719" cy="694"/>
            </a:xfrm>
            <a:prstGeom prst="ellipse">
              <a:avLst/>
            </a:prstGeom>
            <a:gradFill rotWithShape="1">
              <a:gsLst>
                <a:gs pos="0">
                  <a:schemeClr val="accent2"/>
                </a:gs>
                <a:gs pos="100000">
                  <a:schemeClr val="accent2">
                    <a:gamma/>
                    <a:shade val="35686"/>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lstStyle/>
            <a:p>
              <a:endParaRPr lang="en-US" altLang="en-US"/>
            </a:p>
          </p:txBody>
        </p:sp>
        <p:sp>
          <p:nvSpPr>
            <p:cNvPr id="89096" name="Oval 8"/>
            <p:cNvSpPr>
              <a:spLocks noChangeArrowheads="1"/>
            </p:cNvSpPr>
            <p:nvPr/>
          </p:nvSpPr>
          <p:spPr bwMode="gray">
            <a:xfrm>
              <a:off x="3048" y="2707"/>
              <a:ext cx="719" cy="694"/>
            </a:xfrm>
            <a:prstGeom prst="ellipse">
              <a:avLst/>
            </a:prstGeom>
            <a:gradFill rotWithShape="1">
              <a:gsLst>
                <a:gs pos="0">
                  <a:schemeClr val="bg2"/>
                </a:gs>
                <a:gs pos="100000">
                  <a:schemeClr val="bg2">
                    <a:gamma/>
                    <a:shade val="35686"/>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lstStyle/>
            <a:p>
              <a:endParaRPr lang="en-US" altLang="en-US"/>
            </a:p>
          </p:txBody>
        </p:sp>
        <p:sp>
          <p:nvSpPr>
            <p:cNvPr id="89097" name="Oval 9"/>
            <p:cNvSpPr>
              <a:spLocks noChangeArrowheads="1"/>
            </p:cNvSpPr>
            <p:nvPr/>
          </p:nvSpPr>
          <p:spPr bwMode="gray">
            <a:xfrm>
              <a:off x="4072" y="1420"/>
              <a:ext cx="680" cy="695"/>
            </a:xfrm>
            <a:prstGeom prst="ellipse">
              <a:avLst/>
            </a:prstGeom>
            <a:gradFill rotWithShape="1">
              <a:gsLst>
                <a:gs pos="0">
                  <a:schemeClr val="folHlink"/>
                </a:gs>
                <a:gs pos="100000">
                  <a:schemeClr val="folHlink">
                    <a:gamma/>
                    <a:shade val="34510"/>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lstStyle/>
            <a:p>
              <a:endParaRPr lang="en-US" altLang="en-US" b="1"/>
            </a:p>
          </p:txBody>
        </p:sp>
        <p:sp>
          <p:nvSpPr>
            <p:cNvPr id="89098" name="Text Box 10"/>
            <p:cNvSpPr txBox="1">
              <a:spLocks noChangeArrowheads="1"/>
            </p:cNvSpPr>
            <p:nvPr/>
          </p:nvSpPr>
          <p:spPr bwMode="white">
            <a:xfrm>
              <a:off x="1127" y="2375"/>
              <a:ext cx="4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p>
              <a:pPr algn="l" eaLnBrk="0" hangingPunct="0"/>
              <a:r>
                <a:rPr lang="en-US" altLang="en-US" b="1">
                  <a:solidFill>
                    <a:schemeClr val="bg1"/>
                  </a:solidFill>
                  <a:latin typeface="Verdana" panose="020B0604030504040204" pitchFamily="34" charset="0"/>
                </a:rPr>
                <a:t>Text</a:t>
              </a:r>
            </a:p>
          </p:txBody>
        </p:sp>
        <p:sp>
          <p:nvSpPr>
            <p:cNvPr id="89099" name="Text Box 11"/>
            <p:cNvSpPr txBox="1">
              <a:spLocks noChangeArrowheads="1"/>
            </p:cNvSpPr>
            <p:nvPr/>
          </p:nvSpPr>
          <p:spPr bwMode="white">
            <a:xfrm>
              <a:off x="2578" y="1545"/>
              <a:ext cx="4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p>
              <a:pPr algn="l" eaLnBrk="0" hangingPunct="0"/>
              <a:r>
                <a:rPr lang="en-US" altLang="en-US" b="1">
                  <a:solidFill>
                    <a:schemeClr val="bg1"/>
                  </a:solidFill>
                  <a:latin typeface="Verdana" panose="020B0604030504040204" pitchFamily="34" charset="0"/>
                </a:rPr>
                <a:t>Text</a:t>
              </a:r>
            </a:p>
          </p:txBody>
        </p:sp>
        <p:sp>
          <p:nvSpPr>
            <p:cNvPr id="89100" name="Text Box 12"/>
            <p:cNvSpPr txBox="1">
              <a:spLocks noChangeArrowheads="1"/>
            </p:cNvSpPr>
            <p:nvPr/>
          </p:nvSpPr>
          <p:spPr bwMode="white">
            <a:xfrm>
              <a:off x="4222" y="1696"/>
              <a:ext cx="4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p>
              <a:pPr algn="l" eaLnBrk="0" hangingPunct="0"/>
              <a:r>
                <a:rPr lang="en-US" altLang="en-US" b="1">
                  <a:solidFill>
                    <a:schemeClr val="bg1"/>
                  </a:solidFill>
                  <a:latin typeface="Verdana" panose="020B0604030504040204" pitchFamily="34" charset="0"/>
                </a:rPr>
                <a:t>Text</a:t>
              </a:r>
            </a:p>
          </p:txBody>
        </p:sp>
        <p:sp>
          <p:nvSpPr>
            <p:cNvPr id="89101" name="Text Box 13"/>
            <p:cNvSpPr txBox="1">
              <a:spLocks noChangeArrowheads="1"/>
            </p:cNvSpPr>
            <p:nvPr/>
          </p:nvSpPr>
          <p:spPr bwMode="white">
            <a:xfrm>
              <a:off x="3219" y="2956"/>
              <a:ext cx="4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p>
              <a:pPr algn="l" eaLnBrk="0" hangingPunct="0"/>
              <a:r>
                <a:rPr lang="en-US" altLang="en-US" b="1">
                  <a:solidFill>
                    <a:schemeClr val="bg1"/>
                  </a:solidFill>
                  <a:latin typeface="Verdana" panose="020B0604030504040204" pitchFamily="34" charset="0"/>
                </a:rPr>
                <a:t>Text</a:t>
              </a:r>
            </a:p>
          </p:txBody>
        </p:sp>
        <p:sp>
          <p:nvSpPr>
            <p:cNvPr id="89102" name="Text Box 14"/>
            <p:cNvSpPr txBox="1">
              <a:spLocks noChangeArrowheads="1"/>
            </p:cNvSpPr>
            <p:nvPr/>
          </p:nvSpPr>
          <p:spPr bwMode="white">
            <a:xfrm>
              <a:off x="1638" y="3295"/>
              <a:ext cx="4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p>
              <a:pPr algn="l" eaLnBrk="0" hangingPunct="0"/>
              <a:r>
                <a:rPr lang="en-US" altLang="en-US" b="1">
                  <a:solidFill>
                    <a:schemeClr val="bg1"/>
                  </a:solidFill>
                  <a:latin typeface="Verdana" panose="020B0604030504040204" pitchFamily="34" charset="0"/>
                </a:rPr>
                <a:t>Text</a:t>
              </a:r>
            </a:p>
          </p:txBody>
        </p:sp>
        <p:sp>
          <p:nvSpPr>
            <p:cNvPr id="89103" name="Text Box 15"/>
            <p:cNvSpPr txBox="1">
              <a:spLocks noChangeArrowheads="1"/>
            </p:cNvSpPr>
            <p:nvPr/>
          </p:nvSpPr>
          <p:spPr bwMode="auto">
            <a:xfrm>
              <a:off x="2160" y="2304"/>
              <a:ext cx="1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eaLnBrk="0" hangingPunct="0"/>
              <a:r>
                <a:rPr lang="en-US" altLang="en-US" sz="2800" b="1"/>
                <a:t>Cycle name</a:t>
              </a:r>
            </a:p>
          </p:txBody>
        </p:sp>
        <p:sp>
          <p:nvSpPr>
            <p:cNvPr id="89104" name="Line 16"/>
            <p:cNvSpPr>
              <a:spLocks noChangeShapeType="1"/>
            </p:cNvSpPr>
            <p:nvPr/>
          </p:nvSpPr>
          <p:spPr bwMode="black">
            <a:xfrm>
              <a:off x="1639" y="1545"/>
              <a:ext cx="1025" cy="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cxnSp>
          <p:nvCxnSpPr>
            <p:cNvPr id="89105" name="AutoShape 17"/>
            <p:cNvCxnSpPr>
              <a:cxnSpLocks noChangeShapeType="1"/>
            </p:cNvCxnSpPr>
            <p:nvPr/>
          </p:nvCxnSpPr>
          <p:spPr bwMode="black">
            <a:xfrm flipH="1">
              <a:off x="559" y="1545"/>
              <a:ext cx="1087"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cxnSp>
        <p:sp>
          <p:nvSpPr>
            <p:cNvPr id="89106" name="Text Box 18"/>
            <p:cNvSpPr txBox="1">
              <a:spLocks noChangeArrowheads="1"/>
            </p:cNvSpPr>
            <p:nvPr/>
          </p:nvSpPr>
          <p:spPr bwMode="auto">
            <a:xfrm>
              <a:off x="480" y="1296"/>
              <a:ext cx="129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en-US" sz="1600" b="1">
                  <a:latin typeface="Verdana" panose="020B0604030504040204" pitchFamily="34" charset="0"/>
                </a:rPr>
                <a:t>Add Your Text</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3"/>
          <p:cNvSpPr>
            <a:spLocks noGrp="1"/>
          </p:cNvSpPr>
          <p:nvPr>
            <p:ph type="ftr" sz="quarter" idx="10"/>
          </p:nvPr>
        </p:nvSpPr>
        <p:spPr/>
        <p:txBody>
          <a:bodyPr/>
          <a:lstStyle/>
          <a:p>
            <a:r>
              <a:rPr lang="en-US" altLang="en-US"/>
              <a:t>Company name</a:t>
            </a:r>
          </a:p>
        </p:txBody>
      </p:sp>
      <p:sp>
        <p:nvSpPr>
          <p:cNvPr id="23" name="Date Placeholder 5"/>
          <p:cNvSpPr>
            <a:spLocks noGrp="1"/>
          </p:cNvSpPr>
          <p:nvPr>
            <p:ph type="dt" sz="half" idx="12"/>
          </p:nvPr>
        </p:nvSpPr>
        <p:spPr/>
        <p:txBody>
          <a:bodyPr/>
          <a:lstStyle/>
          <a:p>
            <a:r>
              <a:rPr lang="en-US" altLang="en-US"/>
              <a:t>www.themegallery.com</a:t>
            </a:r>
          </a:p>
        </p:txBody>
      </p:sp>
      <p:sp>
        <p:nvSpPr>
          <p:cNvPr id="90114" name="Rectangle 2"/>
          <p:cNvSpPr>
            <a:spLocks noGrp="1" noChangeArrowheads="1"/>
          </p:cNvSpPr>
          <p:nvPr>
            <p:ph type="title"/>
          </p:nvPr>
        </p:nvSpPr>
        <p:spPr/>
        <p:txBody>
          <a:bodyPr/>
          <a:lstStyle/>
          <a:p>
            <a:r>
              <a:rPr lang="en-US" altLang="en-US"/>
              <a:t>Diagram</a:t>
            </a:r>
            <a:endParaRPr lang="en-US" altLang="en-US" sz="1600"/>
          </a:p>
        </p:txBody>
      </p:sp>
      <p:grpSp>
        <p:nvGrpSpPr>
          <p:cNvPr id="90115" name="Group 3"/>
          <p:cNvGrpSpPr>
            <a:grpSpLocks/>
          </p:cNvGrpSpPr>
          <p:nvPr/>
        </p:nvGrpSpPr>
        <p:grpSpPr bwMode="auto">
          <a:xfrm>
            <a:off x="1295400" y="1752600"/>
            <a:ext cx="6477000" cy="4124325"/>
            <a:chOff x="624" y="967"/>
            <a:chExt cx="4416" cy="2735"/>
          </a:xfrm>
        </p:grpSpPr>
        <p:sp>
          <p:nvSpPr>
            <p:cNvPr id="90116" name="AutoShape 4"/>
            <p:cNvSpPr>
              <a:spLocks noChangeArrowheads="1"/>
            </p:cNvSpPr>
            <p:nvPr/>
          </p:nvSpPr>
          <p:spPr bwMode="gray">
            <a:xfrm>
              <a:off x="2304" y="2496"/>
              <a:ext cx="1056" cy="384"/>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17" name="AutoShape 5"/>
            <p:cNvSpPr>
              <a:spLocks noChangeArrowheads="1"/>
            </p:cNvSpPr>
            <p:nvPr/>
          </p:nvSpPr>
          <p:spPr bwMode="gray">
            <a:xfrm>
              <a:off x="2304" y="2160"/>
              <a:ext cx="1056" cy="384"/>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18" name="AutoShape 6"/>
            <p:cNvSpPr>
              <a:spLocks noChangeArrowheads="1"/>
            </p:cNvSpPr>
            <p:nvPr/>
          </p:nvSpPr>
          <p:spPr bwMode="gray">
            <a:xfrm>
              <a:off x="2304" y="1824"/>
              <a:ext cx="1056" cy="384"/>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19" name="Text Box 7"/>
            <p:cNvSpPr txBox="1">
              <a:spLocks noChangeArrowheads="1"/>
            </p:cNvSpPr>
            <p:nvPr/>
          </p:nvSpPr>
          <p:spPr bwMode="gray">
            <a:xfrm>
              <a:off x="2619" y="1969"/>
              <a:ext cx="446"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b="1">
                  <a:solidFill>
                    <a:schemeClr val="bg1"/>
                  </a:solidFill>
                </a:rPr>
                <a:t>Text</a:t>
              </a:r>
            </a:p>
          </p:txBody>
        </p:sp>
        <p:sp>
          <p:nvSpPr>
            <p:cNvPr id="90120" name="Text Box 8"/>
            <p:cNvSpPr txBox="1">
              <a:spLocks noChangeArrowheads="1"/>
            </p:cNvSpPr>
            <p:nvPr/>
          </p:nvSpPr>
          <p:spPr bwMode="gray">
            <a:xfrm>
              <a:off x="2619" y="2305"/>
              <a:ext cx="446"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b="1">
                  <a:solidFill>
                    <a:schemeClr val="bg1"/>
                  </a:solidFill>
                </a:rPr>
                <a:t>Text</a:t>
              </a:r>
            </a:p>
          </p:txBody>
        </p:sp>
        <p:sp>
          <p:nvSpPr>
            <p:cNvPr id="90121" name="Text Box 9"/>
            <p:cNvSpPr txBox="1">
              <a:spLocks noChangeArrowheads="1"/>
            </p:cNvSpPr>
            <p:nvPr/>
          </p:nvSpPr>
          <p:spPr bwMode="gray">
            <a:xfrm>
              <a:off x="2619" y="2641"/>
              <a:ext cx="446"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b="1">
                  <a:solidFill>
                    <a:schemeClr val="bg1"/>
                  </a:solidFill>
                </a:rPr>
                <a:t>Text</a:t>
              </a:r>
            </a:p>
          </p:txBody>
        </p:sp>
        <p:sp>
          <p:nvSpPr>
            <p:cNvPr id="90122" name="AutoShape 10"/>
            <p:cNvSpPr>
              <a:spLocks noChangeArrowheads="1"/>
            </p:cNvSpPr>
            <p:nvPr/>
          </p:nvSpPr>
          <p:spPr bwMode="gray">
            <a:xfrm>
              <a:off x="1872" y="1680"/>
              <a:ext cx="336" cy="1296"/>
            </a:xfrm>
            <a:prstGeom prst="leftArrow">
              <a:avLst>
                <a:gd name="adj1" fmla="val 65583"/>
                <a:gd name="adj2" fmla="val 65181"/>
              </a:avLst>
            </a:prstGeom>
            <a:gradFill rotWithShape="1">
              <a:gsLst>
                <a:gs pos="0">
                  <a:schemeClr val="bg2"/>
                </a:gs>
                <a:gs pos="100000">
                  <a:schemeClr val="bg2">
                    <a:gamma/>
                    <a:shade val="46275"/>
                    <a:invGamma/>
                    <a:alpha val="12000"/>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23" name="AutoShape 11"/>
            <p:cNvSpPr>
              <a:spLocks noChangeArrowheads="1"/>
            </p:cNvSpPr>
            <p:nvPr/>
          </p:nvSpPr>
          <p:spPr bwMode="auto">
            <a:xfrm>
              <a:off x="624" y="1344"/>
              <a:ext cx="1152" cy="1968"/>
            </a:xfrm>
            <a:prstGeom prst="roundRect">
              <a:avLst>
                <a:gd name="adj" fmla="val 16667"/>
              </a:avLst>
            </a:prstGeom>
            <a:noFill/>
            <a:ln w="38100">
              <a:solidFill>
                <a:schemeClr val="bg2"/>
              </a:solidFill>
              <a:round/>
              <a:headEnd/>
              <a:tailEnd/>
            </a:ln>
            <a:effectLst/>
            <a:extLst>
              <a:ext uri="{909E8E84-426E-40DD-AFC4-6F175D3DCCD1}">
                <a14:hiddenFill xmlns:a14="http://schemas.microsoft.com/office/drawing/2010/main">
                  <a:gradFill rotWithShape="1">
                    <a:gsLst>
                      <a:gs pos="0">
                        <a:schemeClr val="tx2"/>
                      </a:gs>
                      <a:gs pos="100000">
                        <a:schemeClr val="tx2">
                          <a:gamma/>
                          <a:tint val="48627"/>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a:latin typeface="Verdana" panose="020B0604030504040204" pitchFamily="34" charset="0"/>
              </a:endParaRPr>
            </a:p>
          </p:txBody>
        </p:sp>
        <p:sp>
          <p:nvSpPr>
            <p:cNvPr id="90124" name="Text Box 12"/>
            <p:cNvSpPr txBox="1">
              <a:spLocks noChangeArrowheads="1"/>
            </p:cNvSpPr>
            <p:nvPr/>
          </p:nvSpPr>
          <p:spPr bwMode="auto">
            <a:xfrm>
              <a:off x="672" y="1488"/>
              <a:ext cx="1056" cy="1313"/>
            </a:xfrm>
            <a:prstGeom prst="rect">
              <a:avLst/>
            </a:prstGeom>
            <a:noFill/>
            <a:ln>
              <a:noFill/>
            </a:ln>
            <a:effectLst/>
            <a:extLst>
              <a:ext uri="{909E8E84-426E-40DD-AFC4-6F175D3DCCD1}">
                <a14:hiddenFill xmlns:a14="http://schemas.microsoft.com/office/drawing/2010/main">
                  <a:gradFill rotWithShape="1">
                    <a:gsLst>
                      <a:gs pos="0">
                        <a:schemeClr val="tx2"/>
                      </a:gs>
                      <a:gs pos="100000">
                        <a:schemeClr val="tx2">
                          <a:gamma/>
                          <a:tint val="48627"/>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b="1">
                  <a:solidFill>
                    <a:srgbClr val="001D3A"/>
                  </a:solidFill>
                  <a:latin typeface="Verdana" panose="020B0604030504040204" pitchFamily="34" charset="0"/>
                </a:rPr>
                <a:t>Add Your</a:t>
              </a:r>
            </a:p>
            <a:p>
              <a:pPr eaLnBrk="0" hangingPunct="0"/>
              <a:r>
                <a:rPr lang="en-US" altLang="en-US" b="1">
                  <a:solidFill>
                    <a:srgbClr val="001D3A"/>
                  </a:solidFill>
                  <a:latin typeface="Verdana" panose="020B0604030504040204" pitchFamily="34" charset="0"/>
                </a:rPr>
                <a:t>Title Text</a:t>
              </a:r>
            </a:p>
            <a:p>
              <a:pPr eaLnBrk="0" hangingPunct="0"/>
              <a:endParaRPr lang="en-US" altLang="en-US">
                <a:solidFill>
                  <a:srgbClr val="001D3A"/>
                </a:solidFill>
                <a:latin typeface="Verdana" panose="020B0604030504040204" pitchFamily="34" charset="0"/>
              </a:endParaRPr>
            </a:p>
            <a:p>
              <a:pPr eaLnBrk="0" hangingPunct="0">
                <a:buSzPct val="60000"/>
                <a:buFontTx/>
                <a:buChar char="•"/>
              </a:pPr>
              <a:r>
                <a:rPr lang="en-US" altLang="en-US" sz="1400">
                  <a:solidFill>
                    <a:srgbClr val="001D3A"/>
                  </a:solidFill>
                  <a:latin typeface="Verdana" panose="020B0604030504040204" pitchFamily="34" charset="0"/>
                </a:rPr>
                <a:t>Text 1</a:t>
              </a:r>
            </a:p>
            <a:p>
              <a:pPr eaLnBrk="0" hangingPunct="0">
                <a:buSzPct val="60000"/>
                <a:buFontTx/>
                <a:buChar char="•"/>
              </a:pPr>
              <a:r>
                <a:rPr lang="en-US" altLang="en-US" sz="1400">
                  <a:solidFill>
                    <a:srgbClr val="001D3A"/>
                  </a:solidFill>
                  <a:latin typeface="Verdana" panose="020B0604030504040204" pitchFamily="34" charset="0"/>
                </a:rPr>
                <a:t>Text 2</a:t>
              </a:r>
            </a:p>
            <a:p>
              <a:pPr eaLnBrk="0" hangingPunct="0">
                <a:buSzPct val="60000"/>
                <a:buFontTx/>
                <a:buChar char="•"/>
              </a:pPr>
              <a:r>
                <a:rPr lang="en-US" altLang="en-US" sz="1400">
                  <a:solidFill>
                    <a:srgbClr val="001D3A"/>
                  </a:solidFill>
                  <a:latin typeface="Verdana" panose="020B0604030504040204" pitchFamily="34" charset="0"/>
                </a:rPr>
                <a:t>Text 3</a:t>
              </a:r>
            </a:p>
            <a:p>
              <a:pPr eaLnBrk="0" hangingPunct="0">
                <a:buSzPct val="60000"/>
                <a:buFontTx/>
                <a:buChar char="•"/>
              </a:pPr>
              <a:r>
                <a:rPr lang="en-US" altLang="en-US" sz="1400">
                  <a:solidFill>
                    <a:srgbClr val="001D3A"/>
                  </a:solidFill>
                  <a:latin typeface="Verdana" panose="020B0604030504040204" pitchFamily="34" charset="0"/>
                </a:rPr>
                <a:t>Text 4</a:t>
              </a:r>
            </a:p>
            <a:p>
              <a:pPr eaLnBrk="0" hangingPunct="0">
                <a:buSzPct val="60000"/>
                <a:buFontTx/>
                <a:buChar char="•"/>
              </a:pPr>
              <a:r>
                <a:rPr lang="en-US" altLang="en-US" sz="1400">
                  <a:solidFill>
                    <a:srgbClr val="001D3A"/>
                  </a:solidFill>
                  <a:latin typeface="Verdana" panose="020B0604030504040204" pitchFamily="34" charset="0"/>
                </a:rPr>
                <a:t>Text 5</a:t>
              </a:r>
            </a:p>
          </p:txBody>
        </p:sp>
        <p:sp>
          <p:nvSpPr>
            <p:cNvPr id="90125" name="AutoShape 13"/>
            <p:cNvSpPr>
              <a:spLocks noChangeArrowheads="1"/>
            </p:cNvSpPr>
            <p:nvPr/>
          </p:nvSpPr>
          <p:spPr bwMode="auto">
            <a:xfrm>
              <a:off x="3888" y="1344"/>
              <a:ext cx="1152" cy="1968"/>
            </a:xfrm>
            <a:prstGeom prst="roundRect">
              <a:avLst>
                <a:gd name="adj" fmla="val 16667"/>
              </a:avLst>
            </a:prstGeom>
            <a:noFill/>
            <a:ln w="38100">
              <a:solidFill>
                <a:schemeClr val="bg2"/>
              </a:solidFill>
              <a:round/>
              <a:headEnd/>
              <a:tailEnd/>
            </a:ln>
            <a:effectLst/>
            <a:extLst>
              <a:ext uri="{909E8E84-426E-40DD-AFC4-6F175D3DCCD1}">
                <a14:hiddenFill xmlns:a14="http://schemas.microsoft.com/office/drawing/2010/main">
                  <a:gradFill rotWithShape="1">
                    <a:gsLst>
                      <a:gs pos="0">
                        <a:schemeClr val="tx2"/>
                      </a:gs>
                      <a:gs pos="100000">
                        <a:schemeClr val="tx2">
                          <a:gamma/>
                          <a:tint val="48627"/>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a:latin typeface="Verdana" panose="020B0604030504040204" pitchFamily="34" charset="0"/>
              </a:endParaRPr>
            </a:p>
          </p:txBody>
        </p:sp>
        <p:sp>
          <p:nvSpPr>
            <p:cNvPr id="90126" name="Text Box 14"/>
            <p:cNvSpPr txBox="1">
              <a:spLocks noChangeArrowheads="1"/>
            </p:cNvSpPr>
            <p:nvPr/>
          </p:nvSpPr>
          <p:spPr bwMode="auto">
            <a:xfrm>
              <a:off x="3936" y="1488"/>
              <a:ext cx="1056" cy="1313"/>
            </a:xfrm>
            <a:prstGeom prst="rect">
              <a:avLst/>
            </a:prstGeom>
            <a:noFill/>
            <a:ln>
              <a:noFill/>
            </a:ln>
            <a:effectLst/>
            <a:extLst>
              <a:ext uri="{909E8E84-426E-40DD-AFC4-6F175D3DCCD1}">
                <a14:hiddenFill xmlns:a14="http://schemas.microsoft.com/office/drawing/2010/main">
                  <a:gradFill rotWithShape="1">
                    <a:gsLst>
                      <a:gs pos="0">
                        <a:schemeClr val="tx2"/>
                      </a:gs>
                      <a:gs pos="100000">
                        <a:schemeClr val="tx2">
                          <a:gamma/>
                          <a:tint val="48627"/>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b="1">
                  <a:solidFill>
                    <a:srgbClr val="001D3A"/>
                  </a:solidFill>
                  <a:latin typeface="Verdana" panose="020B0604030504040204" pitchFamily="34" charset="0"/>
                </a:rPr>
                <a:t>Add Your</a:t>
              </a:r>
            </a:p>
            <a:p>
              <a:pPr eaLnBrk="0" hangingPunct="0"/>
              <a:r>
                <a:rPr lang="en-US" altLang="en-US" b="1">
                  <a:solidFill>
                    <a:srgbClr val="001D3A"/>
                  </a:solidFill>
                  <a:latin typeface="Verdana" panose="020B0604030504040204" pitchFamily="34" charset="0"/>
                </a:rPr>
                <a:t>Title Text</a:t>
              </a:r>
            </a:p>
            <a:p>
              <a:pPr eaLnBrk="0" hangingPunct="0"/>
              <a:endParaRPr lang="en-US" altLang="en-US">
                <a:solidFill>
                  <a:srgbClr val="001D3A"/>
                </a:solidFill>
                <a:latin typeface="Verdana" panose="020B0604030504040204" pitchFamily="34" charset="0"/>
              </a:endParaRPr>
            </a:p>
            <a:p>
              <a:pPr eaLnBrk="0" hangingPunct="0">
                <a:buSzPct val="60000"/>
                <a:buFontTx/>
                <a:buChar char="•"/>
              </a:pPr>
              <a:r>
                <a:rPr lang="en-US" altLang="en-US" sz="1400">
                  <a:solidFill>
                    <a:srgbClr val="001D3A"/>
                  </a:solidFill>
                  <a:latin typeface="Verdana" panose="020B0604030504040204" pitchFamily="34" charset="0"/>
                </a:rPr>
                <a:t>Text 1</a:t>
              </a:r>
            </a:p>
            <a:p>
              <a:pPr eaLnBrk="0" hangingPunct="0">
                <a:buSzPct val="60000"/>
                <a:buFontTx/>
                <a:buChar char="•"/>
              </a:pPr>
              <a:r>
                <a:rPr lang="en-US" altLang="en-US" sz="1400">
                  <a:solidFill>
                    <a:srgbClr val="001D3A"/>
                  </a:solidFill>
                  <a:latin typeface="Verdana" panose="020B0604030504040204" pitchFamily="34" charset="0"/>
                </a:rPr>
                <a:t>Text 2</a:t>
              </a:r>
            </a:p>
            <a:p>
              <a:pPr eaLnBrk="0" hangingPunct="0">
                <a:buSzPct val="60000"/>
                <a:buFontTx/>
                <a:buChar char="•"/>
              </a:pPr>
              <a:r>
                <a:rPr lang="en-US" altLang="en-US" sz="1400">
                  <a:solidFill>
                    <a:srgbClr val="001D3A"/>
                  </a:solidFill>
                  <a:latin typeface="Verdana" panose="020B0604030504040204" pitchFamily="34" charset="0"/>
                </a:rPr>
                <a:t>Text 3</a:t>
              </a:r>
            </a:p>
            <a:p>
              <a:pPr eaLnBrk="0" hangingPunct="0">
                <a:buSzPct val="60000"/>
                <a:buFontTx/>
                <a:buChar char="•"/>
              </a:pPr>
              <a:r>
                <a:rPr lang="en-US" altLang="en-US" sz="1400">
                  <a:solidFill>
                    <a:srgbClr val="001D3A"/>
                  </a:solidFill>
                  <a:latin typeface="Verdana" panose="020B0604030504040204" pitchFamily="34" charset="0"/>
                </a:rPr>
                <a:t>Text 4</a:t>
              </a:r>
            </a:p>
            <a:p>
              <a:pPr eaLnBrk="0" hangingPunct="0">
                <a:buSzPct val="60000"/>
                <a:buFontTx/>
                <a:buChar char="•"/>
              </a:pPr>
              <a:r>
                <a:rPr lang="en-US" altLang="en-US" sz="1400">
                  <a:solidFill>
                    <a:srgbClr val="001D3A"/>
                  </a:solidFill>
                  <a:latin typeface="Verdana" panose="020B0604030504040204" pitchFamily="34" charset="0"/>
                </a:rPr>
                <a:t>Text 5</a:t>
              </a:r>
            </a:p>
          </p:txBody>
        </p:sp>
        <p:sp>
          <p:nvSpPr>
            <p:cNvPr id="90127" name="AutoShape 15"/>
            <p:cNvSpPr>
              <a:spLocks noChangeArrowheads="1"/>
            </p:cNvSpPr>
            <p:nvPr/>
          </p:nvSpPr>
          <p:spPr bwMode="gray">
            <a:xfrm>
              <a:off x="3458" y="1680"/>
              <a:ext cx="334" cy="1296"/>
            </a:xfrm>
            <a:prstGeom prst="rightArrow">
              <a:avLst>
                <a:gd name="adj1" fmla="val 67750"/>
                <a:gd name="adj2" fmla="val 66167"/>
              </a:avLst>
            </a:prstGeom>
            <a:gradFill rotWithShape="1">
              <a:gsLst>
                <a:gs pos="0">
                  <a:schemeClr val="bg2">
                    <a:gamma/>
                    <a:shade val="46275"/>
                    <a:invGamma/>
                    <a:alpha val="12000"/>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28" name="AutoShape 16"/>
            <p:cNvSpPr>
              <a:spLocks noChangeArrowheads="1"/>
            </p:cNvSpPr>
            <p:nvPr/>
          </p:nvSpPr>
          <p:spPr bwMode="gray">
            <a:xfrm>
              <a:off x="1824" y="967"/>
              <a:ext cx="1920" cy="384"/>
            </a:xfrm>
            <a:prstGeom prst="can">
              <a:avLst>
                <a:gd name="adj" fmla="val 27866"/>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29" name="AutoShape 17"/>
            <p:cNvSpPr>
              <a:spLocks noChangeArrowheads="1"/>
            </p:cNvSpPr>
            <p:nvPr/>
          </p:nvSpPr>
          <p:spPr bwMode="gray">
            <a:xfrm>
              <a:off x="2283" y="1440"/>
              <a:ext cx="1104" cy="336"/>
            </a:xfrm>
            <a:prstGeom prst="upArrow">
              <a:avLst>
                <a:gd name="adj1" fmla="val 68380"/>
                <a:gd name="adj2" fmla="val 70833"/>
              </a:avLst>
            </a:prstGeom>
            <a:gradFill rotWithShape="1">
              <a:gsLst>
                <a:gs pos="0">
                  <a:schemeClr val="bg2"/>
                </a:gs>
                <a:gs pos="100000">
                  <a:schemeClr val="bg2">
                    <a:gamma/>
                    <a:tint val="63529"/>
                    <a:invGamma/>
                    <a:alpha val="1200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30" name="Text Box 18"/>
            <p:cNvSpPr txBox="1">
              <a:spLocks noChangeArrowheads="1"/>
            </p:cNvSpPr>
            <p:nvPr/>
          </p:nvSpPr>
          <p:spPr bwMode="gray">
            <a:xfrm>
              <a:off x="2604" y="1107"/>
              <a:ext cx="446"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b="1">
                  <a:solidFill>
                    <a:schemeClr val="bg1"/>
                  </a:solidFill>
                </a:rPr>
                <a:t>Text</a:t>
              </a:r>
            </a:p>
          </p:txBody>
        </p:sp>
        <p:sp>
          <p:nvSpPr>
            <p:cNvPr id="90131" name="AutoShape 19"/>
            <p:cNvSpPr>
              <a:spLocks noChangeArrowheads="1"/>
            </p:cNvSpPr>
            <p:nvPr/>
          </p:nvSpPr>
          <p:spPr bwMode="gray">
            <a:xfrm>
              <a:off x="1872" y="3312"/>
              <a:ext cx="1920" cy="384"/>
            </a:xfrm>
            <a:prstGeom prst="can">
              <a:avLst>
                <a:gd name="adj" fmla="val 32032"/>
              </a:avLst>
            </a:prstGeom>
            <a:gradFill rotWithShape="1">
              <a:gsLst>
                <a:gs pos="0">
                  <a:schemeClr val="hlink">
                    <a:gamma/>
                    <a:shade val="46275"/>
                    <a:invGamma/>
                  </a:schemeClr>
                </a:gs>
                <a:gs pos="50000">
                  <a:schemeClr val="hlink"/>
                </a:gs>
                <a:gs pos="100000">
                  <a:schemeClr val="hlink">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32" name="Text Box 20"/>
            <p:cNvSpPr txBox="1">
              <a:spLocks noChangeArrowheads="1"/>
            </p:cNvSpPr>
            <p:nvPr/>
          </p:nvSpPr>
          <p:spPr bwMode="gray">
            <a:xfrm>
              <a:off x="2604" y="3459"/>
              <a:ext cx="446"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b="1">
                  <a:solidFill>
                    <a:schemeClr val="bg1"/>
                  </a:solidFill>
                </a:rPr>
                <a:t>Text</a:t>
              </a:r>
            </a:p>
          </p:txBody>
        </p:sp>
        <p:sp>
          <p:nvSpPr>
            <p:cNvPr id="90133" name="AutoShape 21"/>
            <p:cNvSpPr>
              <a:spLocks noChangeArrowheads="1"/>
            </p:cNvSpPr>
            <p:nvPr/>
          </p:nvSpPr>
          <p:spPr bwMode="gray">
            <a:xfrm>
              <a:off x="2269" y="2928"/>
              <a:ext cx="1106" cy="331"/>
            </a:xfrm>
            <a:prstGeom prst="downArrow">
              <a:avLst>
                <a:gd name="adj1" fmla="val 67093"/>
                <a:gd name="adj2" fmla="val 64051"/>
              </a:avLst>
            </a:prstGeom>
            <a:gradFill rotWithShape="1">
              <a:gsLst>
                <a:gs pos="0">
                  <a:schemeClr val="bg2">
                    <a:gamma/>
                    <a:tint val="63529"/>
                    <a:invGamma/>
                    <a:alpha val="12000"/>
                  </a:schemeClr>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en-US" err="1" smtClean="0"/>
              <a:t>Nội</a:t>
            </a:r>
            <a:r>
              <a:rPr lang="en-US" altLang="en-US" smtClean="0"/>
              <a:t> dung </a:t>
            </a:r>
            <a:r>
              <a:rPr lang="en-US" altLang="en-US" err="1" smtClean="0"/>
              <a:t>trình</a:t>
            </a:r>
            <a:r>
              <a:rPr lang="en-US" altLang="en-US" smtClean="0"/>
              <a:t> </a:t>
            </a:r>
            <a:r>
              <a:rPr lang="en-US" altLang="en-US" err="1" smtClean="0"/>
              <a:t>bày</a:t>
            </a:r>
            <a:endParaRPr lang="en-US" altLang="en-US">
              <a:solidFill>
                <a:schemeClr val="accent1"/>
              </a:solidFill>
            </a:endParaRPr>
          </a:p>
        </p:txBody>
      </p:sp>
      <p:sp>
        <p:nvSpPr>
          <p:cNvPr id="106499"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128" name="AutoShape 4"/>
          <p:cNvSpPr>
            <a:spLocks noChangeArrowheads="1"/>
          </p:cNvSpPr>
          <p:nvPr/>
        </p:nvSpPr>
        <p:spPr bwMode="ltGray">
          <a:xfrm rot="5400000">
            <a:off x="-2422526" y="16271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2"/>
                  <a:pt x="10800" y="322"/>
                </a:cubicBezTo>
                <a:cubicBezTo>
                  <a:pt x="16524" y="322"/>
                  <a:pt x="21189" y="4916"/>
                  <a:pt x="21276" y="10641"/>
                </a:cubicBezTo>
                <a:lnTo>
                  <a:pt x="21598" y="10636"/>
                </a:lnTo>
                <a:cubicBezTo>
                  <a:pt x="21509" y="4736"/>
                  <a:pt x="16700" y="0"/>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129" name="AutoShape 5"/>
          <p:cNvSpPr>
            <a:spLocks noChangeArrowheads="1"/>
          </p:cNvSpPr>
          <p:nvPr/>
        </p:nvSpPr>
        <p:spPr bwMode="ltGray">
          <a:xfrm rot="5400000" flipH="1">
            <a:off x="-2016918" y="20629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4"/>
                  <a:pt x="10856" y="10769"/>
                  <a:pt x="10856" y="10800"/>
                </a:cubicBezTo>
                <a:lnTo>
                  <a:pt x="21600" y="10800"/>
                </a:lnTo>
                <a:cubicBezTo>
                  <a:pt x="21600" y="4835"/>
                  <a:pt x="16764" y="0"/>
                  <a:pt x="10800" y="0"/>
                </a:cubicBezTo>
                <a:cubicBezTo>
                  <a:pt x="4835" y="0"/>
                  <a:pt x="0" y="4835"/>
                  <a:pt x="0" y="10799"/>
                </a:cubicBezTo>
                <a:close/>
              </a:path>
            </a:pathLst>
          </a:custGeom>
          <a:solidFill>
            <a:srgbClr val="BBE0E3"/>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0" name="AutoShape 6"/>
          <p:cNvSpPr>
            <a:spLocks noChangeArrowheads="1"/>
          </p:cNvSpPr>
          <p:nvPr/>
        </p:nvSpPr>
        <p:spPr bwMode="gray">
          <a:xfrm>
            <a:off x="2203450" y="4826000"/>
            <a:ext cx="465455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b="1" err="1" smtClean="0"/>
              <a:t>Giới</a:t>
            </a:r>
            <a:r>
              <a:rPr lang="en-US" b="1" smtClean="0"/>
              <a:t> </a:t>
            </a:r>
            <a:r>
              <a:rPr lang="en-US" b="1" err="1" smtClean="0"/>
              <a:t>thiệu</a:t>
            </a:r>
            <a:r>
              <a:rPr lang="en-US" b="1" smtClean="0"/>
              <a:t> </a:t>
            </a:r>
            <a:r>
              <a:rPr lang="en-US" b="1" err="1" smtClean="0"/>
              <a:t>ứng</a:t>
            </a:r>
            <a:r>
              <a:rPr lang="en-US" b="1" smtClean="0"/>
              <a:t> </a:t>
            </a:r>
            <a:r>
              <a:rPr lang="en-US" b="1" err="1" smtClean="0"/>
              <a:t>dụng</a:t>
            </a:r>
            <a:r>
              <a:rPr lang="en-US" b="1" smtClean="0"/>
              <a:t> game </a:t>
            </a:r>
            <a:r>
              <a:rPr lang="en-US" b="1" err="1" smtClean="0"/>
              <a:t>đối</a:t>
            </a:r>
            <a:r>
              <a:rPr lang="en-US" b="1" smtClean="0"/>
              <a:t> </a:t>
            </a:r>
            <a:r>
              <a:rPr lang="en-US" b="1" err="1" smtClean="0"/>
              <a:t>kháng</a:t>
            </a:r>
            <a:r>
              <a:rPr lang="en-US" b="1" smtClean="0"/>
              <a:t> 3D</a:t>
            </a:r>
            <a:endParaRPr lang="en-US" b="1"/>
          </a:p>
        </p:txBody>
      </p:sp>
      <p:sp>
        <p:nvSpPr>
          <p:cNvPr id="131" name="AutoShape 7"/>
          <p:cNvSpPr>
            <a:spLocks noChangeArrowheads="1"/>
          </p:cNvSpPr>
          <p:nvPr/>
        </p:nvSpPr>
        <p:spPr bwMode="gray">
          <a:xfrm>
            <a:off x="2485790" y="4044950"/>
            <a:ext cx="582001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folHlink">
                        <a:gamma/>
                        <a:tint val="0"/>
                        <a:invGamma/>
                      </a:schemeClr>
                    </a:gs>
                    <a:gs pos="100000">
                      <a:schemeClr val="fo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b="1" err="1" smtClean="0"/>
              <a:t>Vấn</a:t>
            </a:r>
            <a:r>
              <a:rPr lang="en-US" b="1" smtClean="0"/>
              <a:t> </a:t>
            </a:r>
            <a:r>
              <a:rPr lang="en-US" b="1" err="1" smtClean="0"/>
              <a:t>đề</a:t>
            </a:r>
            <a:r>
              <a:rPr lang="en-US" b="1" smtClean="0"/>
              <a:t> </a:t>
            </a:r>
            <a:r>
              <a:rPr lang="en-US" b="1" err="1" smtClean="0"/>
              <a:t>và</a:t>
            </a:r>
            <a:r>
              <a:rPr lang="en-US" b="1" smtClean="0"/>
              <a:t> </a:t>
            </a:r>
            <a:r>
              <a:rPr lang="en-US" b="1" err="1" smtClean="0"/>
              <a:t>giải</a:t>
            </a:r>
            <a:r>
              <a:rPr lang="en-US" b="1" smtClean="0"/>
              <a:t> </a:t>
            </a:r>
            <a:r>
              <a:rPr lang="en-US" b="1" err="1" smtClean="0"/>
              <a:t>pháp</a:t>
            </a:r>
            <a:r>
              <a:rPr lang="en-US" b="1" smtClean="0"/>
              <a:t> </a:t>
            </a:r>
            <a:r>
              <a:rPr lang="en-US" b="1" err="1" smtClean="0"/>
              <a:t>khi</a:t>
            </a:r>
            <a:r>
              <a:rPr lang="en-US" b="1" smtClean="0"/>
              <a:t> </a:t>
            </a:r>
            <a:r>
              <a:rPr lang="en-US" b="1" err="1" smtClean="0"/>
              <a:t>làm</a:t>
            </a:r>
            <a:r>
              <a:rPr lang="en-US" b="1" smtClean="0"/>
              <a:t> game </a:t>
            </a:r>
            <a:r>
              <a:rPr lang="en-US" b="1" err="1" smtClean="0"/>
              <a:t>với</a:t>
            </a:r>
            <a:r>
              <a:rPr lang="en-US" b="1" smtClean="0"/>
              <a:t> Adreno SDK</a:t>
            </a:r>
            <a:endParaRPr lang="en-US" b="1"/>
          </a:p>
        </p:txBody>
      </p:sp>
      <p:sp>
        <p:nvSpPr>
          <p:cNvPr id="132" name="AutoShape 8"/>
          <p:cNvSpPr>
            <a:spLocks noChangeArrowheads="1"/>
          </p:cNvSpPr>
          <p:nvPr/>
        </p:nvSpPr>
        <p:spPr bwMode="gray">
          <a:xfrm>
            <a:off x="2409825" y="3230563"/>
            <a:ext cx="4295775"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b="1" err="1" smtClean="0"/>
              <a:t>Thư</a:t>
            </a:r>
            <a:r>
              <a:rPr lang="en-US" b="1" smtClean="0"/>
              <a:t> </a:t>
            </a:r>
            <a:r>
              <a:rPr lang="en-US" b="1" err="1" smtClean="0"/>
              <a:t>viện</a:t>
            </a:r>
            <a:r>
              <a:rPr lang="en-US" b="1" smtClean="0"/>
              <a:t> OpenGL ES </a:t>
            </a:r>
            <a:r>
              <a:rPr lang="en-US" b="1" err="1" smtClean="0"/>
              <a:t>và</a:t>
            </a:r>
            <a:r>
              <a:rPr lang="en-US" b="1" smtClean="0"/>
              <a:t> </a:t>
            </a:r>
            <a:r>
              <a:rPr lang="en-US" b="1" err="1" smtClean="0"/>
              <a:t>AdrenoSDK</a:t>
            </a:r>
            <a:endParaRPr lang="en-US" b="1"/>
          </a:p>
        </p:txBody>
      </p:sp>
      <p:sp>
        <p:nvSpPr>
          <p:cNvPr id="133" name="AutoShape 9"/>
          <p:cNvSpPr>
            <a:spLocks noChangeArrowheads="1"/>
          </p:cNvSpPr>
          <p:nvPr/>
        </p:nvSpPr>
        <p:spPr bwMode="gray">
          <a:xfrm>
            <a:off x="2057400" y="2438400"/>
            <a:ext cx="20574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folHlink">
                        <a:gamma/>
                        <a:tint val="0"/>
                        <a:invGamma/>
                      </a:schemeClr>
                    </a:gs>
                    <a:gs pos="100000">
                      <a:schemeClr val="fo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b="1" err="1" smtClean="0"/>
              <a:t>Mục</a:t>
            </a:r>
            <a:r>
              <a:rPr lang="en-US" b="1" smtClean="0"/>
              <a:t> </a:t>
            </a:r>
            <a:r>
              <a:rPr lang="en-US" b="1" err="1" smtClean="0"/>
              <a:t>tiêu</a:t>
            </a:r>
            <a:r>
              <a:rPr lang="en-US" b="1" smtClean="0"/>
              <a:t> </a:t>
            </a:r>
            <a:r>
              <a:rPr lang="en-US" b="1" err="1" smtClean="0"/>
              <a:t>đề</a:t>
            </a:r>
            <a:r>
              <a:rPr lang="en-US" b="1" smtClean="0"/>
              <a:t> </a:t>
            </a:r>
            <a:r>
              <a:rPr lang="en-US" b="1" err="1" smtClean="0"/>
              <a:t>tài</a:t>
            </a:r>
            <a:endParaRPr lang="en-US" b="1"/>
          </a:p>
        </p:txBody>
      </p:sp>
      <p:sp>
        <p:nvSpPr>
          <p:cNvPr id="134" name="AutoShape 10"/>
          <p:cNvSpPr>
            <a:spLocks noChangeArrowheads="1"/>
          </p:cNvSpPr>
          <p:nvPr/>
        </p:nvSpPr>
        <p:spPr bwMode="gray">
          <a:xfrm>
            <a:off x="1460500" y="1676400"/>
            <a:ext cx="46355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b="1" smtClean="0"/>
              <a:t>Game 3D </a:t>
            </a:r>
            <a:r>
              <a:rPr lang="en-US" b="1" err="1" smtClean="0"/>
              <a:t>và</a:t>
            </a:r>
            <a:r>
              <a:rPr lang="en-US" b="1" smtClean="0"/>
              <a:t> </a:t>
            </a:r>
            <a:r>
              <a:rPr lang="en-US" b="1" err="1" smtClean="0"/>
              <a:t>một</a:t>
            </a:r>
            <a:r>
              <a:rPr lang="en-US" b="1" smtClean="0"/>
              <a:t> </a:t>
            </a:r>
            <a:r>
              <a:rPr lang="en-US" b="1" err="1" smtClean="0"/>
              <a:t>số</a:t>
            </a:r>
            <a:r>
              <a:rPr lang="en-US" b="1" smtClean="0"/>
              <a:t> engine </a:t>
            </a:r>
            <a:r>
              <a:rPr lang="en-US" b="1" err="1" smtClean="0"/>
              <a:t>làm</a:t>
            </a:r>
            <a:r>
              <a:rPr lang="en-US" b="1" smtClean="0"/>
              <a:t> game 3D</a:t>
            </a:r>
            <a:endParaRPr lang="en-US" b="1"/>
          </a:p>
        </p:txBody>
      </p:sp>
      <p:grpSp>
        <p:nvGrpSpPr>
          <p:cNvPr id="135" name="Group 11"/>
          <p:cNvGrpSpPr>
            <a:grpSpLocks/>
          </p:cNvGrpSpPr>
          <p:nvPr/>
        </p:nvGrpSpPr>
        <p:grpSpPr bwMode="auto">
          <a:xfrm>
            <a:off x="1143000" y="1765300"/>
            <a:ext cx="381000" cy="381000"/>
            <a:chOff x="2078" y="1680"/>
            <a:chExt cx="1615" cy="1615"/>
          </a:xfrm>
        </p:grpSpPr>
        <p:sp>
          <p:nvSpPr>
            <p:cNvPr id="136"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137"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138"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139"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140"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141"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142" name="Group 18"/>
          <p:cNvGrpSpPr>
            <a:grpSpLocks/>
          </p:cNvGrpSpPr>
          <p:nvPr/>
        </p:nvGrpSpPr>
        <p:grpSpPr bwMode="auto">
          <a:xfrm>
            <a:off x="1752600" y="2468563"/>
            <a:ext cx="381000" cy="381000"/>
            <a:chOff x="2078" y="1680"/>
            <a:chExt cx="1615" cy="1615"/>
          </a:xfrm>
        </p:grpSpPr>
        <p:sp>
          <p:nvSpPr>
            <p:cNvPr id="143" name="Oval 19"/>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144" name="Oval 20"/>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145" name="Oval 21"/>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146" name="Oval 22"/>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147" name="Oval 23"/>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148" name="Oval 24"/>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149" name="Group 25"/>
          <p:cNvGrpSpPr>
            <a:grpSpLocks/>
          </p:cNvGrpSpPr>
          <p:nvPr/>
        </p:nvGrpSpPr>
        <p:grpSpPr bwMode="auto">
          <a:xfrm>
            <a:off x="2105025" y="3306763"/>
            <a:ext cx="381000" cy="381000"/>
            <a:chOff x="2078" y="1680"/>
            <a:chExt cx="1615" cy="1615"/>
          </a:xfrm>
        </p:grpSpPr>
        <p:sp>
          <p:nvSpPr>
            <p:cNvPr id="150" name="Oval 26"/>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151" name="Oval 27"/>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152" name="Oval 28"/>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153" name="Oval 29"/>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154" name="Oval 30"/>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155" name="Oval 31"/>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156" name="Group 32"/>
          <p:cNvGrpSpPr>
            <a:grpSpLocks/>
          </p:cNvGrpSpPr>
          <p:nvPr/>
        </p:nvGrpSpPr>
        <p:grpSpPr bwMode="auto">
          <a:xfrm>
            <a:off x="2149240" y="4146550"/>
            <a:ext cx="381000" cy="381000"/>
            <a:chOff x="2078" y="1680"/>
            <a:chExt cx="1615" cy="1615"/>
          </a:xfrm>
        </p:grpSpPr>
        <p:sp>
          <p:nvSpPr>
            <p:cNvPr id="15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15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15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16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16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162" name="Oval 38"/>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163" name="Group 39"/>
          <p:cNvGrpSpPr>
            <a:grpSpLocks/>
          </p:cNvGrpSpPr>
          <p:nvPr/>
        </p:nvGrpSpPr>
        <p:grpSpPr bwMode="auto">
          <a:xfrm>
            <a:off x="1905000" y="4875213"/>
            <a:ext cx="355600" cy="381000"/>
            <a:chOff x="2078" y="1680"/>
            <a:chExt cx="1615" cy="1615"/>
          </a:xfrm>
        </p:grpSpPr>
        <p:sp>
          <p:nvSpPr>
            <p:cNvPr id="164"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165"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166" name="Oval 42"/>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167" name="Oval 43"/>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168" name="Oval 44"/>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169" name="Oval 45"/>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170" name="Group 18"/>
          <p:cNvGrpSpPr>
            <a:grpSpLocks/>
          </p:cNvGrpSpPr>
          <p:nvPr/>
        </p:nvGrpSpPr>
        <p:grpSpPr bwMode="auto">
          <a:xfrm>
            <a:off x="1313341" y="5626100"/>
            <a:ext cx="381000" cy="381000"/>
            <a:chOff x="2078" y="1680"/>
            <a:chExt cx="1615" cy="1615"/>
          </a:xfrm>
        </p:grpSpPr>
        <p:sp>
          <p:nvSpPr>
            <p:cNvPr id="171" name="Oval 19"/>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172" name="Oval 20"/>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173" name="Oval 21"/>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174" name="Oval 22"/>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175" name="Oval 23"/>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176" name="Oval 24"/>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sp>
        <p:nvSpPr>
          <p:cNvPr id="177" name="AutoShape 6"/>
          <p:cNvSpPr>
            <a:spLocks noChangeArrowheads="1"/>
          </p:cNvSpPr>
          <p:nvPr/>
        </p:nvSpPr>
        <p:spPr bwMode="gray">
          <a:xfrm>
            <a:off x="1676400" y="5562600"/>
            <a:ext cx="34290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b="1" err="1" smtClean="0"/>
              <a:t>Kết</a:t>
            </a:r>
            <a:r>
              <a:rPr lang="en-US" b="1" smtClean="0"/>
              <a:t> </a:t>
            </a:r>
            <a:r>
              <a:rPr lang="en-US" b="1" err="1" smtClean="0"/>
              <a:t>luận</a:t>
            </a:r>
            <a:r>
              <a:rPr lang="en-US" b="1" smtClean="0"/>
              <a:t> </a:t>
            </a:r>
            <a:r>
              <a:rPr lang="en-US" b="1" err="1" smtClean="0"/>
              <a:t>và</a:t>
            </a:r>
            <a:r>
              <a:rPr lang="en-US" b="1" smtClean="0"/>
              <a:t> </a:t>
            </a:r>
            <a:r>
              <a:rPr lang="en-US" b="1" err="1" smtClean="0"/>
              <a:t>hướng</a:t>
            </a:r>
            <a:r>
              <a:rPr lang="en-US" b="1" smtClean="0"/>
              <a:t> </a:t>
            </a:r>
            <a:r>
              <a:rPr lang="en-US" b="1" err="1" smtClean="0"/>
              <a:t>phát</a:t>
            </a:r>
            <a:r>
              <a:rPr lang="en-US" b="1" smtClean="0"/>
              <a:t> </a:t>
            </a:r>
            <a:r>
              <a:rPr lang="en-US" b="1" err="1" smtClean="0"/>
              <a:t>triển</a:t>
            </a:r>
            <a:endParaRPr 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5"/>
                                        </p:tgtEl>
                                        <p:attrNameLst>
                                          <p:attrName>style.visibility</p:attrName>
                                        </p:attrNameLst>
                                      </p:cBhvr>
                                      <p:to>
                                        <p:strVal val="visible"/>
                                      </p:to>
                                    </p:set>
                                    <p:animEffect transition="in" filter="fade">
                                      <p:cBhvr>
                                        <p:cTn id="7" dur="500"/>
                                        <p:tgtEl>
                                          <p:spTgt spid="1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4"/>
                                        </p:tgtEl>
                                        <p:attrNameLst>
                                          <p:attrName>style.visibility</p:attrName>
                                        </p:attrNameLst>
                                      </p:cBhvr>
                                      <p:to>
                                        <p:strVal val="visible"/>
                                      </p:to>
                                    </p:set>
                                    <p:animEffect transition="in" filter="fade">
                                      <p:cBhvr>
                                        <p:cTn id="10" dur="500"/>
                                        <p:tgtEl>
                                          <p:spTgt spid="134"/>
                                        </p:tgtEl>
                                      </p:cBhvr>
                                    </p:animEffect>
                                  </p:childTnLst>
                                </p:cTn>
                              </p:par>
                              <p:par>
                                <p:cTn id="11" presetID="10" presetClass="entr" presetSubtype="0" fill="hold" nodeType="withEffect">
                                  <p:stCondLst>
                                    <p:cond delay="0"/>
                                  </p:stCondLst>
                                  <p:childTnLst>
                                    <p:set>
                                      <p:cBhvr>
                                        <p:cTn id="12" dur="1" fill="hold">
                                          <p:stCondLst>
                                            <p:cond delay="0"/>
                                          </p:stCondLst>
                                        </p:cTn>
                                        <p:tgtEl>
                                          <p:spTgt spid="142"/>
                                        </p:tgtEl>
                                        <p:attrNameLst>
                                          <p:attrName>style.visibility</p:attrName>
                                        </p:attrNameLst>
                                      </p:cBhvr>
                                      <p:to>
                                        <p:strVal val="visible"/>
                                      </p:to>
                                    </p:set>
                                    <p:animEffect transition="in" filter="fade">
                                      <p:cBhvr>
                                        <p:cTn id="13" dur="500"/>
                                        <p:tgtEl>
                                          <p:spTgt spid="14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3"/>
                                        </p:tgtEl>
                                        <p:attrNameLst>
                                          <p:attrName>style.visibility</p:attrName>
                                        </p:attrNameLst>
                                      </p:cBhvr>
                                      <p:to>
                                        <p:strVal val="visible"/>
                                      </p:to>
                                    </p:set>
                                    <p:animEffect transition="in" filter="fade">
                                      <p:cBhvr>
                                        <p:cTn id="16" dur="500"/>
                                        <p:tgtEl>
                                          <p:spTgt spid="133"/>
                                        </p:tgtEl>
                                      </p:cBhvr>
                                    </p:animEffect>
                                  </p:childTnLst>
                                </p:cTn>
                              </p:par>
                              <p:par>
                                <p:cTn id="17" presetID="10" presetClass="entr" presetSubtype="0" fill="hold" nodeType="withEffect">
                                  <p:stCondLst>
                                    <p:cond delay="0"/>
                                  </p:stCondLst>
                                  <p:childTnLst>
                                    <p:set>
                                      <p:cBhvr>
                                        <p:cTn id="18" dur="1" fill="hold">
                                          <p:stCondLst>
                                            <p:cond delay="0"/>
                                          </p:stCondLst>
                                        </p:cTn>
                                        <p:tgtEl>
                                          <p:spTgt spid="149"/>
                                        </p:tgtEl>
                                        <p:attrNameLst>
                                          <p:attrName>style.visibility</p:attrName>
                                        </p:attrNameLst>
                                      </p:cBhvr>
                                      <p:to>
                                        <p:strVal val="visible"/>
                                      </p:to>
                                    </p:set>
                                    <p:animEffect transition="in" filter="fade">
                                      <p:cBhvr>
                                        <p:cTn id="19" dur="500"/>
                                        <p:tgtEl>
                                          <p:spTgt spid="14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2"/>
                                        </p:tgtEl>
                                        <p:attrNameLst>
                                          <p:attrName>style.visibility</p:attrName>
                                        </p:attrNameLst>
                                      </p:cBhvr>
                                      <p:to>
                                        <p:strVal val="visible"/>
                                      </p:to>
                                    </p:set>
                                    <p:animEffect transition="in" filter="fade">
                                      <p:cBhvr>
                                        <p:cTn id="22" dur="500"/>
                                        <p:tgtEl>
                                          <p:spTgt spid="132"/>
                                        </p:tgtEl>
                                      </p:cBhvr>
                                    </p:animEffect>
                                  </p:childTnLst>
                                </p:cTn>
                              </p:par>
                              <p:par>
                                <p:cTn id="23" presetID="10" presetClass="entr" presetSubtype="0" fill="hold" nodeType="withEffect">
                                  <p:stCondLst>
                                    <p:cond delay="0"/>
                                  </p:stCondLst>
                                  <p:childTnLst>
                                    <p:set>
                                      <p:cBhvr>
                                        <p:cTn id="24" dur="1" fill="hold">
                                          <p:stCondLst>
                                            <p:cond delay="0"/>
                                          </p:stCondLst>
                                        </p:cTn>
                                        <p:tgtEl>
                                          <p:spTgt spid="156"/>
                                        </p:tgtEl>
                                        <p:attrNameLst>
                                          <p:attrName>style.visibility</p:attrName>
                                        </p:attrNameLst>
                                      </p:cBhvr>
                                      <p:to>
                                        <p:strVal val="visible"/>
                                      </p:to>
                                    </p:set>
                                    <p:animEffect transition="in" filter="fade">
                                      <p:cBhvr>
                                        <p:cTn id="25" dur="500"/>
                                        <p:tgtEl>
                                          <p:spTgt spid="15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1"/>
                                        </p:tgtEl>
                                        <p:attrNameLst>
                                          <p:attrName>style.visibility</p:attrName>
                                        </p:attrNameLst>
                                      </p:cBhvr>
                                      <p:to>
                                        <p:strVal val="visible"/>
                                      </p:to>
                                    </p:set>
                                    <p:animEffect transition="in" filter="fade">
                                      <p:cBhvr>
                                        <p:cTn id="28" dur="500"/>
                                        <p:tgtEl>
                                          <p:spTgt spid="131"/>
                                        </p:tgtEl>
                                      </p:cBhvr>
                                    </p:animEffect>
                                  </p:childTnLst>
                                </p:cTn>
                              </p:par>
                              <p:par>
                                <p:cTn id="29" presetID="10" presetClass="entr" presetSubtype="0" fill="hold" nodeType="withEffect">
                                  <p:stCondLst>
                                    <p:cond delay="0"/>
                                  </p:stCondLst>
                                  <p:childTnLst>
                                    <p:set>
                                      <p:cBhvr>
                                        <p:cTn id="30" dur="1" fill="hold">
                                          <p:stCondLst>
                                            <p:cond delay="0"/>
                                          </p:stCondLst>
                                        </p:cTn>
                                        <p:tgtEl>
                                          <p:spTgt spid="163"/>
                                        </p:tgtEl>
                                        <p:attrNameLst>
                                          <p:attrName>style.visibility</p:attrName>
                                        </p:attrNameLst>
                                      </p:cBhvr>
                                      <p:to>
                                        <p:strVal val="visible"/>
                                      </p:to>
                                    </p:set>
                                    <p:animEffect transition="in" filter="fade">
                                      <p:cBhvr>
                                        <p:cTn id="31" dur="500"/>
                                        <p:tgtEl>
                                          <p:spTgt spid="16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0"/>
                                        </p:tgtEl>
                                        <p:attrNameLst>
                                          <p:attrName>style.visibility</p:attrName>
                                        </p:attrNameLst>
                                      </p:cBhvr>
                                      <p:to>
                                        <p:strVal val="visible"/>
                                      </p:to>
                                    </p:set>
                                    <p:animEffect transition="in" filter="fade">
                                      <p:cBhvr>
                                        <p:cTn id="34" dur="500"/>
                                        <p:tgtEl>
                                          <p:spTgt spid="130"/>
                                        </p:tgtEl>
                                      </p:cBhvr>
                                    </p:animEffect>
                                  </p:childTnLst>
                                </p:cTn>
                              </p:par>
                              <p:par>
                                <p:cTn id="35" presetID="10" presetClass="entr" presetSubtype="0" fill="hold" nodeType="withEffect">
                                  <p:stCondLst>
                                    <p:cond delay="0"/>
                                  </p:stCondLst>
                                  <p:childTnLst>
                                    <p:set>
                                      <p:cBhvr>
                                        <p:cTn id="36" dur="1" fill="hold">
                                          <p:stCondLst>
                                            <p:cond delay="0"/>
                                          </p:stCondLst>
                                        </p:cTn>
                                        <p:tgtEl>
                                          <p:spTgt spid="170"/>
                                        </p:tgtEl>
                                        <p:attrNameLst>
                                          <p:attrName>style.visibility</p:attrName>
                                        </p:attrNameLst>
                                      </p:cBhvr>
                                      <p:to>
                                        <p:strVal val="visible"/>
                                      </p:to>
                                    </p:set>
                                    <p:animEffect transition="in" filter="fade">
                                      <p:cBhvr>
                                        <p:cTn id="37" dur="500"/>
                                        <p:tgtEl>
                                          <p:spTgt spid="17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7"/>
                                        </p:tgtEl>
                                        <p:attrNameLst>
                                          <p:attrName>style.visibility</p:attrName>
                                        </p:attrNameLst>
                                      </p:cBhvr>
                                      <p:to>
                                        <p:strVal val="visible"/>
                                      </p:to>
                                    </p:set>
                                    <p:animEffect transition="in" filter="fade">
                                      <p:cBhvr>
                                        <p:cTn id="40" dur="500"/>
                                        <p:tgtEl>
                                          <p:spTgt spid="17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142"/>
                                        </p:tgtEl>
                                      </p:cBhvr>
                                    </p:animEffect>
                                    <p:set>
                                      <p:cBhvr>
                                        <p:cTn id="45" dur="1" fill="hold">
                                          <p:stCondLst>
                                            <p:cond delay="499"/>
                                          </p:stCondLst>
                                        </p:cTn>
                                        <p:tgtEl>
                                          <p:spTgt spid="142"/>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33"/>
                                        </p:tgtEl>
                                      </p:cBhvr>
                                    </p:animEffect>
                                    <p:set>
                                      <p:cBhvr>
                                        <p:cTn id="48" dur="1" fill="hold">
                                          <p:stCondLst>
                                            <p:cond delay="499"/>
                                          </p:stCondLst>
                                        </p:cTn>
                                        <p:tgtEl>
                                          <p:spTgt spid="133"/>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149"/>
                                        </p:tgtEl>
                                      </p:cBhvr>
                                    </p:animEffect>
                                    <p:set>
                                      <p:cBhvr>
                                        <p:cTn id="51" dur="1" fill="hold">
                                          <p:stCondLst>
                                            <p:cond delay="499"/>
                                          </p:stCondLst>
                                        </p:cTn>
                                        <p:tgtEl>
                                          <p:spTgt spid="149"/>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132"/>
                                        </p:tgtEl>
                                      </p:cBhvr>
                                    </p:animEffect>
                                    <p:set>
                                      <p:cBhvr>
                                        <p:cTn id="54" dur="1" fill="hold">
                                          <p:stCondLst>
                                            <p:cond delay="499"/>
                                          </p:stCondLst>
                                        </p:cTn>
                                        <p:tgtEl>
                                          <p:spTgt spid="132"/>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156"/>
                                        </p:tgtEl>
                                      </p:cBhvr>
                                    </p:animEffect>
                                    <p:set>
                                      <p:cBhvr>
                                        <p:cTn id="57" dur="1" fill="hold">
                                          <p:stCondLst>
                                            <p:cond delay="499"/>
                                          </p:stCondLst>
                                        </p:cTn>
                                        <p:tgtEl>
                                          <p:spTgt spid="156"/>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131"/>
                                        </p:tgtEl>
                                      </p:cBhvr>
                                    </p:animEffect>
                                    <p:set>
                                      <p:cBhvr>
                                        <p:cTn id="60" dur="1" fill="hold">
                                          <p:stCondLst>
                                            <p:cond delay="499"/>
                                          </p:stCondLst>
                                        </p:cTn>
                                        <p:tgtEl>
                                          <p:spTgt spid="131"/>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163"/>
                                        </p:tgtEl>
                                      </p:cBhvr>
                                    </p:animEffect>
                                    <p:set>
                                      <p:cBhvr>
                                        <p:cTn id="63" dur="1" fill="hold">
                                          <p:stCondLst>
                                            <p:cond delay="499"/>
                                          </p:stCondLst>
                                        </p:cTn>
                                        <p:tgtEl>
                                          <p:spTgt spid="163"/>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130"/>
                                        </p:tgtEl>
                                      </p:cBhvr>
                                    </p:animEffect>
                                    <p:set>
                                      <p:cBhvr>
                                        <p:cTn id="66" dur="1" fill="hold">
                                          <p:stCondLst>
                                            <p:cond delay="499"/>
                                          </p:stCondLst>
                                        </p:cTn>
                                        <p:tgtEl>
                                          <p:spTgt spid="130"/>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170"/>
                                        </p:tgtEl>
                                      </p:cBhvr>
                                    </p:animEffect>
                                    <p:set>
                                      <p:cBhvr>
                                        <p:cTn id="69" dur="1" fill="hold">
                                          <p:stCondLst>
                                            <p:cond delay="499"/>
                                          </p:stCondLst>
                                        </p:cTn>
                                        <p:tgtEl>
                                          <p:spTgt spid="170"/>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77"/>
                                        </p:tgtEl>
                                      </p:cBhvr>
                                    </p:animEffect>
                                    <p:set>
                                      <p:cBhvr>
                                        <p:cTn id="72" dur="1" fill="hold">
                                          <p:stCondLst>
                                            <p:cond delay="499"/>
                                          </p:stCondLst>
                                        </p:cTn>
                                        <p:tgtEl>
                                          <p:spTgt spid="1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30" grpId="1" animBg="1"/>
      <p:bldP spid="131" grpId="0" animBg="1"/>
      <p:bldP spid="131" grpId="1" animBg="1"/>
      <p:bldP spid="132" grpId="0" animBg="1"/>
      <p:bldP spid="132" grpId="1" animBg="1"/>
      <p:bldP spid="133" grpId="0" animBg="1"/>
      <p:bldP spid="133" grpId="1" animBg="1"/>
      <p:bldP spid="134" grpId="0" animBg="1"/>
      <p:bldP spid="177" grpId="0" animBg="1"/>
      <p:bldP spid="177"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3"/>
          <p:cNvSpPr>
            <a:spLocks noGrp="1"/>
          </p:cNvSpPr>
          <p:nvPr>
            <p:ph type="ftr" sz="quarter" idx="10"/>
          </p:nvPr>
        </p:nvSpPr>
        <p:spPr/>
        <p:txBody>
          <a:bodyPr/>
          <a:lstStyle/>
          <a:p>
            <a:r>
              <a:rPr lang="en-US" altLang="en-US"/>
              <a:t>Company name</a:t>
            </a:r>
          </a:p>
        </p:txBody>
      </p:sp>
      <p:sp>
        <p:nvSpPr>
          <p:cNvPr id="29" name="Date Placeholder 5"/>
          <p:cNvSpPr>
            <a:spLocks noGrp="1"/>
          </p:cNvSpPr>
          <p:nvPr>
            <p:ph type="dt" sz="half" idx="12"/>
          </p:nvPr>
        </p:nvSpPr>
        <p:spPr/>
        <p:txBody>
          <a:bodyPr/>
          <a:lstStyle/>
          <a:p>
            <a:r>
              <a:rPr lang="en-US" altLang="en-US"/>
              <a:t>www.themegallery.com</a:t>
            </a:r>
          </a:p>
        </p:txBody>
      </p:sp>
      <p:sp>
        <p:nvSpPr>
          <p:cNvPr id="91138" name="Rectangle 2"/>
          <p:cNvSpPr>
            <a:spLocks noGrp="1" noChangeArrowheads="1"/>
          </p:cNvSpPr>
          <p:nvPr>
            <p:ph type="title"/>
          </p:nvPr>
        </p:nvSpPr>
        <p:spPr/>
        <p:txBody>
          <a:bodyPr/>
          <a:lstStyle/>
          <a:p>
            <a:r>
              <a:rPr lang="en-US" altLang="en-US"/>
              <a:t>Diagram</a:t>
            </a:r>
            <a:endParaRPr lang="en-US" altLang="en-US" sz="1600"/>
          </a:p>
        </p:txBody>
      </p:sp>
      <p:grpSp>
        <p:nvGrpSpPr>
          <p:cNvPr id="91139" name="Group 3"/>
          <p:cNvGrpSpPr>
            <a:grpSpLocks/>
          </p:cNvGrpSpPr>
          <p:nvPr/>
        </p:nvGrpSpPr>
        <p:grpSpPr bwMode="auto">
          <a:xfrm>
            <a:off x="1143000" y="2209800"/>
            <a:ext cx="6705600" cy="3352800"/>
            <a:chOff x="528" y="1248"/>
            <a:chExt cx="4656" cy="2256"/>
          </a:xfrm>
        </p:grpSpPr>
        <p:grpSp>
          <p:nvGrpSpPr>
            <p:cNvPr id="91140" name="Group 4"/>
            <p:cNvGrpSpPr>
              <a:grpSpLocks/>
            </p:cNvGrpSpPr>
            <p:nvPr/>
          </p:nvGrpSpPr>
          <p:grpSpPr bwMode="auto">
            <a:xfrm>
              <a:off x="1824" y="1248"/>
              <a:ext cx="2014" cy="1821"/>
              <a:chOff x="1872" y="1824"/>
              <a:chExt cx="2014" cy="1821"/>
            </a:xfrm>
          </p:grpSpPr>
          <p:sp>
            <p:nvSpPr>
              <p:cNvPr id="91141" name="AutoShape 5"/>
              <p:cNvSpPr>
                <a:spLocks noChangeArrowheads="1"/>
              </p:cNvSpPr>
              <p:nvPr/>
            </p:nvSpPr>
            <p:spPr bwMode="gray">
              <a:xfrm rot="16200000" flipH="1">
                <a:off x="1820" y="2528"/>
                <a:ext cx="309" cy="206"/>
              </a:xfrm>
              <a:prstGeom prst="upArrow">
                <a:avLst>
                  <a:gd name="adj1" fmla="val 51676"/>
                  <a:gd name="adj2" fmla="val 100000"/>
                </a:avLst>
              </a:prstGeom>
              <a:gradFill rotWithShape="1">
                <a:gsLst>
                  <a:gs pos="0">
                    <a:schemeClr val="bg2"/>
                  </a:gs>
                  <a:gs pos="100000">
                    <a:schemeClr val="bg2">
                      <a:gamma/>
                      <a:tint val="39216"/>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91142" name="AutoShape 6"/>
              <p:cNvSpPr>
                <a:spLocks noChangeArrowheads="1"/>
              </p:cNvSpPr>
              <p:nvPr/>
            </p:nvSpPr>
            <p:spPr bwMode="gray">
              <a:xfrm rot="5400000" flipH="1">
                <a:off x="3628" y="2494"/>
                <a:ext cx="309" cy="206"/>
              </a:xfrm>
              <a:prstGeom prst="upArrow">
                <a:avLst>
                  <a:gd name="adj1" fmla="val 51676"/>
                  <a:gd name="adj2" fmla="val 100000"/>
                </a:avLst>
              </a:prstGeom>
              <a:gradFill rotWithShape="1">
                <a:gsLst>
                  <a:gs pos="0">
                    <a:schemeClr val="bg2"/>
                  </a:gs>
                  <a:gs pos="100000">
                    <a:schemeClr val="bg2">
                      <a:gamma/>
                      <a:tint val="39216"/>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91143" name="AutoShape 7"/>
              <p:cNvSpPr>
                <a:spLocks noChangeArrowheads="1"/>
              </p:cNvSpPr>
              <p:nvPr/>
            </p:nvSpPr>
            <p:spPr bwMode="gray">
              <a:xfrm rot="10800000" flipH="1">
                <a:off x="2725" y="3439"/>
                <a:ext cx="308" cy="206"/>
              </a:xfrm>
              <a:prstGeom prst="upArrow">
                <a:avLst>
                  <a:gd name="adj1" fmla="val 51676"/>
                  <a:gd name="adj2" fmla="val 100000"/>
                </a:avLst>
              </a:prstGeom>
              <a:gradFill rotWithShape="1">
                <a:gsLst>
                  <a:gs pos="0">
                    <a:schemeClr val="bg2"/>
                  </a:gs>
                  <a:gs pos="100000">
                    <a:schemeClr val="bg2">
                      <a:gamma/>
                      <a:tint val="39216"/>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91144" name="Oval 8"/>
              <p:cNvSpPr>
                <a:spLocks noChangeArrowheads="1"/>
              </p:cNvSpPr>
              <p:nvPr/>
            </p:nvSpPr>
            <p:spPr bwMode="gray">
              <a:xfrm>
                <a:off x="2078" y="1824"/>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solidFill>
                  <a:schemeClr val="bg1"/>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91145" name="Oval 9"/>
              <p:cNvSpPr>
                <a:spLocks noChangeArrowheads="1"/>
              </p:cNvSpPr>
              <p:nvPr/>
            </p:nvSpPr>
            <p:spPr bwMode="gray">
              <a:xfrm>
                <a:off x="2170" y="1915"/>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91146" name="Oval 10"/>
              <p:cNvSpPr>
                <a:spLocks noChangeArrowheads="1"/>
              </p:cNvSpPr>
              <p:nvPr/>
            </p:nvSpPr>
            <p:spPr bwMode="gray">
              <a:xfrm>
                <a:off x="2254" y="2000"/>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91147" name="Oval 11"/>
              <p:cNvSpPr>
                <a:spLocks noChangeArrowheads="1"/>
              </p:cNvSpPr>
              <p:nvPr/>
            </p:nvSpPr>
            <p:spPr bwMode="gray">
              <a:xfrm>
                <a:off x="2254" y="2000"/>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91148" name="Oval 12"/>
              <p:cNvSpPr>
                <a:spLocks noChangeArrowheads="1"/>
              </p:cNvSpPr>
              <p:nvPr/>
            </p:nvSpPr>
            <p:spPr bwMode="gray">
              <a:xfrm>
                <a:off x="2337" y="2083"/>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1149" name="Oval 13"/>
              <p:cNvSpPr>
                <a:spLocks noChangeArrowheads="1"/>
              </p:cNvSpPr>
              <p:nvPr/>
            </p:nvSpPr>
            <p:spPr bwMode="gray">
              <a:xfrm>
                <a:off x="2337" y="2083"/>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sp>
          <p:nvSpPr>
            <p:cNvPr id="91150" name="AutoShape 14"/>
            <p:cNvSpPr>
              <a:spLocks noChangeArrowheads="1"/>
            </p:cNvSpPr>
            <p:nvPr/>
          </p:nvSpPr>
          <p:spPr bwMode="gray">
            <a:xfrm>
              <a:off x="528" y="2256"/>
              <a:ext cx="1152" cy="384"/>
            </a:xfrm>
            <a:prstGeom prst="can">
              <a:avLst>
                <a:gd name="adj" fmla="val 25000"/>
              </a:avLst>
            </a:prstGeom>
            <a:gradFill rotWithShape="1">
              <a:gsLst>
                <a:gs pos="0">
                  <a:schemeClr val="accent2">
                    <a:gamma/>
                    <a:shade val="46275"/>
                    <a:invGamma/>
                  </a:schemeClr>
                </a:gs>
                <a:gs pos="50000">
                  <a:schemeClr val="accent2"/>
                </a:gs>
                <a:gs pos="100000">
                  <a:schemeClr val="accent2">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51" name="AutoShape 15"/>
            <p:cNvSpPr>
              <a:spLocks noChangeArrowheads="1"/>
            </p:cNvSpPr>
            <p:nvPr/>
          </p:nvSpPr>
          <p:spPr bwMode="gray">
            <a:xfrm>
              <a:off x="528" y="1920"/>
              <a:ext cx="1152" cy="384"/>
            </a:xfrm>
            <a:prstGeom prst="can">
              <a:avLst>
                <a:gd name="adj" fmla="val 25000"/>
              </a:avLst>
            </a:prstGeom>
            <a:gradFill rotWithShape="1">
              <a:gsLst>
                <a:gs pos="0">
                  <a:schemeClr val="accent2">
                    <a:gamma/>
                    <a:shade val="46275"/>
                    <a:invGamma/>
                  </a:schemeClr>
                </a:gs>
                <a:gs pos="50000">
                  <a:schemeClr val="accent2"/>
                </a:gs>
                <a:gs pos="100000">
                  <a:schemeClr val="accent2">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52" name="AutoShape 16"/>
            <p:cNvSpPr>
              <a:spLocks noChangeArrowheads="1"/>
            </p:cNvSpPr>
            <p:nvPr/>
          </p:nvSpPr>
          <p:spPr bwMode="gray">
            <a:xfrm>
              <a:off x="528" y="1584"/>
              <a:ext cx="1152" cy="384"/>
            </a:xfrm>
            <a:prstGeom prst="can">
              <a:avLst>
                <a:gd name="adj" fmla="val 25000"/>
              </a:avLst>
            </a:prstGeom>
            <a:gradFill rotWithShape="1">
              <a:gsLst>
                <a:gs pos="0">
                  <a:schemeClr val="accent2">
                    <a:gamma/>
                    <a:shade val="46275"/>
                    <a:invGamma/>
                  </a:schemeClr>
                </a:gs>
                <a:gs pos="50000">
                  <a:schemeClr val="accent2"/>
                </a:gs>
                <a:gs pos="100000">
                  <a:schemeClr val="accent2">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53" name="AutoShape 17"/>
            <p:cNvSpPr>
              <a:spLocks noChangeArrowheads="1"/>
            </p:cNvSpPr>
            <p:nvPr/>
          </p:nvSpPr>
          <p:spPr bwMode="gray">
            <a:xfrm>
              <a:off x="3984" y="2256"/>
              <a:ext cx="1200" cy="384"/>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54" name="AutoShape 18"/>
            <p:cNvSpPr>
              <a:spLocks noChangeArrowheads="1"/>
            </p:cNvSpPr>
            <p:nvPr/>
          </p:nvSpPr>
          <p:spPr bwMode="gray">
            <a:xfrm>
              <a:off x="3984" y="1920"/>
              <a:ext cx="1200" cy="384"/>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55" name="AutoShape 19"/>
            <p:cNvSpPr>
              <a:spLocks noChangeArrowheads="1"/>
            </p:cNvSpPr>
            <p:nvPr/>
          </p:nvSpPr>
          <p:spPr bwMode="gray">
            <a:xfrm>
              <a:off x="3984" y="1584"/>
              <a:ext cx="1200" cy="384"/>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56" name="Text Box 20"/>
            <p:cNvSpPr txBox="1">
              <a:spLocks noChangeArrowheads="1"/>
            </p:cNvSpPr>
            <p:nvPr/>
          </p:nvSpPr>
          <p:spPr bwMode="gray">
            <a:xfrm>
              <a:off x="2354" y="1920"/>
              <a:ext cx="97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chemeClr val="bg1"/>
                  </a:solidFill>
                </a:rPr>
                <a:t>Concept</a:t>
              </a:r>
            </a:p>
          </p:txBody>
        </p:sp>
        <p:sp>
          <p:nvSpPr>
            <p:cNvPr id="91157" name="AutoShape 21"/>
            <p:cNvSpPr>
              <a:spLocks noChangeArrowheads="1"/>
            </p:cNvSpPr>
            <p:nvPr/>
          </p:nvSpPr>
          <p:spPr bwMode="auto">
            <a:xfrm>
              <a:off x="1611" y="3168"/>
              <a:ext cx="2448" cy="336"/>
            </a:xfrm>
            <a:prstGeom prst="roundRect">
              <a:avLst>
                <a:gd name="adj" fmla="val 50000"/>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latin typeface="Verdana" panose="020B0604030504040204" pitchFamily="34" charset="0"/>
                </a:rPr>
                <a:t>Add Your Text</a:t>
              </a:r>
            </a:p>
          </p:txBody>
        </p:sp>
        <p:sp>
          <p:nvSpPr>
            <p:cNvPr id="91158" name="Text Box 22"/>
            <p:cNvSpPr txBox="1">
              <a:spLocks noChangeArrowheads="1"/>
            </p:cNvSpPr>
            <p:nvPr/>
          </p:nvSpPr>
          <p:spPr bwMode="gray">
            <a:xfrm>
              <a:off x="836" y="1683"/>
              <a:ext cx="454"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b="1">
                  <a:solidFill>
                    <a:schemeClr val="bg1"/>
                  </a:solidFill>
                </a:rPr>
                <a:t>Text</a:t>
              </a:r>
            </a:p>
          </p:txBody>
        </p:sp>
        <p:sp>
          <p:nvSpPr>
            <p:cNvPr id="91159" name="Text Box 23"/>
            <p:cNvSpPr txBox="1">
              <a:spLocks noChangeArrowheads="1"/>
            </p:cNvSpPr>
            <p:nvPr/>
          </p:nvSpPr>
          <p:spPr bwMode="gray">
            <a:xfrm>
              <a:off x="836" y="2019"/>
              <a:ext cx="454"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b="1">
                  <a:solidFill>
                    <a:schemeClr val="bg1"/>
                  </a:solidFill>
                </a:rPr>
                <a:t>Text</a:t>
              </a:r>
            </a:p>
          </p:txBody>
        </p:sp>
        <p:sp>
          <p:nvSpPr>
            <p:cNvPr id="91160" name="Text Box 24"/>
            <p:cNvSpPr txBox="1">
              <a:spLocks noChangeArrowheads="1"/>
            </p:cNvSpPr>
            <p:nvPr/>
          </p:nvSpPr>
          <p:spPr bwMode="gray">
            <a:xfrm>
              <a:off x="836" y="2355"/>
              <a:ext cx="454"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b="1">
                  <a:solidFill>
                    <a:schemeClr val="bg1"/>
                  </a:solidFill>
                </a:rPr>
                <a:t>Text</a:t>
              </a:r>
            </a:p>
          </p:txBody>
        </p:sp>
        <p:sp>
          <p:nvSpPr>
            <p:cNvPr id="91161" name="Text Box 25"/>
            <p:cNvSpPr txBox="1">
              <a:spLocks noChangeArrowheads="1"/>
            </p:cNvSpPr>
            <p:nvPr/>
          </p:nvSpPr>
          <p:spPr bwMode="gray">
            <a:xfrm>
              <a:off x="4375" y="1683"/>
              <a:ext cx="454"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b="1">
                  <a:solidFill>
                    <a:schemeClr val="bg1"/>
                  </a:solidFill>
                </a:rPr>
                <a:t>Text</a:t>
              </a:r>
            </a:p>
          </p:txBody>
        </p:sp>
        <p:sp>
          <p:nvSpPr>
            <p:cNvPr id="91162" name="Text Box 26"/>
            <p:cNvSpPr txBox="1">
              <a:spLocks noChangeArrowheads="1"/>
            </p:cNvSpPr>
            <p:nvPr/>
          </p:nvSpPr>
          <p:spPr bwMode="gray">
            <a:xfrm>
              <a:off x="4375" y="2019"/>
              <a:ext cx="454"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b="1">
                  <a:solidFill>
                    <a:schemeClr val="bg1"/>
                  </a:solidFill>
                </a:rPr>
                <a:t>Text</a:t>
              </a:r>
            </a:p>
          </p:txBody>
        </p:sp>
        <p:sp>
          <p:nvSpPr>
            <p:cNvPr id="91163" name="Text Box 27"/>
            <p:cNvSpPr txBox="1">
              <a:spLocks noChangeArrowheads="1"/>
            </p:cNvSpPr>
            <p:nvPr/>
          </p:nvSpPr>
          <p:spPr bwMode="gray">
            <a:xfrm>
              <a:off x="4375" y="2355"/>
              <a:ext cx="454"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b="1">
                  <a:solidFill>
                    <a:schemeClr val="bg1"/>
                  </a:solidFill>
                </a:rPr>
                <a:t>Text</a:t>
              </a:r>
            </a:p>
          </p:txBody>
        </p:sp>
      </p:grpSp>
    </p:spTree>
    <p:extLst>
      <p:ext uri="{BB962C8B-B14F-4D97-AF65-F5344CB8AC3E}">
        <p14:creationId xmlns:p14="http://schemas.microsoft.com/office/powerpoint/2010/main" val="19800292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3"/>
          <p:cNvSpPr>
            <a:spLocks noGrp="1"/>
          </p:cNvSpPr>
          <p:nvPr>
            <p:ph type="ftr" sz="quarter" idx="10"/>
          </p:nvPr>
        </p:nvSpPr>
        <p:spPr/>
        <p:txBody>
          <a:bodyPr/>
          <a:lstStyle/>
          <a:p>
            <a:r>
              <a:rPr lang="en-US" altLang="en-US"/>
              <a:t>Company name</a:t>
            </a:r>
          </a:p>
        </p:txBody>
      </p:sp>
      <p:sp>
        <p:nvSpPr>
          <p:cNvPr id="31" name="Date Placeholder 5"/>
          <p:cNvSpPr>
            <a:spLocks noGrp="1"/>
          </p:cNvSpPr>
          <p:nvPr>
            <p:ph type="dt" sz="half" idx="12"/>
          </p:nvPr>
        </p:nvSpPr>
        <p:spPr/>
        <p:txBody>
          <a:bodyPr/>
          <a:lstStyle/>
          <a:p>
            <a:r>
              <a:rPr lang="en-US" altLang="en-US"/>
              <a:t>www.themegallery.com</a:t>
            </a:r>
          </a:p>
        </p:txBody>
      </p:sp>
      <p:sp>
        <p:nvSpPr>
          <p:cNvPr id="107522" name="Rectangle 2"/>
          <p:cNvSpPr>
            <a:spLocks noGrp="1" noChangeArrowheads="1"/>
          </p:cNvSpPr>
          <p:nvPr>
            <p:ph type="title"/>
          </p:nvPr>
        </p:nvSpPr>
        <p:spPr/>
        <p:txBody>
          <a:bodyPr/>
          <a:lstStyle/>
          <a:p>
            <a:r>
              <a:rPr lang="en-US" altLang="en-US" sz="3200"/>
              <a:t>Diagram</a:t>
            </a:r>
            <a:endParaRPr lang="en-US" altLang="en-US" sz="1800"/>
          </a:p>
        </p:txBody>
      </p:sp>
      <p:sp>
        <p:nvSpPr>
          <p:cNvPr id="107523" name="Line 3"/>
          <p:cNvSpPr>
            <a:spLocks noChangeShapeType="1"/>
          </p:cNvSpPr>
          <p:nvPr/>
        </p:nvSpPr>
        <p:spPr bwMode="gray">
          <a:xfrm flipH="1">
            <a:off x="873125" y="5621338"/>
            <a:ext cx="165735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107524" name="Line 4"/>
          <p:cNvSpPr>
            <a:spLocks noChangeShapeType="1"/>
          </p:cNvSpPr>
          <p:nvPr/>
        </p:nvSpPr>
        <p:spPr bwMode="gray">
          <a:xfrm flipH="1">
            <a:off x="873125" y="4783138"/>
            <a:ext cx="2438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107525" name="Line 5"/>
          <p:cNvSpPr>
            <a:spLocks noChangeShapeType="1"/>
          </p:cNvSpPr>
          <p:nvPr/>
        </p:nvSpPr>
        <p:spPr bwMode="gray">
          <a:xfrm flipH="1">
            <a:off x="873125" y="3952875"/>
            <a:ext cx="335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107526" name="Line 6"/>
          <p:cNvSpPr>
            <a:spLocks noChangeShapeType="1"/>
          </p:cNvSpPr>
          <p:nvPr/>
        </p:nvSpPr>
        <p:spPr bwMode="gray">
          <a:xfrm flipH="1">
            <a:off x="873125" y="3124200"/>
            <a:ext cx="4165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107527" name="Line 7"/>
          <p:cNvSpPr>
            <a:spLocks noChangeShapeType="1"/>
          </p:cNvSpPr>
          <p:nvPr/>
        </p:nvSpPr>
        <p:spPr bwMode="gray">
          <a:xfrm flipH="1" flipV="1">
            <a:off x="873125" y="2282825"/>
            <a:ext cx="50339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107528" name="Line 8"/>
          <p:cNvSpPr>
            <a:spLocks noChangeShapeType="1"/>
          </p:cNvSpPr>
          <p:nvPr/>
        </p:nvSpPr>
        <p:spPr bwMode="gray">
          <a:xfrm>
            <a:off x="1025525" y="2276475"/>
            <a:ext cx="0" cy="87153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107529" name="Line 9"/>
          <p:cNvSpPr>
            <a:spLocks noChangeShapeType="1"/>
          </p:cNvSpPr>
          <p:nvPr/>
        </p:nvSpPr>
        <p:spPr bwMode="gray">
          <a:xfrm>
            <a:off x="1025525" y="3148013"/>
            <a:ext cx="0" cy="81756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107530" name="Line 10"/>
          <p:cNvSpPr>
            <a:spLocks noChangeShapeType="1"/>
          </p:cNvSpPr>
          <p:nvPr/>
        </p:nvSpPr>
        <p:spPr bwMode="gray">
          <a:xfrm>
            <a:off x="1025525" y="3965575"/>
            <a:ext cx="0" cy="81597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107531" name="Line 11"/>
          <p:cNvSpPr>
            <a:spLocks noChangeShapeType="1"/>
          </p:cNvSpPr>
          <p:nvPr/>
        </p:nvSpPr>
        <p:spPr bwMode="gray">
          <a:xfrm>
            <a:off x="1025525" y="4783138"/>
            <a:ext cx="0" cy="81597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107532" name="Text Box 12"/>
          <p:cNvSpPr txBox="1">
            <a:spLocks noChangeArrowheads="1"/>
          </p:cNvSpPr>
          <p:nvPr/>
        </p:nvSpPr>
        <p:spPr bwMode="gray">
          <a:xfrm>
            <a:off x="1177925" y="2600325"/>
            <a:ext cx="14493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400">
                <a:solidFill>
                  <a:schemeClr val="tx2"/>
                </a:solidFill>
                <a:latin typeface="Verdana" panose="020B0604030504040204" pitchFamily="34" charset="0"/>
              </a:rPr>
              <a:t>Add Your Text</a:t>
            </a:r>
          </a:p>
        </p:txBody>
      </p:sp>
      <p:sp>
        <p:nvSpPr>
          <p:cNvPr id="107533" name="Text Box 13"/>
          <p:cNvSpPr txBox="1">
            <a:spLocks noChangeArrowheads="1"/>
          </p:cNvSpPr>
          <p:nvPr/>
        </p:nvSpPr>
        <p:spPr bwMode="gray">
          <a:xfrm>
            <a:off x="1177925" y="3427413"/>
            <a:ext cx="14493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400">
                <a:solidFill>
                  <a:schemeClr val="tx2"/>
                </a:solidFill>
                <a:latin typeface="Verdana" panose="020B0604030504040204" pitchFamily="34" charset="0"/>
              </a:rPr>
              <a:t>Add Your Text</a:t>
            </a:r>
          </a:p>
        </p:txBody>
      </p:sp>
      <p:sp>
        <p:nvSpPr>
          <p:cNvPr id="107534" name="Text Box 14"/>
          <p:cNvSpPr txBox="1">
            <a:spLocks noChangeArrowheads="1"/>
          </p:cNvSpPr>
          <p:nvPr/>
        </p:nvSpPr>
        <p:spPr bwMode="gray">
          <a:xfrm>
            <a:off x="1177925" y="4291013"/>
            <a:ext cx="14493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400">
                <a:solidFill>
                  <a:schemeClr val="tx2"/>
                </a:solidFill>
                <a:latin typeface="Verdana" panose="020B0604030504040204" pitchFamily="34" charset="0"/>
              </a:rPr>
              <a:t>Add Your Text</a:t>
            </a:r>
          </a:p>
        </p:txBody>
      </p:sp>
      <p:sp>
        <p:nvSpPr>
          <p:cNvPr id="107535" name="Text Box 15"/>
          <p:cNvSpPr txBox="1">
            <a:spLocks noChangeArrowheads="1"/>
          </p:cNvSpPr>
          <p:nvPr/>
        </p:nvSpPr>
        <p:spPr bwMode="gray">
          <a:xfrm>
            <a:off x="1177925" y="5097463"/>
            <a:ext cx="14493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400">
                <a:solidFill>
                  <a:schemeClr val="tx2"/>
                </a:solidFill>
                <a:latin typeface="Verdana" panose="020B0604030504040204" pitchFamily="34" charset="0"/>
              </a:rPr>
              <a:t>Add Your Text</a:t>
            </a:r>
          </a:p>
        </p:txBody>
      </p:sp>
      <p:grpSp>
        <p:nvGrpSpPr>
          <p:cNvPr id="107536" name="Group 16"/>
          <p:cNvGrpSpPr>
            <a:grpSpLocks/>
          </p:cNvGrpSpPr>
          <p:nvPr/>
        </p:nvGrpSpPr>
        <p:grpSpPr bwMode="auto">
          <a:xfrm>
            <a:off x="2590800" y="2286000"/>
            <a:ext cx="5826125" cy="3343275"/>
            <a:chOff x="1514" y="1446"/>
            <a:chExt cx="3670" cy="2106"/>
          </a:xfrm>
        </p:grpSpPr>
        <p:sp>
          <p:nvSpPr>
            <p:cNvPr id="107537" name="Freeform 17"/>
            <p:cNvSpPr>
              <a:spLocks/>
            </p:cNvSpPr>
            <p:nvPr/>
          </p:nvSpPr>
          <p:spPr bwMode="gray">
            <a:xfrm>
              <a:off x="4817" y="1446"/>
              <a:ext cx="363" cy="533"/>
            </a:xfrm>
            <a:custGeom>
              <a:avLst/>
              <a:gdLst>
                <a:gd name="T0" fmla="*/ 308 w 308"/>
                <a:gd name="T1" fmla="*/ 120 h 444"/>
                <a:gd name="T2" fmla="*/ 0 w 308"/>
                <a:gd name="T3" fmla="*/ 444 h 444"/>
                <a:gd name="T4" fmla="*/ 0 w 308"/>
                <a:gd name="T5" fmla="*/ 286 h 444"/>
                <a:gd name="T6" fmla="*/ 308 w 308"/>
                <a:gd name="T7" fmla="*/ 0 h 444"/>
                <a:gd name="T8" fmla="*/ 308 w 308"/>
                <a:gd name="T9" fmla="*/ 120 h 444"/>
              </a:gdLst>
              <a:ahLst/>
              <a:cxnLst>
                <a:cxn ang="0">
                  <a:pos x="T0" y="T1"/>
                </a:cxn>
                <a:cxn ang="0">
                  <a:pos x="T2" y="T3"/>
                </a:cxn>
                <a:cxn ang="0">
                  <a:pos x="T4" y="T5"/>
                </a:cxn>
                <a:cxn ang="0">
                  <a:pos x="T6" y="T7"/>
                </a:cxn>
                <a:cxn ang="0">
                  <a:pos x="T8" y="T9"/>
                </a:cxn>
              </a:cxnLst>
              <a:rect l="0" t="0" r="r" b="b"/>
              <a:pathLst>
                <a:path w="308" h="444">
                  <a:moveTo>
                    <a:pt x="308" y="120"/>
                  </a:moveTo>
                  <a:lnTo>
                    <a:pt x="0" y="444"/>
                  </a:lnTo>
                  <a:lnTo>
                    <a:pt x="0" y="286"/>
                  </a:lnTo>
                  <a:lnTo>
                    <a:pt x="308" y="0"/>
                  </a:lnTo>
                  <a:lnTo>
                    <a:pt x="308" y="120"/>
                  </a:lnTo>
                  <a:close/>
                </a:path>
              </a:pathLst>
            </a:custGeom>
            <a:gradFill rotWithShape="1">
              <a:gsLst>
                <a:gs pos="0">
                  <a:schemeClr val="accent2">
                    <a:gamma/>
                    <a:shade val="46275"/>
                    <a:invGamma/>
                  </a:schemeClr>
                </a:gs>
                <a:gs pos="50000">
                  <a:schemeClr val="accent2"/>
                </a:gs>
                <a:gs pos="100000">
                  <a:schemeClr val="accent2">
                    <a:gamma/>
                    <a:shade val="46275"/>
                    <a:invGamma/>
                  </a:schemeClr>
                </a:gs>
              </a:gsLst>
              <a:lin ang="2700000" scaled="1"/>
            </a:gradFill>
            <a:ln>
              <a:noFill/>
            </a:ln>
            <a:extLst>
              <a:ext uri="{91240B29-F687-4F45-9708-019B960494DF}">
                <a14:hiddenLine xmlns:a14="http://schemas.microsoft.com/office/drawing/2010/main" w="0">
                  <a:solidFill>
                    <a:srgbClr val="D1D1D1"/>
                  </a:solidFill>
                  <a:prstDash val="solid"/>
                  <a:round/>
                  <a:headEnd/>
                  <a:tailEnd/>
                </a14:hiddenLine>
              </a:ext>
            </a:extLst>
          </p:spPr>
          <p:txBody>
            <a:bodyPr/>
            <a:lstStyle/>
            <a:p>
              <a:endParaRPr lang="en-US"/>
            </a:p>
          </p:txBody>
        </p:sp>
        <p:sp>
          <p:nvSpPr>
            <p:cNvPr id="107538" name="Freeform 18"/>
            <p:cNvSpPr>
              <a:spLocks/>
            </p:cNvSpPr>
            <p:nvPr/>
          </p:nvSpPr>
          <p:spPr bwMode="gray">
            <a:xfrm>
              <a:off x="3078" y="1446"/>
              <a:ext cx="2106" cy="341"/>
            </a:xfrm>
            <a:custGeom>
              <a:avLst/>
              <a:gdLst>
                <a:gd name="T0" fmla="*/ 1478 w 1786"/>
                <a:gd name="T1" fmla="*/ 284 h 284"/>
                <a:gd name="T2" fmla="*/ 0 w 1786"/>
                <a:gd name="T3" fmla="*/ 284 h 284"/>
                <a:gd name="T4" fmla="*/ 446 w 1786"/>
                <a:gd name="T5" fmla="*/ 0 h 284"/>
                <a:gd name="T6" fmla="*/ 1786 w 1786"/>
                <a:gd name="T7" fmla="*/ 0 h 284"/>
                <a:gd name="T8" fmla="*/ 1478 w 1786"/>
                <a:gd name="T9" fmla="*/ 284 h 284"/>
              </a:gdLst>
              <a:ahLst/>
              <a:cxnLst>
                <a:cxn ang="0">
                  <a:pos x="T0" y="T1"/>
                </a:cxn>
                <a:cxn ang="0">
                  <a:pos x="T2" y="T3"/>
                </a:cxn>
                <a:cxn ang="0">
                  <a:pos x="T4" y="T5"/>
                </a:cxn>
                <a:cxn ang="0">
                  <a:pos x="T6" y="T7"/>
                </a:cxn>
                <a:cxn ang="0">
                  <a:pos x="T8" y="T9"/>
                </a:cxn>
              </a:cxnLst>
              <a:rect l="0" t="0" r="r" b="b"/>
              <a:pathLst>
                <a:path w="1786" h="284">
                  <a:moveTo>
                    <a:pt x="1478" y="284"/>
                  </a:moveTo>
                  <a:lnTo>
                    <a:pt x="0" y="284"/>
                  </a:lnTo>
                  <a:lnTo>
                    <a:pt x="446" y="0"/>
                  </a:lnTo>
                  <a:lnTo>
                    <a:pt x="1786" y="0"/>
                  </a:lnTo>
                  <a:lnTo>
                    <a:pt x="1478" y="284"/>
                  </a:lnTo>
                  <a:close/>
                </a:path>
              </a:pathLst>
            </a:custGeom>
            <a:solidFill>
              <a:schemeClr val="accent2"/>
            </a:solidFill>
            <a:ln>
              <a:noFill/>
            </a:ln>
            <a:extLst>
              <a:ext uri="{91240B29-F687-4F45-9708-019B960494DF}">
                <a14:hiddenLine xmlns:a14="http://schemas.microsoft.com/office/drawing/2010/main" w="0">
                  <a:solidFill>
                    <a:srgbClr val="808080"/>
                  </a:solidFill>
                  <a:prstDash val="solid"/>
                  <a:round/>
                  <a:headEnd/>
                  <a:tailEnd/>
                </a14:hiddenLine>
              </a:ext>
            </a:extLst>
          </p:spPr>
          <p:txBody>
            <a:bodyPr/>
            <a:lstStyle/>
            <a:p>
              <a:endParaRPr lang="en-US"/>
            </a:p>
          </p:txBody>
        </p:sp>
        <p:sp>
          <p:nvSpPr>
            <p:cNvPr id="107539" name="Freeform 19"/>
            <p:cNvSpPr>
              <a:spLocks/>
            </p:cNvSpPr>
            <p:nvPr/>
          </p:nvSpPr>
          <p:spPr bwMode="gray">
            <a:xfrm>
              <a:off x="4452" y="1970"/>
              <a:ext cx="363" cy="530"/>
            </a:xfrm>
            <a:custGeom>
              <a:avLst/>
              <a:gdLst>
                <a:gd name="T0" fmla="*/ 308 w 308"/>
                <a:gd name="T1" fmla="*/ 120 h 442"/>
                <a:gd name="T2" fmla="*/ 0 w 308"/>
                <a:gd name="T3" fmla="*/ 442 h 442"/>
                <a:gd name="T4" fmla="*/ 0 w 308"/>
                <a:gd name="T5" fmla="*/ 286 h 442"/>
                <a:gd name="T6" fmla="*/ 308 w 308"/>
                <a:gd name="T7" fmla="*/ 0 h 442"/>
                <a:gd name="T8" fmla="*/ 308 w 308"/>
                <a:gd name="T9" fmla="*/ 120 h 442"/>
              </a:gdLst>
              <a:ahLst/>
              <a:cxnLst>
                <a:cxn ang="0">
                  <a:pos x="T0" y="T1"/>
                </a:cxn>
                <a:cxn ang="0">
                  <a:pos x="T2" y="T3"/>
                </a:cxn>
                <a:cxn ang="0">
                  <a:pos x="T4" y="T5"/>
                </a:cxn>
                <a:cxn ang="0">
                  <a:pos x="T6" y="T7"/>
                </a:cxn>
                <a:cxn ang="0">
                  <a:pos x="T8" y="T9"/>
                </a:cxn>
              </a:cxnLst>
              <a:rect l="0" t="0" r="r" b="b"/>
              <a:pathLst>
                <a:path w="308" h="442">
                  <a:moveTo>
                    <a:pt x="308" y="120"/>
                  </a:moveTo>
                  <a:lnTo>
                    <a:pt x="0" y="442"/>
                  </a:lnTo>
                  <a:lnTo>
                    <a:pt x="0" y="286"/>
                  </a:lnTo>
                  <a:lnTo>
                    <a:pt x="308" y="0"/>
                  </a:lnTo>
                  <a:lnTo>
                    <a:pt x="308" y="120"/>
                  </a:lnTo>
                  <a:close/>
                </a:path>
              </a:pathLst>
            </a:custGeom>
            <a:gradFill rotWithShape="1">
              <a:gsLst>
                <a:gs pos="0">
                  <a:schemeClr val="hlink">
                    <a:gamma/>
                    <a:shade val="46275"/>
                    <a:invGamma/>
                  </a:schemeClr>
                </a:gs>
                <a:gs pos="50000">
                  <a:schemeClr val="hlink"/>
                </a:gs>
                <a:gs pos="100000">
                  <a:schemeClr val="hlink">
                    <a:gamma/>
                    <a:shade val="46275"/>
                    <a:invGamma/>
                  </a:schemeClr>
                </a:gs>
              </a:gsLst>
              <a:lin ang="2700000" scaled="1"/>
            </a:gradFill>
            <a:ln>
              <a:noFill/>
            </a:ln>
            <a:extLst>
              <a:ext uri="{91240B29-F687-4F45-9708-019B960494DF}">
                <a14:hiddenLine xmlns:a14="http://schemas.microsoft.com/office/drawing/2010/main" w="0">
                  <a:solidFill>
                    <a:srgbClr val="D1D1D1"/>
                  </a:solidFill>
                  <a:prstDash val="solid"/>
                  <a:round/>
                  <a:headEnd/>
                  <a:tailEnd/>
                </a14:hiddenLine>
              </a:ext>
            </a:extLst>
          </p:spPr>
          <p:txBody>
            <a:bodyPr/>
            <a:lstStyle/>
            <a:p>
              <a:endParaRPr lang="en-US"/>
            </a:p>
          </p:txBody>
        </p:sp>
        <p:sp>
          <p:nvSpPr>
            <p:cNvPr id="107540" name="Freeform 20"/>
            <p:cNvSpPr>
              <a:spLocks/>
            </p:cNvSpPr>
            <p:nvPr/>
          </p:nvSpPr>
          <p:spPr bwMode="gray">
            <a:xfrm>
              <a:off x="2555" y="1970"/>
              <a:ext cx="2264" cy="340"/>
            </a:xfrm>
            <a:custGeom>
              <a:avLst/>
              <a:gdLst>
                <a:gd name="T0" fmla="*/ 1612 w 1920"/>
                <a:gd name="T1" fmla="*/ 284 h 284"/>
                <a:gd name="T2" fmla="*/ 0 w 1920"/>
                <a:gd name="T3" fmla="*/ 284 h 284"/>
                <a:gd name="T4" fmla="*/ 446 w 1920"/>
                <a:gd name="T5" fmla="*/ 0 h 284"/>
                <a:gd name="T6" fmla="*/ 1920 w 1920"/>
                <a:gd name="T7" fmla="*/ 0 h 284"/>
                <a:gd name="T8" fmla="*/ 1612 w 1920"/>
                <a:gd name="T9" fmla="*/ 284 h 284"/>
              </a:gdLst>
              <a:ahLst/>
              <a:cxnLst>
                <a:cxn ang="0">
                  <a:pos x="T0" y="T1"/>
                </a:cxn>
                <a:cxn ang="0">
                  <a:pos x="T2" y="T3"/>
                </a:cxn>
                <a:cxn ang="0">
                  <a:pos x="T4" y="T5"/>
                </a:cxn>
                <a:cxn ang="0">
                  <a:pos x="T6" y="T7"/>
                </a:cxn>
                <a:cxn ang="0">
                  <a:pos x="T8" y="T9"/>
                </a:cxn>
              </a:cxnLst>
              <a:rect l="0" t="0" r="r" b="b"/>
              <a:pathLst>
                <a:path w="1920" h="284">
                  <a:moveTo>
                    <a:pt x="1612" y="284"/>
                  </a:moveTo>
                  <a:lnTo>
                    <a:pt x="0" y="284"/>
                  </a:lnTo>
                  <a:lnTo>
                    <a:pt x="446" y="0"/>
                  </a:lnTo>
                  <a:lnTo>
                    <a:pt x="1920" y="0"/>
                  </a:lnTo>
                  <a:lnTo>
                    <a:pt x="1612" y="284"/>
                  </a:lnTo>
                  <a:close/>
                </a:path>
              </a:pathLst>
            </a:custGeom>
            <a:solidFill>
              <a:schemeClr val="hlink"/>
            </a:solidFill>
            <a:ln>
              <a:noFill/>
            </a:ln>
            <a:extLst>
              <a:ext uri="{91240B29-F687-4F45-9708-019B960494DF}">
                <a14:hiddenLine xmlns:a14="http://schemas.microsoft.com/office/drawing/2010/main" w="0">
                  <a:solidFill>
                    <a:srgbClr val="808080"/>
                  </a:solidFill>
                  <a:prstDash val="solid"/>
                  <a:round/>
                  <a:headEnd/>
                  <a:tailEnd/>
                </a14:hiddenLine>
              </a:ext>
            </a:extLst>
          </p:spPr>
          <p:txBody>
            <a:bodyPr/>
            <a:lstStyle/>
            <a:p>
              <a:endParaRPr lang="en-US"/>
            </a:p>
          </p:txBody>
        </p:sp>
        <p:sp>
          <p:nvSpPr>
            <p:cNvPr id="107541" name="Freeform 21"/>
            <p:cNvSpPr>
              <a:spLocks/>
            </p:cNvSpPr>
            <p:nvPr/>
          </p:nvSpPr>
          <p:spPr bwMode="gray">
            <a:xfrm>
              <a:off x="4086" y="2494"/>
              <a:ext cx="361" cy="532"/>
            </a:xfrm>
            <a:custGeom>
              <a:avLst/>
              <a:gdLst>
                <a:gd name="T0" fmla="*/ 306 w 306"/>
                <a:gd name="T1" fmla="*/ 122 h 444"/>
                <a:gd name="T2" fmla="*/ 0 w 306"/>
                <a:gd name="T3" fmla="*/ 444 h 444"/>
                <a:gd name="T4" fmla="*/ 0 w 306"/>
                <a:gd name="T5" fmla="*/ 286 h 444"/>
                <a:gd name="T6" fmla="*/ 306 w 306"/>
                <a:gd name="T7" fmla="*/ 0 h 444"/>
                <a:gd name="T8" fmla="*/ 306 w 306"/>
                <a:gd name="T9" fmla="*/ 122 h 444"/>
              </a:gdLst>
              <a:ahLst/>
              <a:cxnLst>
                <a:cxn ang="0">
                  <a:pos x="T0" y="T1"/>
                </a:cxn>
                <a:cxn ang="0">
                  <a:pos x="T2" y="T3"/>
                </a:cxn>
                <a:cxn ang="0">
                  <a:pos x="T4" y="T5"/>
                </a:cxn>
                <a:cxn ang="0">
                  <a:pos x="T6" y="T7"/>
                </a:cxn>
                <a:cxn ang="0">
                  <a:pos x="T8" y="T9"/>
                </a:cxn>
              </a:cxnLst>
              <a:rect l="0" t="0" r="r" b="b"/>
              <a:pathLst>
                <a:path w="306" h="444">
                  <a:moveTo>
                    <a:pt x="306" y="122"/>
                  </a:moveTo>
                  <a:lnTo>
                    <a:pt x="0" y="444"/>
                  </a:lnTo>
                  <a:lnTo>
                    <a:pt x="0" y="286"/>
                  </a:lnTo>
                  <a:lnTo>
                    <a:pt x="306" y="0"/>
                  </a:lnTo>
                  <a:lnTo>
                    <a:pt x="306" y="122"/>
                  </a:lnTo>
                  <a:close/>
                </a:path>
              </a:pathLst>
            </a:cu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a:noFill/>
            </a:ln>
            <a:extLst>
              <a:ext uri="{91240B29-F687-4F45-9708-019B960494DF}">
                <a14:hiddenLine xmlns:a14="http://schemas.microsoft.com/office/drawing/2010/main" w="0">
                  <a:solidFill>
                    <a:srgbClr val="D1D1D1"/>
                  </a:solidFill>
                  <a:prstDash val="solid"/>
                  <a:round/>
                  <a:headEnd/>
                  <a:tailEnd/>
                </a14:hiddenLine>
              </a:ext>
            </a:extLst>
          </p:spPr>
          <p:txBody>
            <a:bodyPr/>
            <a:lstStyle/>
            <a:p>
              <a:endParaRPr lang="en-US"/>
            </a:p>
          </p:txBody>
        </p:sp>
        <p:sp>
          <p:nvSpPr>
            <p:cNvPr id="107542" name="Freeform 22"/>
            <p:cNvSpPr>
              <a:spLocks/>
            </p:cNvSpPr>
            <p:nvPr/>
          </p:nvSpPr>
          <p:spPr bwMode="gray">
            <a:xfrm>
              <a:off x="3722" y="3019"/>
              <a:ext cx="364" cy="533"/>
            </a:xfrm>
            <a:custGeom>
              <a:avLst/>
              <a:gdLst>
                <a:gd name="T0" fmla="*/ 308 w 308"/>
                <a:gd name="T1" fmla="*/ 122 h 444"/>
                <a:gd name="T2" fmla="*/ 0 w 308"/>
                <a:gd name="T3" fmla="*/ 444 h 444"/>
                <a:gd name="T4" fmla="*/ 0 w 308"/>
                <a:gd name="T5" fmla="*/ 286 h 444"/>
                <a:gd name="T6" fmla="*/ 308 w 308"/>
                <a:gd name="T7" fmla="*/ 0 h 444"/>
                <a:gd name="T8" fmla="*/ 308 w 308"/>
                <a:gd name="T9" fmla="*/ 122 h 444"/>
              </a:gdLst>
              <a:ahLst/>
              <a:cxnLst>
                <a:cxn ang="0">
                  <a:pos x="T0" y="T1"/>
                </a:cxn>
                <a:cxn ang="0">
                  <a:pos x="T2" y="T3"/>
                </a:cxn>
                <a:cxn ang="0">
                  <a:pos x="T4" y="T5"/>
                </a:cxn>
                <a:cxn ang="0">
                  <a:pos x="T6" y="T7"/>
                </a:cxn>
                <a:cxn ang="0">
                  <a:pos x="T8" y="T9"/>
                </a:cxn>
              </a:cxnLst>
              <a:rect l="0" t="0" r="r" b="b"/>
              <a:pathLst>
                <a:path w="308" h="444">
                  <a:moveTo>
                    <a:pt x="308" y="122"/>
                  </a:moveTo>
                  <a:lnTo>
                    <a:pt x="0" y="444"/>
                  </a:lnTo>
                  <a:lnTo>
                    <a:pt x="0" y="286"/>
                  </a:lnTo>
                  <a:lnTo>
                    <a:pt x="308" y="0"/>
                  </a:lnTo>
                  <a:lnTo>
                    <a:pt x="308" y="122"/>
                  </a:lnTo>
                  <a:close/>
                </a:path>
              </a:pathLst>
            </a:custGeom>
            <a:gradFill rotWithShape="1">
              <a:gsLst>
                <a:gs pos="0">
                  <a:schemeClr val="bg2">
                    <a:gamma/>
                    <a:shade val="46275"/>
                    <a:invGamma/>
                  </a:schemeClr>
                </a:gs>
                <a:gs pos="50000">
                  <a:schemeClr val="bg2"/>
                </a:gs>
                <a:gs pos="100000">
                  <a:schemeClr val="bg2">
                    <a:gamma/>
                    <a:shade val="46275"/>
                    <a:invGamma/>
                  </a:schemeClr>
                </a:gs>
              </a:gsLst>
              <a:lin ang="2700000" scaled="1"/>
            </a:gradFill>
            <a:ln>
              <a:noFill/>
            </a:ln>
            <a:extLst>
              <a:ext uri="{91240B29-F687-4F45-9708-019B960494DF}">
                <a14:hiddenLine xmlns:a14="http://schemas.microsoft.com/office/drawing/2010/main" w="0">
                  <a:solidFill>
                    <a:srgbClr val="D1D1D1"/>
                  </a:solidFill>
                  <a:prstDash val="solid"/>
                  <a:round/>
                  <a:headEnd/>
                  <a:tailEnd/>
                </a14:hiddenLine>
              </a:ext>
            </a:extLst>
          </p:spPr>
          <p:txBody>
            <a:bodyPr/>
            <a:lstStyle/>
            <a:p>
              <a:endParaRPr lang="en-US"/>
            </a:p>
          </p:txBody>
        </p:sp>
        <p:sp>
          <p:nvSpPr>
            <p:cNvPr id="107543" name="Freeform 23"/>
            <p:cNvSpPr>
              <a:spLocks/>
            </p:cNvSpPr>
            <p:nvPr/>
          </p:nvSpPr>
          <p:spPr bwMode="gray">
            <a:xfrm>
              <a:off x="1515" y="3022"/>
              <a:ext cx="2571" cy="340"/>
            </a:xfrm>
            <a:custGeom>
              <a:avLst/>
              <a:gdLst>
                <a:gd name="T0" fmla="*/ 1872 w 2180"/>
                <a:gd name="T1" fmla="*/ 284 h 284"/>
                <a:gd name="T2" fmla="*/ 0 w 2180"/>
                <a:gd name="T3" fmla="*/ 284 h 284"/>
                <a:gd name="T4" fmla="*/ 446 w 2180"/>
                <a:gd name="T5" fmla="*/ 0 h 284"/>
                <a:gd name="T6" fmla="*/ 2180 w 2180"/>
                <a:gd name="T7" fmla="*/ 0 h 284"/>
                <a:gd name="T8" fmla="*/ 1872 w 2180"/>
                <a:gd name="T9" fmla="*/ 284 h 284"/>
              </a:gdLst>
              <a:ahLst/>
              <a:cxnLst>
                <a:cxn ang="0">
                  <a:pos x="T0" y="T1"/>
                </a:cxn>
                <a:cxn ang="0">
                  <a:pos x="T2" y="T3"/>
                </a:cxn>
                <a:cxn ang="0">
                  <a:pos x="T4" y="T5"/>
                </a:cxn>
                <a:cxn ang="0">
                  <a:pos x="T6" y="T7"/>
                </a:cxn>
                <a:cxn ang="0">
                  <a:pos x="T8" y="T9"/>
                </a:cxn>
              </a:cxnLst>
              <a:rect l="0" t="0" r="r" b="b"/>
              <a:pathLst>
                <a:path w="2180" h="284">
                  <a:moveTo>
                    <a:pt x="1872" y="284"/>
                  </a:moveTo>
                  <a:lnTo>
                    <a:pt x="0" y="284"/>
                  </a:lnTo>
                  <a:lnTo>
                    <a:pt x="446" y="0"/>
                  </a:lnTo>
                  <a:lnTo>
                    <a:pt x="2180" y="0"/>
                  </a:lnTo>
                  <a:lnTo>
                    <a:pt x="1872" y="284"/>
                  </a:lnTo>
                  <a:close/>
                </a:path>
              </a:pathLst>
            </a:custGeom>
            <a:solidFill>
              <a:schemeClr val="bg2"/>
            </a:solidFill>
            <a:ln>
              <a:noFill/>
            </a:ln>
            <a:extLst>
              <a:ext uri="{91240B29-F687-4F45-9708-019B960494DF}">
                <a14:hiddenLine xmlns:a14="http://schemas.microsoft.com/office/drawing/2010/main" w="0">
                  <a:solidFill>
                    <a:srgbClr val="808080"/>
                  </a:solidFill>
                  <a:prstDash val="solid"/>
                  <a:round/>
                  <a:headEnd/>
                  <a:tailEnd/>
                </a14:hiddenLine>
              </a:ext>
            </a:extLst>
          </p:spPr>
          <p:txBody>
            <a:bodyPr/>
            <a:lstStyle/>
            <a:p>
              <a:endParaRPr lang="en-US"/>
            </a:p>
          </p:txBody>
        </p:sp>
        <p:sp>
          <p:nvSpPr>
            <p:cNvPr id="107544" name="Freeform 24"/>
            <p:cNvSpPr>
              <a:spLocks/>
            </p:cNvSpPr>
            <p:nvPr/>
          </p:nvSpPr>
          <p:spPr bwMode="gray">
            <a:xfrm>
              <a:off x="1888" y="1543"/>
              <a:ext cx="1158" cy="1715"/>
            </a:xfrm>
            <a:custGeom>
              <a:avLst/>
              <a:gdLst>
                <a:gd name="T0" fmla="*/ 12 w 1824"/>
                <a:gd name="T1" fmla="*/ 2464 h 2648"/>
                <a:gd name="T2" fmla="*/ 56 w 1824"/>
                <a:gd name="T3" fmla="*/ 2120 h 2648"/>
                <a:gd name="T4" fmla="*/ 124 w 1824"/>
                <a:gd name="T5" fmla="*/ 1808 h 2648"/>
                <a:gd name="T6" fmla="*/ 212 w 1824"/>
                <a:gd name="T7" fmla="*/ 1524 h 2648"/>
                <a:gd name="T8" fmla="*/ 316 w 1824"/>
                <a:gd name="T9" fmla="*/ 1270 h 2648"/>
                <a:gd name="T10" fmla="*/ 430 w 1824"/>
                <a:gd name="T11" fmla="*/ 1044 h 2648"/>
                <a:gd name="T12" fmla="*/ 550 w 1824"/>
                <a:gd name="T13" fmla="*/ 846 h 2648"/>
                <a:gd name="T14" fmla="*/ 672 w 1824"/>
                <a:gd name="T15" fmla="*/ 674 h 2648"/>
                <a:gd name="T16" fmla="*/ 792 w 1824"/>
                <a:gd name="T17" fmla="*/ 528 h 2648"/>
                <a:gd name="T18" fmla="*/ 906 w 1824"/>
                <a:gd name="T19" fmla="*/ 408 h 2648"/>
                <a:gd name="T20" fmla="*/ 1010 w 1824"/>
                <a:gd name="T21" fmla="*/ 310 h 2648"/>
                <a:gd name="T22" fmla="*/ 1096 w 1824"/>
                <a:gd name="T23" fmla="*/ 236 h 2648"/>
                <a:gd name="T24" fmla="*/ 1164 w 1824"/>
                <a:gd name="T25" fmla="*/ 184 h 2648"/>
                <a:gd name="T26" fmla="*/ 1208 w 1824"/>
                <a:gd name="T27" fmla="*/ 154 h 2648"/>
                <a:gd name="T28" fmla="*/ 1224 w 1824"/>
                <a:gd name="T29" fmla="*/ 144 h 2648"/>
                <a:gd name="T30" fmla="*/ 1728 w 1824"/>
                <a:gd name="T31" fmla="*/ 56 h 2648"/>
                <a:gd name="T32" fmla="*/ 1568 w 1824"/>
                <a:gd name="T33" fmla="*/ 328 h 2648"/>
                <a:gd name="T34" fmla="*/ 1554 w 1824"/>
                <a:gd name="T35" fmla="*/ 332 h 2648"/>
                <a:gd name="T36" fmla="*/ 1514 w 1824"/>
                <a:gd name="T37" fmla="*/ 346 h 2648"/>
                <a:gd name="T38" fmla="*/ 1452 w 1824"/>
                <a:gd name="T39" fmla="*/ 370 h 2648"/>
                <a:gd name="T40" fmla="*/ 1370 w 1824"/>
                <a:gd name="T41" fmla="*/ 410 h 2648"/>
                <a:gd name="T42" fmla="*/ 1270 w 1824"/>
                <a:gd name="T43" fmla="*/ 466 h 2648"/>
                <a:gd name="T44" fmla="*/ 1158 w 1824"/>
                <a:gd name="T45" fmla="*/ 540 h 2648"/>
                <a:gd name="T46" fmla="*/ 1034 w 1824"/>
                <a:gd name="T47" fmla="*/ 636 h 2648"/>
                <a:gd name="T48" fmla="*/ 904 w 1824"/>
                <a:gd name="T49" fmla="*/ 756 h 2648"/>
                <a:gd name="T50" fmla="*/ 770 w 1824"/>
                <a:gd name="T51" fmla="*/ 900 h 2648"/>
                <a:gd name="T52" fmla="*/ 632 w 1824"/>
                <a:gd name="T53" fmla="*/ 1076 h 2648"/>
                <a:gd name="T54" fmla="*/ 498 w 1824"/>
                <a:gd name="T55" fmla="*/ 1280 h 2648"/>
                <a:gd name="T56" fmla="*/ 370 w 1824"/>
                <a:gd name="T57" fmla="*/ 1518 h 2648"/>
                <a:gd name="T58" fmla="*/ 248 w 1824"/>
                <a:gd name="T59" fmla="*/ 1792 h 2648"/>
                <a:gd name="T60" fmla="*/ 138 w 1824"/>
                <a:gd name="T61" fmla="*/ 2104 h 2648"/>
                <a:gd name="T62" fmla="*/ 42 w 1824"/>
                <a:gd name="T63" fmla="*/ 2456 h 2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D11364">
                    <a:gamma/>
                    <a:shade val="46275"/>
                    <a:invGamma/>
                  </a:srgbClr>
                </a:gs>
              </a:gsLst>
              <a:lin ang="5400000" scaled="1"/>
            </a:gradFill>
            <a:ln>
              <a:noFill/>
            </a:ln>
            <a:extLst>
              <a:ext uri="{91240B29-F687-4F45-9708-019B960494DF}">
                <a14:hiddenLine xmlns:a14="http://schemas.microsoft.com/office/drawing/2010/main" w="0">
                  <a:solidFill>
                    <a:srgbClr val="FACD69"/>
                  </a:solidFill>
                  <a:prstDash val="solid"/>
                  <a:round/>
                  <a:headEnd/>
                  <a:tailEnd/>
                </a14:hiddenLine>
              </a:ext>
            </a:extLst>
          </p:spPr>
          <p:txBody>
            <a:bodyPr/>
            <a:lstStyle/>
            <a:p>
              <a:endParaRPr lang="en-US"/>
            </a:p>
          </p:txBody>
        </p:sp>
        <p:sp>
          <p:nvSpPr>
            <p:cNvPr id="107545" name="Rectangle 25"/>
            <p:cNvSpPr>
              <a:spLocks noChangeArrowheads="1"/>
            </p:cNvSpPr>
            <p:nvPr/>
          </p:nvSpPr>
          <p:spPr bwMode="gray">
            <a:xfrm>
              <a:off x="3082" y="1787"/>
              <a:ext cx="1743" cy="192"/>
            </a:xfrm>
            <a:prstGeom prst="rect">
              <a:avLst/>
            </a:prstGeom>
            <a:gradFill rotWithShape="1">
              <a:gsLst>
                <a:gs pos="0">
                  <a:schemeClr val="accent2">
                    <a:gamma/>
                    <a:shade val="72549"/>
                    <a:invGamma/>
                  </a:schemeClr>
                </a:gs>
                <a:gs pos="50000">
                  <a:schemeClr val="accent2"/>
                </a:gs>
                <a:gs pos="100000">
                  <a:schemeClr val="accent2">
                    <a:gamma/>
                    <a:shade val="72549"/>
                    <a:invGamma/>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sz="1600" b="1">
                  <a:solidFill>
                    <a:srgbClr val="FFFFFF"/>
                  </a:solidFill>
                  <a:latin typeface="Verdana" panose="020B0604030504040204" pitchFamily="34" charset="0"/>
                </a:rPr>
                <a:t>Add Your Text</a:t>
              </a:r>
            </a:p>
          </p:txBody>
        </p:sp>
        <p:sp>
          <p:nvSpPr>
            <p:cNvPr id="107546" name="Rectangle 26"/>
            <p:cNvSpPr>
              <a:spLocks noChangeArrowheads="1"/>
            </p:cNvSpPr>
            <p:nvPr/>
          </p:nvSpPr>
          <p:spPr bwMode="gray">
            <a:xfrm>
              <a:off x="2556" y="2310"/>
              <a:ext cx="1900" cy="188"/>
            </a:xfrm>
            <a:prstGeom prst="rect">
              <a:avLst/>
            </a:prstGeom>
            <a:gradFill rotWithShape="1">
              <a:gsLst>
                <a:gs pos="0">
                  <a:schemeClr val="hlink">
                    <a:gamma/>
                    <a:shade val="72549"/>
                    <a:invGamma/>
                  </a:schemeClr>
                </a:gs>
                <a:gs pos="50000">
                  <a:schemeClr val="hlink"/>
                </a:gs>
                <a:gs pos="100000">
                  <a:schemeClr val="hlink">
                    <a:gamma/>
                    <a:shade val="72549"/>
                    <a:invGamma/>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sz="1600" b="1">
                  <a:solidFill>
                    <a:srgbClr val="FFFFFF"/>
                  </a:solidFill>
                  <a:latin typeface="Verdana" panose="020B0604030504040204" pitchFamily="34" charset="0"/>
                </a:rPr>
                <a:t>Add Your Text</a:t>
              </a:r>
            </a:p>
          </p:txBody>
        </p:sp>
        <p:sp>
          <p:nvSpPr>
            <p:cNvPr id="107547" name="Freeform 27"/>
            <p:cNvSpPr>
              <a:spLocks/>
            </p:cNvSpPr>
            <p:nvPr/>
          </p:nvSpPr>
          <p:spPr bwMode="gray">
            <a:xfrm>
              <a:off x="2036" y="2494"/>
              <a:ext cx="2415" cy="343"/>
            </a:xfrm>
            <a:custGeom>
              <a:avLst/>
              <a:gdLst>
                <a:gd name="T0" fmla="*/ 1742 w 2048"/>
                <a:gd name="T1" fmla="*/ 286 h 286"/>
                <a:gd name="T2" fmla="*/ 0 w 2048"/>
                <a:gd name="T3" fmla="*/ 286 h 286"/>
                <a:gd name="T4" fmla="*/ 446 w 2048"/>
                <a:gd name="T5" fmla="*/ 0 h 286"/>
                <a:gd name="T6" fmla="*/ 2048 w 2048"/>
                <a:gd name="T7" fmla="*/ 0 h 286"/>
                <a:gd name="T8" fmla="*/ 1742 w 2048"/>
                <a:gd name="T9" fmla="*/ 286 h 286"/>
              </a:gdLst>
              <a:ahLst/>
              <a:cxnLst>
                <a:cxn ang="0">
                  <a:pos x="T0" y="T1"/>
                </a:cxn>
                <a:cxn ang="0">
                  <a:pos x="T2" y="T3"/>
                </a:cxn>
                <a:cxn ang="0">
                  <a:pos x="T4" y="T5"/>
                </a:cxn>
                <a:cxn ang="0">
                  <a:pos x="T6" y="T7"/>
                </a:cxn>
                <a:cxn ang="0">
                  <a:pos x="T8" y="T9"/>
                </a:cxn>
              </a:cxnLst>
              <a:rect l="0" t="0" r="r" b="b"/>
              <a:pathLst>
                <a:path w="2048" h="286">
                  <a:moveTo>
                    <a:pt x="1742" y="286"/>
                  </a:moveTo>
                  <a:lnTo>
                    <a:pt x="0" y="286"/>
                  </a:lnTo>
                  <a:lnTo>
                    <a:pt x="446" y="0"/>
                  </a:lnTo>
                  <a:lnTo>
                    <a:pt x="2048" y="0"/>
                  </a:lnTo>
                  <a:lnTo>
                    <a:pt x="1742" y="286"/>
                  </a:lnTo>
                  <a:close/>
                </a:path>
              </a:pathLst>
            </a:custGeom>
            <a:solidFill>
              <a:schemeClr val="folHlink"/>
            </a:solidFill>
            <a:ln>
              <a:noFill/>
            </a:ln>
            <a:extLst>
              <a:ext uri="{91240B29-F687-4F45-9708-019B960494DF}">
                <a14:hiddenLine xmlns:a14="http://schemas.microsoft.com/office/drawing/2010/main" w="0">
                  <a:solidFill>
                    <a:srgbClr val="808080"/>
                  </a:solidFill>
                  <a:prstDash val="solid"/>
                  <a:round/>
                  <a:headEnd/>
                  <a:tailEnd/>
                </a14:hiddenLine>
              </a:ext>
            </a:extLst>
          </p:spPr>
          <p:txBody>
            <a:bodyPr/>
            <a:lstStyle/>
            <a:p>
              <a:endParaRPr lang="en-US"/>
            </a:p>
          </p:txBody>
        </p:sp>
        <p:sp>
          <p:nvSpPr>
            <p:cNvPr id="107548" name="Rectangle 28"/>
            <p:cNvSpPr>
              <a:spLocks noChangeArrowheads="1"/>
            </p:cNvSpPr>
            <p:nvPr/>
          </p:nvSpPr>
          <p:spPr bwMode="gray">
            <a:xfrm>
              <a:off x="2038" y="2836"/>
              <a:ext cx="2056" cy="188"/>
            </a:xfrm>
            <a:prstGeom prst="rect">
              <a:avLst/>
            </a:prstGeom>
            <a:gradFill rotWithShape="1">
              <a:gsLst>
                <a:gs pos="0">
                  <a:schemeClr val="folHlink">
                    <a:gamma/>
                    <a:shade val="72549"/>
                    <a:invGamma/>
                  </a:schemeClr>
                </a:gs>
                <a:gs pos="50000">
                  <a:schemeClr val="folHlink"/>
                </a:gs>
                <a:gs pos="100000">
                  <a:schemeClr val="folHlink">
                    <a:gamma/>
                    <a:shade val="72549"/>
                    <a:invGamma/>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sz="1600" b="1">
                  <a:solidFill>
                    <a:srgbClr val="FFFFFF"/>
                  </a:solidFill>
                  <a:latin typeface="Verdana" panose="020B0604030504040204" pitchFamily="34" charset="0"/>
                </a:rPr>
                <a:t>Add Your Text</a:t>
              </a:r>
            </a:p>
          </p:txBody>
        </p:sp>
        <p:sp>
          <p:nvSpPr>
            <p:cNvPr id="107549" name="Rectangle 29"/>
            <p:cNvSpPr>
              <a:spLocks noChangeArrowheads="1"/>
            </p:cNvSpPr>
            <p:nvPr/>
          </p:nvSpPr>
          <p:spPr bwMode="gray">
            <a:xfrm>
              <a:off x="1514" y="3363"/>
              <a:ext cx="2213" cy="187"/>
            </a:xfrm>
            <a:prstGeom prst="rect">
              <a:avLst/>
            </a:prstGeom>
            <a:gradFill rotWithShape="1">
              <a:gsLst>
                <a:gs pos="0">
                  <a:schemeClr val="bg2">
                    <a:gamma/>
                    <a:shade val="72549"/>
                    <a:invGamma/>
                  </a:schemeClr>
                </a:gs>
                <a:gs pos="50000">
                  <a:schemeClr val="bg2"/>
                </a:gs>
                <a:gs pos="100000">
                  <a:schemeClr val="bg2">
                    <a:gamma/>
                    <a:shade val="72549"/>
                    <a:invGamma/>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sz="1600" b="1">
                  <a:solidFill>
                    <a:srgbClr val="FFFFFF"/>
                  </a:solidFill>
                  <a:latin typeface="Verdana" panose="020B0604030504040204" pitchFamily="34" charset="0"/>
                </a:rPr>
                <a:t>Add Your Text</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ltLang="en-US"/>
              <a:t>Company name</a:t>
            </a:r>
          </a:p>
        </p:txBody>
      </p:sp>
      <p:sp>
        <p:nvSpPr>
          <p:cNvPr id="9" name="Date Placeholder 5"/>
          <p:cNvSpPr>
            <a:spLocks noGrp="1"/>
          </p:cNvSpPr>
          <p:nvPr>
            <p:ph type="dt" sz="half" idx="12"/>
          </p:nvPr>
        </p:nvSpPr>
        <p:spPr/>
        <p:txBody>
          <a:bodyPr/>
          <a:lstStyle/>
          <a:p>
            <a:r>
              <a:rPr lang="en-US" altLang="en-US"/>
              <a:t>www.themegallery.com</a:t>
            </a:r>
          </a:p>
        </p:txBody>
      </p:sp>
      <p:sp>
        <p:nvSpPr>
          <p:cNvPr id="93186" name="Rectangle 2"/>
          <p:cNvSpPr>
            <a:spLocks noGrp="1" noChangeArrowheads="1"/>
          </p:cNvSpPr>
          <p:nvPr>
            <p:ph type="title"/>
          </p:nvPr>
        </p:nvSpPr>
        <p:spPr/>
        <p:txBody>
          <a:bodyPr/>
          <a:lstStyle/>
          <a:p>
            <a:r>
              <a:rPr lang="en-US" altLang="en-US" sz="3200"/>
              <a:t>Diagram</a:t>
            </a:r>
            <a:endParaRPr lang="en-US" altLang="en-US" sz="1800"/>
          </a:p>
        </p:txBody>
      </p:sp>
      <p:sp>
        <p:nvSpPr>
          <p:cNvPr id="93187" name="AutoShape 3"/>
          <p:cNvSpPr>
            <a:spLocks noChangeArrowheads="1"/>
          </p:cNvSpPr>
          <p:nvPr/>
        </p:nvSpPr>
        <p:spPr bwMode="ltGray">
          <a:xfrm>
            <a:off x="381000" y="1600200"/>
            <a:ext cx="5880100" cy="4495800"/>
          </a:xfrm>
          <a:prstGeom prst="rightArrow">
            <a:avLst>
              <a:gd name="adj1" fmla="val 79306"/>
              <a:gd name="adj2" fmla="val 32395"/>
            </a:avLst>
          </a:prstGeom>
          <a:gradFill rotWithShape="1">
            <a:gsLst>
              <a:gs pos="0">
                <a:schemeClr val="hlink">
                  <a:gamma/>
                  <a:tint val="0"/>
                  <a:invGamma/>
                </a:schemeClr>
              </a:gs>
              <a:gs pos="100000">
                <a:schemeClr val="hlink"/>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88" name="AutoShape 4"/>
          <p:cNvSpPr>
            <a:spLocks noChangeArrowheads="1"/>
          </p:cNvSpPr>
          <p:nvPr/>
        </p:nvSpPr>
        <p:spPr bwMode="gray">
          <a:xfrm>
            <a:off x="762000" y="2209800"/>
            <a:ext cx="4038600" cy="990600"/>
          </a:xfrm>
          <a:prstGeom prst="roundRect">
            <a:avLst>
              <a:gd name="adj" fmla="val 9106"/>
            </a:avLst>
          </a:prstGeom>
          <a:gradFill rotWithShape="1">
            <a:gsLst>
              <a:gs pos="0">
                <a:schemeClr val="accent2"/>
              </a:gs>
              <a:gs pos="50000">
                <a:schemeClr val="accent2">
                  <a:gamma/>
                  <a:tint val="69804"/>
                  <a:invGamma/>
                </a:schemeClr>
              </a:gs>
              <a:gs pos="100000">
                <a:schemeClr val="accent2"/>
              </a:gs>
            </a:gsLst>
            <a:lin ang="27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b="1">
                <a:solidFill>
                  <a:schemeClr val="bg1"/>
                </a:solidFill>
              </a:rPr>
              <a:t>Add Your Text</a:t>
            </a:r>
          </a:p>
        </p:txBody>
      </p:sp>
      <p:sp>
        <p:nvSpPr>
          <p:cNvPr id="93189" name="AutoShape 5"/>
          <p:cNvSpPr>
            <a:spLocks noChangeArrowheads="1"/>
          </p:cNvSpPr>
          <p:nvPr/>
        </p:nvSpPr>
        <p:spPr bwMode="gray">
          <a:xfrm>
            <a:off x="762000" y="3352800"/>
            <a:ext cx="4038600" cy="990600"/>
          </a:xfrm>
          <a:prstGeom prst="roundRect">
            <a:avLst>
              <a:gd name="adj" fmla="val 9106"/>
            </a:avLst>
          </a:prstGeom>
          <a:gradFill rotWithShape="1">
            <a:gsLst>
              <a:gs pos="0">
                <a:schemeClr val="accent1"/>
              </a:gs>
              <a:gs pos="50000">
                <a:schemeClr val="accent1">
                  <a:gamma/>
                  <a:tint val="69804"/>
                  <a:invGamma/>
                </a:schemeClr>
              </a:gs>
              <a:gs pos="100000">
                <a:schemeClr val="accent1"/>
              </a:gs>
            </a:gsLst>
            <a:lin ang="27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b="1">
                <a:solidFill>
                  <a:schemeClr val="bg1"/>
                </a:solidFill>
              </a:rPr>
              <a:t>Add Your Text</a:t>
            </a:r>
          </a:p>
        </p:txBody>
      </p:sp>
      <p:sp>
        <p:nvSpPr>
          <p:cNvPr id="93190" name="AutoShape 6"/>
          <p:cNvSpPr>
            <a:spLocks noChangeArrowheads="1"/>
          </p:cNvSpPr>
          <p:nvPr/>
        </p:nvSpPr>
        <p:spPr bwMode="gray">
          <a:xfrm>
            <a:off x="762000" y="4495800"/>
            <a:ext cx="4038600" cy="990600"/>
          </a:xfrm>
          <a:prstGeom prst="roundRect">
            <a:avLst>
              <a:gd name="adj" fmla="val 9106"/>
            </a:avLst>
          </a:prstGeom>
          <a:gradFill rotWithShape="1">
            <a:gsLst>
              <a:gs pos="0">
                <a:schemeClr val="tx2"/>
              </a:gs>
              <a:gs pos="50000">
                <a:schemeClr val="tx2">
                  <a:gamma/>
                  <a:tint val="69804"/>
                  <a:invGamma/>
                </a:schemeClr>
              </a:gs>
              <a:gs pos="100000">
                <a:schemeClr val="tx2"/>
              </a:gs>
            </a:gsLst>
            <a:lin ang="27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b="1">
                <a:solidFill>
                  <a:schemeClr val="bg1"/>
                </a:solidFill>
              </a:rPr>
              <a:t>Add Your Text</a:t>
            </a:r>
          </a:p>
        </p:txBody>
      </p:sp>
      <p:sp>
        <p:nvSpPr>
          <p:cNvPr id="93191" name="AutoShape 7"/>
          <p:cNvSpPr>
            <a:spLocks noChangeArrowheads="1"/>
          </p:cNvSpPr>
          <p:nvPr/>
        </p:nvSpPr>
        <p:spPr bwMode="auto">
          <a:xfrm>
            <a:off x="5880100" y="3276600"/>
            <a:ext cx="2514600" cy="1295400"/>
          </a:xfrm>
          <a:prstGeom prst="roundRect">
            <a:avLst>
              <a:gd name="adj" fmla="val 9106"/>
            </a:avLst>
          </a:prstGeom>
          <a:noFill/>
          <a:ln>
            <a:noFill/>
          </a:ln>
          <a:effectLst/>
          <a:extLst>
            <a:ext uri="{909E8E84-426E-40DD-AFC4-6F175D3DCCD1}">
              <a14:hiddenFill xmlns:a14="http://schemas.microsoft.com/office/drawing/2010/main">
                <a:solidFill>
                  <a:srgbClr val="9ACDD4"/>
                </a:solidFill>
              </a14:hiddenFill>
            </a:ex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sz="2400" b="1">
                <a:effectLst>
                  <a:outerShdw blurRad="38100" dist="38100" dir="2700000" algn="tl">
                    <a:srgbClr val="C0C0C0"/>
                  </a:outerShdw>
                </a:effectLst>
              </a:rPr>
              <a:t>Add Your </a:t>
            </a:r>
          </a:p>
          <a:p>
            <a:r>
              <a:rPr lang="en-US" altLang="en-US" sz="2400" b="1">
                <a:effectLst>
                  <a:outerShdw blurRad="38100" dist="38100" dir="2700000" algn="tl">
                    <a:srgbClr val="C0C0C0"/>
                  </a:outerShdw>
                </a:effectLst>
              </a:rPr>
              <a:t>Title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oter Placeholder 3"/>
          <p:cNvSpPr>
            <a:spLocks noGrp="1"/>
          </p:cNvSpPr>
          <p:nvPr>
            <p:ph type="ftr" sz="quarter" idx="10"/>
          </p:nvPr>
        </p:nvSpPr>
        <p:spPr/>
        <p:txBody>
          <a:bodyPr/>
          <a:lstStyle/>
          <a:p>
            <a:r>
              <a:rPr lang="en-US" altLang="en-US"/>
              <a:t>Company name</a:t>
            </a:r>
          </a:p>
        </p:txBody>
      </p:sp>
      <p:sp>
        <p:nvSpPr>
          <p:cNvPr id="32" name="Date Placeholder 5"/>
          <p:cNvSpPr>
            <a:spLocks noGrp="1"/>
          </p:cNvSpPr>
          <p:nvPr>
            <p:ph type="dt" sz="half" idx="12"/>
          </p:nvPr>
        </p:nvSpPr>
        <p:spPr/>
        <p:txBody>
          <a:bodyPr/>
          <a:lstStyle/>
          <a:p>
            <a:r>
              <a:rPr lang="en-US" altLang="en-US"/>
              <a:t>www.themegallery.com</a:t>
            </a:r>
          </a:p>
        </p:txBody>
      </p:sp>
      <p:sp>
        <p:nvSpPr>
          <p:cNvPr id="114690" name="Rectangle 2"/>
          <p:cNvSpPr>
            <a:spLocks noGrp="1" noChangeArrowheads="1"/>
          </p:cNvSpPr>
          <p:nvPr>
            <p:ph type="title"/>
          </p:nvPr>
        </p:nvSpPr>
        <p:spPr/>
        <p:txBody>
          <a:bodyPr/>
          <a:lstStyle/>
          <a:p>
            <a:r>
              <a:rPr lang="en-US" altLang="en-US"/>
              <a:t>Table</a:t>
            </a:r>
          </a:p>
        </p:txBody>
      </p:sp>
      <p:grpSp>
        <p:nvGrpSpPr>
          <p:cNvPr id="114691" name="Group 3"/>
          <p:cNvGrpSpPr>
            <a:grpSpLocks/>
          </p:cNvGrpSpPr>
          <p:nvPr/>
        </p:nvGrpSpPr>
        <p:grpSpPr bwMode="auto">
          <a:xfrm>
            <a:off x="1757363" y="1474788"/>
            <a:ext cx="5786437" cy="5078412"/>
            <a:chOff x="768" y="768"/>
            <a:chExt cx="3645" cy="3199"/>
          </a:xfrm>
        </p:grpSpPr>
        <p:sp>
          <p:nvSpPr>
            <p:cNvPr id="114692" name="Oval 4"/>
            <p:cNvSpPr>
              <a:spLocks noChangeArrowheads="1"/>
            </p:cNvSpPr>
            <p:nvPr/>
          </p:nvSpPr>
          <p:spPr bwMode="auto">
            <a:xfrm>
              <a:off x="3234" y="1310"/>
              <a:ext cx="468" cy="130"/>
            </a:xfrm>
            <a:prstGeom prst="ellipse">
              <a:avLst/>
            </a:prstGeom>
            <a:gradFill rotWithShape="1">
              <a:gsLst>
                <a:gs pos="0">
                  <a:srgbClr val="B2B2B2"/>
                </a:gs>
                <a:gs pos="100000">
                  <a:srgbClr val="B2B2B2">
                    <a:gamma/>
                    <a:tint val="0"/>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114693" name="Oval 5"/>
            <p:cNvSpPr>
              <a:spLocks noChangeArrowheads="1"/>
            </p:cNvSpPr>
            <p:nvPr/>
          </p:nvSpPr>
          <p:spPr bwMode="auto">
            <a:xfrm>
              <a:off x="2424" y="2372"/>
              <a:ext cx="792" cy="220"/>
            </a:xfrm>
            <a:prstGeom prst="ellipse">
              <a:avLst/>
            </a:prstGeom>
            <a:gradFill rotWithShape="1">
              <a:gsLst>
                <a:gs pos="0">
                  <a:srgbClr val="B2B2B2"/>
                </a:gs>
                <a:gs pos="100000">
                  <a:srgbClr val="B2B2B2">
                    <a:gamma/>
                    <a:tint val="0"/>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114694" name="Oval 6"/>
            <p:cNvSpPr>
              <a:spLocks noChangeArrowheads="1"/>
            </p:cNvSpPr>
            <p:nvPr/>
          </p:nvSpPr>
          <p:spPr bwMode="auto">
            <a:xfrm>
              <a:off x="3264" y="3648"/>
              <a:ext cx="1149" cy="319"/>
            </a:xfrm>
            <a:prstGeom prst="ellipse">
              <a:avLst/>
            </a:prstGeom>
            <a:gradFill rotWithShape="1">
              <a:gsLst>
                <a:gs pos="0">
                  <a:srgbClr val="B2B2B2"/>
                </a:gs>
                <a:gs pos="100000">
                  <a:srgbClr val="B2B2B2">
                    <a:gamma/>
                    <a:tint val="0"/>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114695" name="Oval 7"/>
            <p:cNvSpPr>
              <a:spLocks noChangeArrowheads="1"/>
            </p:cNvSpPr>
            <p:nvPr/>
          </p:nvSpPr>
          <p:spPr bwMode="auto">
            <a:xfrm>
              <a:off x="912" y="2789"/>
              <a:ext cx="933" cy="259"/>
            </a:xfrm>
            <a:prstGeom prst="ellipse">
              <a:avLst/>
            </a:prstGeom>
            <a:gradFill rotWithShape="1">
              <a:gsLst>
                <a:gs pos="0">
                  <a:srgbClr val="B2B2B2"/>
                </a:gs>
                <a:gs pos="100000">
                  <a:srgbClr val="B2B2B2">
                    <a:gamma/>
                    <a:tint val="0"/>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114696" name="Rectangle 8"/>
            <p:cNvSpPr>
              <a:spLocks noChangeArrowheads="1"/>
            </p:cNvSpPr>
            <p:nvPr/>
          </p:nvSpPr>
          <p:spPr bwMode="gray">
            <a:xfrm rot="13770025">
              <a:off x="2951" y="2306"/>
              <a:ext cx="605" cy="121"/>
            </a:xfrm>
            <a:prstGeom prst="rect">
              <a:avLst/>
            </a:prstGeom>
            <a:gradFill rotWithShape="1">
              <a:gsLst>
                <a:gs pos="0">
                  <a:srgbClr val="969696">
                    <a:gamma/>
                    <a:shade val="46275"/>
                    <a:invGamma/>
                  </a:srgbClr>
                </a:gs>
                <a:gs pos="50000">
                  <a:srgbClr val="969696"/>
                </a:gs>
                <a:gs pos="100000">
                  <a:srgbClr val="969696">
                    <a:gamma/>
                    <a:shade val="46275"/>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697" name="Rectangle 9"/>
            <p:cNvSpPr>
              <a:spLocks noChangeArrowheads="1"/>
            </p:cNvSpPr>
            <p:nvPr/>
          </p:nvSpPr>
          <p:spPr bwMode="gray">
            <a:xfrm rot="-743917">
              <a:off x="1698" y="2021"/>
              <a:ext cx="636" cy="109"/>
            </a:xfrm>
            <a:prstGeom prst="rect">
              <a:avLst/>
            </a:prstGeom>
            <a:gradFill rotWithShape="1">
              <a:gsLst>
                <a:gs pos="0">
                  <a:srgbClr val="969696">
                    <a:gamma/>
                    <a:shade val="46275"/>
                    <a:invGamma/>
                  </a:srgbClr>
                </a:gs>
                <a:gs pos="50000">
                  <a:srgbClr val="969696"/>
                </a:gs>
                <a:gs pos="100000">
                  <a:srgbClr val="969696">
                    <a:gamma/>
                    <a:shade val="46275"/>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4698" name="Group 10"/>
            <p:cNvGrpSpPr>
              <a:grpSpLocks/>
            </p:cNvGrpSpPr>
            <p:nvPr/>
          </p:nvGrpSpPr>
          <p:grpSpPr bwMode="auto">
            <a:xfrm>
              <a:off x="2289" y="1186"/>
              <a:ext cx="1014" cy="1169"/>
              <a:chOff x="2433" y="1234"/>
              <a:chExt cx="1014" cy="1169"/>
            </a:xfrm>
          </p:grpSpPr>
          <p:sp>
            <p:nvSpPr>
              <p:cNvPr id="114699" name="Rectangle 11"/>
              <p:cNvSpPr>
                <a:spLocks noChangeArrowheads="1"/>
              </p:cNvSpPr>
              <p:nvPr/>
            </p:nvSpPr>
            <p:spPr bwMode="gray">
              <a:xfrm rot="-3205350">
                <a:off x="3175" y="1380"/>
                <a:ext cx="376" cy="83"/>
              </a:xfrm>
              <a:prstGeom prst="rect">
                <a:avLst/>
              </a:prstGeom>
              <a:gradFill rotWithShape="1">
                <a:gsLst>
                  <a:gs pos="0">
                    <a:srgbClr val="969696">
                      <a:gamma/>
                      <a:shade val="46275"/>
                      <a:invGamma/>
                    </a:srgbClr>
                  </a:gs>
                  <a:gs pos="50000">
                    <a:srgbClr val="969696"/>
                  </a:gs>
                  <a:gs pos="100000">
                    <a:srgbClr val="969696">
                      <a:gamma/>
                      <a:shade val="46275"/>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4700" name="Group 12"/>
              <p:cNvGrpSpPr>
                <a:grpSpLocks/>
              </p:cNvGrpSpPr>
              <p:nvPr/>
            </p:nvGrpSpPr>
            <p:grpSpPr bwMode="auto">
              <a:xfrm>
                <a:off x="2433" y="1401"/>
                <a:ext cx="1014" cy="1002"/>
                <a:chOff x="2016" y="1920"/>
                <a:chExt cx="1680" cy="1680"/>
              </a:xfrm>
            </p:grpSpPr>
            <p:sp>
              <p:nvSpPr>
                <p:cNvPr id="114701" name="Oval 13"/>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702" name="Freeform 14"/>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folHlink"/>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114703" name="Text Box 15"/>
              <p:cNvSpPr txBox="1">
                <a:spLocks noChangeArrowheads="1"/>
              </p:cNvSpPr>
              <p:nvPr/>
            </p:nvSpPr>
            <p:spPr bwMode="gray">
              <a:xfrm>
                <a:off x="2486" y="1837"/>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rgbClr val="FFFFFF"/>
                    </a:solidFill>
                    <a:effectLst>
                      <a:outerShdw blurRad="38100" dist="38100" dir="2700000" algn="tl">
                        <a:srgbClr val="C0C0C0"/>
                      </a:outerShdw>
                    </a:effectLst>
                  </a:rPr>
                  <a:t>Concept</a:t>
                </a:r>
              </a:p>
            </p:txBody>
          </p:sp>
        </p:grpSp>
        <p:grpSp>
          <p:nvGrpSpPr>
            <p:cNvPr id="114704" name="Group 16"/>
            <p:cNvGrpSpPr>
              <a:grpSpLocks/>
            </p:cNvGrpSpPr>
            <p:nvPr/>
          </p:nvGrpSpPr>
          <p:grpSpPr bwMode="auto">
            <a:xfrm>
              <a:off x="3177" y="768"/>
              <a:ext cx="574" cy="543"/>
              <a:chOff x="3321" y="816"/>
              <a:chExt cx="574" cy="543"/>
            </a:xfrm>
          </p:grpSpPr>
          <p:grpSp>
            <p:nvGrpSpPr>
              <p:cNvPr id="114705" name="Group 17"/>
              <p:cNvGrpSpPr>
                <a:grpSpLocks/>
              </p:cNvGrpSpPr>
              <p:nvPr/>
            </p:nvGrpSpPr>
            <p:grpSpPr bwMode="auto">
              <a:xfrm>
                <a:off x="3321" y="816"/>
                <a:ext cx="549" cy="543"/>
                <a:chOff x="2016" y="1920"/>
                <a:chExt cx="1680" cy="1680"/>
              </a:xfrm>
            </p:grpSpPr>
            <p:sp>
              <p:nvSpPr>
                <p:cNvPr id="114706" name="Oval 18"/>
                <p:cNvSpPr>
                  <a:spLocks noChangeArrowheads="1"/>
                </p:cNvSpPr>
                <p:nvPr/>
              </p:nvSpPr>
              <p:spPr bwMode="gray">
                <a:xfrm>
                  <a:off x="2016" y="1920"/>
                  <a:ext cx="1680" cy="1680"/>
                </a:xfrm>
                <a:prstGeom prst="ellipse">
                  <a:avLst/>
                </a:prstGeom>
                <a:gradFill rotWithShape="1">
                  <a:gsLst>
                    <a:gs pos="0">
                      <a:schemeClr val="accent1"/>
                    </a:gs>
                    <a:gs pos="100000">
                      <a:schemeClr val="accent1">
                        <a:gamma/>
                        <a:shade val="45490"/>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707" name="Freeform 19"/>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114708" name="Text Box 20"/>
              <p:cNvSpPr txBox="1">
                <a:spLocks noChangeArrowheads="1"/>
              </p:cNvSpPr>
              <p:nvPr/>
            </p:nvSpPr>
            <p:spPr bwMode="gray">
              <a:xfrm>
                <a:off x="3322" y="1025"/>
                <a:ext cx="57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a:solidFill>
                      <a:srgbClr val="FFFFFF"/>
                    </a:solidFill>
                    <a:effectLst>
                      <a:outerShdw blurRad="38100" dist="38100" dir="2700000" algn="tl">
                        <a:srgbClr val="C0C0C0"/>
                      </a:outerShdw>
                    </a:effectLst>
                    <a:latin typeface="Verdana" panose="020B0604030504040204" pitchFamily="34" charset="0"/>
                  </a:rPr>
                  <a:t>Concept</a:t>
                </a:r>
              </a:p>
            </p:txBody>
          </p:sp>
        </p:grpSp>
        <p:grpSp>
          <p:nvGrpSpPr>
            <p:cNvPr id="114709" name="Group 21"/>
            <p:cNvGrpSpPr>
              <a:grpSpLocks/>
            </p:cNvGrpSpPr>
            <p:nvPr/>
          </p:nvGrpSpPr>
          <p:grpSpPr bwMode="auto">
            <a:xfrm>
              <a:off x="768" y="1603"/>
              <a:ext cx="1099" cy="1128"/>
              <a:chOff x="912" y="1651"/>
              <a:chExt cx="1099" cy="1128"/>
            </a:xfrm>
          </p:grpSpPr>
          <p:grpSp>
            <p:nvGrpSpPr>
              <p:cNvPr id="114710" name="Group 22"/>
              <p:cNvGrpSpPr>
                <a:grpSpLocks/>
              </p:cNvGrpSpPr>
              <p:nvPr/>
            </p:nvGrpSpPr>
            <p:grpSpPr bwMode="auto">
              <a:xfrm>
                <a:off x="912" y="1651"/>
                <a:ext cx="1099" cy="1128"/>
                <a:chOff x="2016" y="1920"/>
                <a:chExt cx="1680" cy="1680"/>
              </a:xfrm>
            </p:grpSpPr>
            <p:sp>
              <p:nvSpPr>
                <p:cNvPr id="114711" name="Oval 23"/>
                <p:cNvSpPr>
                  <a:spLocks noChangeArrowheads="1"/>
                </p:cNvSpPr>
                <p:nvPr/>
              </p:nvSpPr>
              <p:spPr bwMode="gray">
                <a:xfrm>
                  <a:off x="2016" y="1920"/>
                  <a:ext cx="1680" cy="1680"/>
                </a:xfrm>
                <a:prstGeom prst="ellipse">
                  <a:avLst/>
                </a:prstGeom>
                <a:gradFill rotWithShape="1">
                  <a:gsLst>
                    <a:gs pos="0">
                      <a:schemeClr val="accent2"/>
                    </a:gs>
                    <a:gs pos="100000">
                      <a:schemeClr val="accent2">
                        <a:gamma/>
                        <a:shade val="72549"/>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712" name="Freeform 24"/>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2"/>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114713" name="Text Box 25"/>
              <p:cNvSpPr txBox="1">
                <a:spLocks noChangeArrowheads="1"/>
              </p:cNvSpPr>
              <p:nvPr/>
            </p:nvSpPr>
            <p:spPr bwMode="gray">
              <a:xfrm>
                <a:off x="969" y="2152"/>
                <a:ext cx="9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800" b="1">
                    <a:solidFill>
                      <a:srgbClr val="FFFFFF"/>
                    </a:solidFill>
                    <a:effectLst>
                      <a:outerShdw blurRad="38100" dist="38100" dir="2700000" algn="tl">
                        <a:srgbClr val="C0C0C0"/>
                      </a:outerShdw>
                    </a:effectLst>
                  </a:rPr>
                  <a:t>concept</a:t>
                </a:r>
              </a:p>
            </p:txBody>
          </p:sp>
        </p:grpSp>
        <p:grpSp>
          <p:nvGrpSpPr>
            <p:cNvPr id="114714" name="Group 26"/>
            <p:cNvGrpSpPr>
              <a:grpSpLocks/>
            </p:cNvGrpSpPr>
            <p:nvPr/>
          </p:nvGrpSpPr>
          <p:grpSpPr bwMode="auto">
            <a:xfrm>
              <a:off x="3134" y="2397"/>
              <a:ext cx="1268" cy="1253"/>
              <a:chOff x="3278" y="2445"/>
              <a:chExt cx="1268" cy="1253"/>
            </a:xfrm>
          </p:grpSpPr>
          <p:grpSp>
            <p:nvGrpSpPr>
              <p:cNvPr id="114715" name="Group 27"/>
              <p:cNvGrpSpPr>
                <a:grpSpLocks/>
              </p:cNvGrpSpPr>
              <p:nvPr/>
            </p:nvGrpSpPr>
            <p:grpSpPr bwMode="auto">
              <a:xfrm>
                <a:off x="3278" y="2445"/>
                <a:ext cx="1268" cy="1253"/>
                <a:chOff x="2016" y="1920"/>
                <a:chExt cx="1680" cy="1680"/>
              </a:xfrm>
            </p:grpSpPr>
            <p:sp>
              <p:nvSpPr>
                <p:cNvPr id="114716" name="Oval 28"/>
                <p:cNvSpPr>
                  <a:spLocks noChangeArrowheads="1"/>
                </p:cNvSpPr>
                <p:nvPr/>
              </p:nvSpPr>
              <p:spPr bwMode="gray">
                <a:xfrm>
                  <a:off x="2016" y="1920"/>
                  <a:ext cx="1680" cy="1680"/>
                </a:xfrm>
                <a:prstGeom prst="ellipse">
                  <a:avLst/>
                </a:prstGeom>
                <a:gradFill rotWithShape="1">
                  <a:gsLst>
                    <a:gs pos="0">
                      <a:schemeClr val="hlink"/>
                    </a:gs>
                    <a:gs pos="100000">
                      <a:schemeClr val="hlink">
                        <a:gamma/>
                        <a:shade val="54510"/>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endParaRPr lang="en-US"/>
                </a:p>
              </p:txBody>
            </p:sp>
            <p:sp>
              <p:nvSpPr>
                <p:cNvPr id="114717" name="Freeform 29"/>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hlink">
                        <a:gamma/>
                        <a:tint val="0"/>
                        <a:invGamma/>
                      </a:schemeClr>
                    </a:gs>
                    <a:gs pos="100000">
                      <a:schemeClr val="hlink"/>
                    </a:gs>
                  </a:gsLst>
                  <a:lin ang="5400000" scaled="1"/>
                </a:gradFill>
                <a:ln>
                  <a:noFill/>
                </a:ln>
                <a:effectLst/>
                <a:extLst>
                  <a:ext uri="{91240B29-F687-4F45-9708-019B960494DF}">
                    <a14:hiddenLine xmlns:a14="http://schemas.microsoft.com/office/drawing/2010/main" w="0">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14718" name="Text Box 30"/>
              <p:cNvSpPr txBox="1">
                <a:spLocks noChangeArrowheads="1"/>
              </p:cNvSpPr>
              <p:nvPr/>
            </p:nvSpPr>
            <p:spPr bwMode="gray">
              <a:xfrm>
                <a:off x="3457" y="2988"/>
                <a:ext cx="10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800" b="1">
                    <a:solidFill>
                      <a:srgbClr val="FFFFFF"/>
                    </a:solidFill>
                    <a:effectLst>
                      <a:outerShdw blurRad="38100" dist="38100" dir="2700000" algn="tl">
                        <a:srgbClr val="C0C0C0"/>
                      </a:outerShdw>
                    </a:effectLst>
                  </a:rPr>
                  <a:t>Concept</a:t>
                </a:r>
              </a:p>
            </p:txBody>
          </p:sp>
        </p:gr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ooter Placeholder 3"/>
          <p:cNvSpPr>
            <a:spLocks noGrp="1"/>
          </p:cNvSpPr>
          <p:nvPr>
            <p:ph type="ftr" sz="quarter" idx="10"/>
          </p:nvPr>
        </p:nvSpPr>
        <p:spPr/>
        <p:txBody>
          <a:bodyPr/>
          <a:lstStyle/>
          <a:p>
            <a:r>
              <a:rPr lang="en-US" altLang="en-US"/>
              <a:t>Company name</a:t>
            </a:r>
          </a:p>
        </p:txBody>
      </p:sp>
      <p:sp>
        <p:nvSpPr>
          <p:cNvPr id="35" name="Date Placeholder 5"/>
          <p:cNvSpPr>
            <a:spLocks noGrp="1"/>
          </p:cNvSpPr>
          <p:nvPr>
            <p:ph type="dt" sz="half" idx="12"/>
          </p:nvPr>
        </p:nvSpPr>
        <p:spPr/>
        <p:txBody>
          <a:bodyPr/>
          <a:lstStyle/>
          <a:p>
            <a:r>
              <a:rPr lang="en-US" altLang="en-US"/>
              <a:t>www.themegallery.com</a:t>
            </a:r>
          </a:p>
        </p:txBody>
      </p:sp>
      <p:sp>
        <p:nvSpPr>
          <p:cNvPr id="109570" name="Rectangle 2"/>
          <p:cNvSpPr>
            <a:spLocks noGrp="1" noChangeArrowheads="1"/>
          </p:cNvSpPr>
          <p:nvPr>
            <p:ph type="title"/>
          </p:nvPr>
        </p:nvSpPr>
        <p:spPr/>
        <p:txBody>
          <a:bodyPr/>
          <a:lstStyle/>
          <a:p>
            <a:r>
              <a:rPr lang="en-US" altLang="en-US" sz="3200"/>
              <a:t>Diagram</a:t>
            </a:r>
            <a:endParaRPr lang="en-US" altLang="en-US" sz="1800"/>
          </a:p>
        </p:txBody>
      </p:sp>
      <p:grpSp>
        <p:nvGrpSpPr>
          <p:cNvPr id="109601" name="Group 33"/>
          <p:cNvGrpSpPr>
            <a:grpSpLocks/>
          </p:cNvGrpSpPr>
          <p:nvPr/>
        </p:nvGrpSpPr>
        <p:grpSpPr bwMode="auto">
          <a:xfrm>
            <a:off x="1295400" y="1524000"/>
            <a:ext cx="7543800" cy="4495800"/>
            <a:chOff x="816" y="960"/>
            <a:chExt cx="4752" cy="2832"/>
          </a:xfrm>
        </p:grpSpPr>
        <p:sp>
          <p:nvSpPr>
            <p:cNvPr id="109571" name="Freeform 3"/>
            <p:cNvSpPr>
              <a:spLocks noEditPoints="1"/>
            </p:cNvSpPr>
            <p:nvPr/>
          </p:nvSpPr>
          <p:spPr bwMode="gray">
            <a:xfrm>
              <a:off x="912" y="1248"/>
              <a:ext cx="3744" cy="2544"/>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rotWithShape="1">
              <a:gsLst>
                <a:gs pos="0">
                  <a:schemeClr val="hlink"/>
                </a:gs>
                <a:gs pos="100000">
                  <a:schemeClr val="accent1"/>
                </a:gs>
              </a:gsLst>
              <a:lin ang="5400000" scaled="1"/>
            </a:gradFill>
            <a:ln>
              <a:noFill/>
            </a:ln>
            <a:effectLst>
              <a:outerShdw dist="206741" dir="8249373" algn="ctr" rotWithShape="0">
                <a:srgbClr val="C1D1D3">
                  <a:alpha val="50000"/>
                </a:srgbClr>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grpSp>
          <p:nvGrpSpPr>
            <p:cNvPr id="109572" name="Group 4"/>
            <p:cNvGrpSpPr>
              <a:grpSpLocks/>
            </p:cNvGrpSpPr>
            <p:nvPr/>
          </p:nvGrpSpPr>
          <p:grpSpPr bwMode="auto">
            <a:xfrm>
              <a:off x="2160" y="2417"/>
              <a:ext cx="1248" cy="1279"/>
              <a:chOff x="1776" y="2417"/>
              <a:chExt cx="1248" cy="1279"/>
            </a:xfrm>
          </p:grpSpPr>
          <p:pic>
            <p:nvPicPr>
              <p:cNvPr id="109573" name="Picture 5"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6" y="3353"/>
                <a:ext cx="1248" cy="343"/>
              </a:xfrm>
              <a:prstGeom prst="rect">
                <a:avLst/>
              </a:prstGeom>
              <a:noFill/>
              <a:extLst>
                <a:ext uri="{909E8E84-426E-40DD-AFC4-6F175D3DCCD1}">
                  <a14:hiddenFill xmlns:a14="http://schemas.microsoft.com/office/drawing/2010/main">
                    <a:solidFill>
                      <a:srgbClr val="FFFFFF"/>
                    </a:solidFill>
                  </a14:hiddenFill>
                </a:ext>
              </a:extLst>
            </p:spPr>
          </p:pic>
          <p:sp>
            <p:nvSpPr>
              <p:cNvPr id="109574" name="Oval 6"/>
              <p:cNvSpPr>
                <a:spLocks noChangeArrowheads="1"/>
              </p:cNvSpPr>
              <p:nvPr/>
            </p:nvSpPr>
            <p:spPr bwMode="gray">
              <a:xfrm>
                <a:off x="1877" y="2417"/>
                <a:ext cx="1074" cy="1075"/>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09575" name="Oval 7"/>
              <p:cNvSpPr>
                <a:spLocks noChangeArrowheads="1"/>
              </p:cNvSpPr>
              <p:nvPr/>
            </p:nvSpPr>
            <p:spPr bwMode="gray">
              <a:xfrm>
                <a:off x="1890" y="2423"/>
                <a:ext cx="1049" cy="1048"/>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09576" name="Oval 8"/>
              <p:cNvSpPr>
                <a:spLocks noChangeArrowheads="1"/>
              </p:cNvSpPr>
              <p:nvPr/>
            </p:nvSpPr>
            <p:spPr bwMode="gray">
              <a:xfrm>
                <a:off x="1901" y="2433"/>
                <a:ext cx="998" cy="980"/>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09577" name="Oval 9"/>
              <p:cNvSpPr>
                <a:spLocks noChangeArrowheads="1"/>
              </p:cNvSpPr>
              <p:nvPr/>
            </p:nvSpPr>
            <p:spPr bwMode="gray">
              <a:xfrm>
                <a:off x="1959" y="2461"/>
                <a:ext cx="888" cy="795"/>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109578" name="Group 10"/>
            <p:cNvGrpSpPr>
              <a:grpSpLocks/>
            </p:cNvGrpSpPr>
            <p:nvPr/>
          </p:nvGrpSpPr>
          <p:grpSpPr bwMode="auto">
            <a:xfrm>
              <a:off x="960" y="2188"/>
              <a:ext cx="1056" cy="1028"/>
              <a:chOff x="576" y="2188"/>
              <a:chExt cx="1056" cy="1028"/>
            </a:xfrm>
          </p:grpSpPr>
          <p:pic>
            <p:nvPicPr>
              <p:cNvPr id="109579" name="Picture 11"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6" y="2924"/>
                <a:ext cx="1056" cy="292"/>
              </a:xfrm>
              <a:prstGeom prst="rect">
                <a:avLst/>
              </a:prstGeom>
              <a:noFill/>
              <a:extLst>
                <a:ext uri="{909E8E84-426E-40DD-AFC4-6F175D3DCCD1}">
                  <a14:hiddenFill xmlns:a14="http://schemas.microsoft.com/office/drawing/2010/main">
                    <a:solidFill>
                      <a:srgbClr val="FFFFFF"/>
                    </a:solidFill>
                  </a14:hiddenFill>
                </a:ext>
              </a:extLst>
            </p:spPr>
          </p:pic>
          <p:sp>
            <p:nvSpPr>
              <p:cNvPr id="109580" name="Oval 12"/>
              <p:cNvSpPr>
                <a:spLocks noChangeArrowheads="1"/>
              </p:cNvSpPr>
              <p:nvPr/>
            </p:nvSpPr>
            <p:spPr bwMode="gray">
              <a:xfrm>
                <a:off x="714" y="2188"/>
                <a:ext cx="860" cy="860"/>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09581" name="Oval 13"/>
              <p:cNvSpPr>
                <a:spLocks noChangeArrowheads="1"/>
              </p:cNvSpPr>
              <p:nvPr/>
            </p:nvSpPr>
            <p:spPr bwMode="gray">
              <a:xfrm>
                <a:off x="725" y="2193"/>
                <a:ext cx="839" cy="838"/>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09582" name="Oval 14"/>
              <p:cNvSpPr>
                <a:spLocks noChangeArrowheads="1"/>
              </p:cNvSpPr>
              <p:nvPr/>
            </p:nvSpPr>
            <p:spPr bwMode="gray">
              <a:xfrm>
                <a:off x="734" y="2201"/>
                <a:ext cx="798" cy="784"/>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09583" name="Oval 15"/>
              <p:cNvSpPr>
                <a:spLocks noChangeArrowheads="1"/>
              </p:cNvSpPr>
              <p:nvPr/>
            </p:nvSpPr>
            <p:spPr bwMode="gray">
              <a:xfrm>
                <a:off x="780" y="2223"/>
                <a:ext cx="710" cy="63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109584" name="Group 16"/>
            <p:cNvGrpSpPr>
              <a:grpSpLocks/>
            </p:cNvGrpSpPr>
            <p:nvPr/>
          </p:nvGrpSpPr>
          <p:grpSpPr bwMode="auto">
            <a:xfrm>
              <a:off x="816" y="1326"/>
              <a:ext cx="864" cy="759"/>
              <a:chOff x="432" y="1326"/>
              <a:chExt cx="864" cy="759"/>
            </a:xfrm>
          </p:grpSpPr>
          <p:pic>
            <p:nvPicPr>
              <p:cNvPr id="109585" name="Picture 17"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 y="1847"/>
                <a:ext cx="864" cy="238"/>
              </a:xfrm>
              <a:prstGeom prst="rect">
                <a:avLst/>
              </a:prstGeom>
              <a:noFill/>
              <a:extLst>
                <a:ext uri="{909E8E84-426E-40DD-AFC4-6F175D3DCCD1}">
                  <a14:hiddenFill xmlns:a14="http://schemas.microsoft.com/office/drawing/2010/main">
                    <a:solidFill>
                      <a:srgbClr val="FFFFFF"/>
                    </a:solidFill>
                  </a14:hiddenFill>
                </a:ext>
              </a:extLst>
            </p:spPr>
          </p:pic>
          <p:sp>
            <p:nvSpPr>
              <p:cNvPr id="109586" name="Oval 18"/>
              <p:cNvSpPr>
                <a:spLocks noChangeArrowheads="1"/>
              </p:cNvSpPr>
              <p:nvPr/>
            </p:nvSpPr>
            <p:spPr bwMode="gray">
              <a:xfrm>
                <a:off x="560" y="1326"/>
                <a:ext cx="645" cy="645"/>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09587" name="Oval 19"/>
              <p:cNvSpPr>
                <a:spLocks noChangeArrowheads="1"/>
              </p:cNvSpPr>
              <p:nvPr/>
            </p:nvSpPr>
            <p:spPr bwMode="gray">
              <a:xfrm>
                <a:off x="568" y="1329"/>
                <a:ext cx="630" cy="630"/>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09588" name="Oval 20"/>
              <p:cNvSpPr>
                <a:spLocks noChangeArrowheads="1"/>
              </p:cNvSpPr>
              <p:nvPr/>
            </p:nvSpPr>
            <p:spPr bwMode="gray">
              <a:xfrm>
                <a:off x="575" y="1336"/>
                <a:ext cx="599" cy="588"/>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09589" name="Oval 21"/>
              <p:cNvSpPr>
                <a:spLocks noChangeArrowheads="1"/>
              </p:cNvSpPr>
              <p:nvPr/>
            </p:nvSpPr>
            <p:spPr bwMode="gray">
              <a:xfrm>
                <a:off x="609" y="1352"/>
                <a:ext cx="534" cy="477"/>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109590" name="Group 22"/>
            <p:cNvGrpSpPr>
              <a:grpSpLocks/>
            </p:cNvGrpSpPr>
            <p:nvPr/>
          </p:nvGrpSpPr>
          <p:grpSpPr bwMode="auto">
            <a:xfrm>
              <a:off x="1824" y="960"/>
              <a:ext cx="672" cy="522"/>
              <a:chOff x="1440" y="960"/>
              <a:chExt cx="672" cy="522"/>
            </a:xfrm>
          </p:grpSpPr>
          <p:pic>
            <p:nvPicPr>
              <p:cNvPr id="109591" name="Picture 23"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0" y="1296"/>
                <a:ext cx="672" cy="186"/>
              </a:xfrm>
              <a:prstGeom prst="rect">
                <a:avLst/>
              </a:prstGeom>
              <a:noFill/>
              <a:extLst>
                <a:ext uri="{909E8E84-426E-40DD-AFC4-6F175D3DCCD1}">
                  <a14:hiddenFill xmlns:a14="http://schemas.microsoft.com/office/drawing/2010/main">
                    <a:solidFill>
                      <a:srgbClr val="FFFFFF"/>
                    </a:solidFill>
                  </a14:hiddenFill>
                </a:ext>
              </a:extLst>
            </p:spPr>
          </p:pic>
          <p:sp>
            <p:nvSpPr>
              <p:cNvPr id="109592" name="Oval 24"/>
              <p:cNvSpPr>
                <a:spLocks noChangeArrowheads="1"/>
              </p:cNvSpPr>
              <p:nvPr/>
            </p:nvSpPr>
            <p:spPr bwMode="gray">
              <a:xfrm>
                <a:off x="1565" y="960"/>
                <a:ext cx="430" cy="430"/>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09593" name="Oval 25"/>
              <p:cNvSpPr>
                <a:spLocks noChangeArrowheads="1"/>
              </p:cNvSpPr>
              <p:nvPr/>
            </p:nvSpPr>
            <p:spPr bwMode="gray">
              <a:xfrm>
                <a:off x="1571" y="962"/>
                <a:ext cx="419" cy="420"/>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09594" name="Oval 26"/>
              <p:cNvSpPr>
                <a:spLocks noChangeArrowheads="1"/>
              </p:cNvSpPr>
              <p:nvPr/>
            </p:nvSpPr>
            <p:spPr bwMode="gray">
              <a:xfrm>
                <a:off x="1575" y="966"/>
                <a:ext cx="399" cy="392"/>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09595" name="Oval 27"/>
              <p:cNvSpPr>
                <a:spLocks noChangeArrowheads="1"/>
              </p:cNvSpPr>
              <p:nvPr/>
            </p:nvSpPr>
            <p:spPr bwMode="gray">
              <a:xfrm>
                <a:off x="1598" y="978"/>
                <a:ext cx="355" cy="317"/>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109596" name="Text Box 28"/>
            <p:cNvSpPr txBox="1">
              <a:spLocks noChangeArrowheads="1"/>
            </p:cNvSpPr>
            <p:nvPr/>
          </p:nvSpPr>
          <p:spPr bwMode="auto">
            <a:xfrm>
              <a:off x="1993" y="1101"/>
              <a:ext cx="34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solidFill>
                    <a:srgbClr val="000000"/>
                  </a:solidFill>
                </a:rPr>
                <a:t>Text</a:t>
              </a:r>
              <a:endParaRPr lang="en-US" altLang="en-US"/>
            </a:p>
          </p:txBody>
        </p:sp>
        <p:sp>
          <p:nvSpPr>
            <p:cNvPr id="109597" name="Text Box 29"/>
            <p:cNvSpPr txBox="1">
              <a:spLocks noChangeArrowheads="1"/>
            </p:cNvSpPr>
            <p:nvPr/>
          </p:nvSpPr>
          <p:spPr bwMode="auto">
            <a:xfrm>
              <a:off x="1067" y="1546"/>
              <a:ext cx="4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000000"/>
                  </a:solidFill>
                </a:rPr>
                <a:t>Text</a:t>
              </a:r>
              <a:endParaRPr lang="en-US" altLang="en-US"/>
            </a:p>
          </p:txBody>
        </p:sp>
        <p:sp>
          <p:nvSpPr>
            <p:cNvPr id="109598" name="Text Box 30"/>
            <p:cNvSpPr txBox="1">
              <a:spLocks noChangeArrowheads="1"/>
            </p:cNvSpPr>
            <p:nvPr/>
          </p:nvSpPr>
          <p:spPr bwMode="auto">
            <a:xfrm>
              <a:off x="1276" y="2490"/>
              <a:ext cx="4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rPr>
                <a:t>Text</a:t>
              </a:r>
              <a:endParaRPr lang="en-US" altLang="en-US"/>
            </a:p>
          </p:txBody>
        </p:sp>
        <p:sp>
          <p:nvSpPr>
            <p:cNvPr id="109599" name="Text Box 31"/>
            <p:cNvSpPr txBox="1">
              <a:spLocks noChangeArrowheads="1"/>
            </p:cNvSpPr>
            <p:nvPr/>
          </p:nvSpPr>
          <p:spPr bwMode="auto">
            <a:xfrm>
              <a:off x="2523" y="2812"/>
              <a:ext cx="5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olidFill>
                    <a:srgbClr val="000000"/>
                  </a:solidFill>
                </a:rPr>
                <a:t>Text</a:t>
              </a:r>
              <a:endParaRPr lang="en-US" altLang="en-US"/>
            </a:p>
          </p:txBody>
        </p:sp>
        <p:sp>
          <p:nvSpPr>
            <p:cNvPr id="109600" name="Text Box 32"/>
            <p:cNvSpPr txBox="1">
              <a:spLocks noChangeArrowheads="1"/>
            </p:cNvSpPr>
            <p:nvPr/>
          </p:nvSpPr>
          <p:spPr bwMode="auto">
            <a:xfrm>
              <a:off x="3888" y="2352"/>
              <a:ext cx="16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800">
                  <a:solidFill>
                    <a:schemeClr val="tx2"/>
                  </a:solidFill>
                  <a:effectLst>
                    <a:outerShdw blurRad="38100" dist="38100" dir="2700000" algn="tl">
                      <a:srgbClr val="C0C0C0"/>
                    </a:outerShdw>
                  </a:effectLst>
                </a:rPr>
                <a:t>Add Your Title</a:t>
              </a:r>
              <a:endParaRPr lang="en-US" altLang="en-US" sz="2800">
                <a:solidFill>
                  <a:schemeClr val="tx2"/>
                </a:solidFill>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Footer Placeholder 2"/>
          <p:cNvSpPr>
            <a:spLocks noGrp="1"/>
          </p:cNvSpPr>
          <p:nvPr>
            <p:ph type="ftr" sz="quarter" idx="10"/>
          </p:nvPr>
        </p:nvSpPr>
        <p:spPr/>
        <p:txBody>
          <a:bodyPr/>
          <a:lstStyle/>
          <a:p>
            <a:r>
              <a:rPr lang="en-US" altLang="en-US"/>
              <a:t>Company name</a:t>
            </a:r>
          </a:p>
        </p:txBody>
      </p:sp>
      <p:sp>
        <p:nvSpPr>
          <p:cNvPr id="53" name="Date Placeholder 4"/>
          <p:cNvSpPr>
            <a:spLocks noGrp="1"/>
          </p:cNvSpPr>
          <p:nvPr>
            <p:ph type="dt" sz="half" idx="12"/>
          </p:nvPr>
        </p:nvSpPr>
        <p:spPr/>
        <p:txBody>
          <a:bodyPr/>
          <a:lstStyle/>
          <a:p>
            <a:r>
              <a:rPr lang="en-US" altLang="en-US"/>
              <a:t>www.themegallery.com</a:t>
            </a:r>
          </a:p>
        </p:txBody>
      </p:sp>
      <p:sp>
        <p:nvSpPr>
          <p:cNvPr id="96258" name="Rectangle 2"/>
          <p:cNvSpPr>
            <a:spLocks noGrp="1" noChangeArrowheads="1"/>
          </p:cNvSpPr>
          <p:nvPr>
            <p:ph type="title"/>
          </p:nvPr>
        </p:nvSpPr>
        <p:spPr/>
        <p:txBody>
          <a:bodyPr/>
          <a:lstStyle/>
          <a:p>
            <a:r>
              <a:rPr lang="en-US" altLang="en-US"/>
              <a:t> Cycle Diagram</a:t>
            </a:r>
          </a:p>
        </p:txBody>
      </p:sp>
      <p:grpSp>
        <p:nvGrpSpPr>
          <p:cNvPr id="96259" name="Group 3"/>
          <p:cNvGrpSpPr>
            <a:grpSpLocks/>
          </p:cNvGrpSpPr>
          <p:nvPr/>
        </p:nvGrpSpPr>
        <p:grpSpPr bwMode="auto">
          <a:xfrm>
            <a:off x="609600" y="1524000"/>
            <a:ext cx="8077200" cy="4405313"/>
            <a:chOff x="288" y="873"/>
            <a:chExt cx="5280" cy="2967"/>
          </a:xfrm>
        </p:grpSpPr>
        <p:sp>
          <p:nvSpPr>
            <p:cNvPr id="96260" name="Oval 4"/>
            <p:cNvSpPr>
              <a:spLocks noChangeArrowheads="1"/>
            </p:cNvSpPr>
            <p:nvPr/>
          </p:nvSpPr>
          <p:spPr bwMode="auto">
            <a:xfrm>
              <a:off x="1632" y="1344"/>
              <a:ext cx="2544" cy="2496"/>
            </a:xfrm>
            <a:prstGeom prst="ellipse">
              <a:avLst/>
            </a:prstGeom>
            <a:gradFill rotWithShape="1">
              <a:gsLst>
                <a:gs pos="0">
                  <a:schemeClr val="accent2"/>
                </a:gs>
                <a:gs pos="100000">
                  <a:schemeClr val="accent2">
                    <a:gamma/>
                    <a:tint val="0"/>
                    <a:invGamma/>
                  </a:schemeClr>
                </a:gs>
              </a:gsLst>
              <a:lin ang="5400000" scaled="1"/>
            </a:gra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6261" name="Group 5"/>
            <p:cNvGrpSpPr>
              <a:grpSpLocks/>
            </p:cNvGrpSpPr>
            <p:nvPr/>
          </p:nvGrpSpPr>
          <p:grpSpPr bwMode="auto">
            <a:xfrm>
              <a:off x="2256" y="1968"/>
              <a:ext cx="1296" cy="1344"/>
              <a:chOff x="2016" y="1920"/>
              <a:chExt cx="1680" cy="1680"/>
            </a:xfrm>
          </p:grpSpPr>
          <p:sp>
            <p:nvSpPr>
              <p:cNvPr id="96262" name="Oval 6"/>
              <p:cNvSpPr>
                <a:spLocks noChangeArrowheads="1"/>
              </p:cNvSpPr>
              <p:nvPr/>
            </p:nvSpPr>
            <p:spPr bwMode="gray">
              <a:xfrm>
                <a:off x="2016" y="1920"/>
                <a:ext cx="1680" cy="1680"/>
              </a:xfrm>
              <a:prstGeom prst="ellipse">
                <a:avLst/>
              </a:prstGeom>
              <a:gradFill rotWithShape="1">
                <a:gsLst>
                  <a:gs pos="0">
                    <a:srgbClr val="FF6600"/>
                  </a:gs>
                  <a:gs pos="100000">
                    <a:srgbClr val="FF6600">
                      <a:gamma/>
                      <a:shade val="45490"/>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63" name="Freeform 7"/>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FF6600"/>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96264" name="Text Box 8"/>
            <p:cNvSpPr txBox="1">
              <a:spLocks noChangeArrowheads="1"/>
            </p:cNvSpPr>
            <p:nvPr/>
          </p:nvSpPr>
          <p:spPr bwMode="gray">
            <a:xfrm>
              <a:off x="2471" y="2496"/>
              <a:ext cx="91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rgbClr val="FFFF00"/>
                  </a:solidFill>
                  <a:effectLst>
                    <a:outerShdw blurRad="38100" dist="38100" dir="2700000" algn="tl">
                      <a:srgbClr val="C0C0C0"/>
                    </a:outerShdw>
                  </a:effectLst>
                </a:rPr>
                <a:t>Concept</a:t>
              </a:r>
            </a:p>
          </p:txBody>
        </p:sp>
        <p:grpSp>
          <p:nvGrpSpPr>
            <p:cNvPr id="96265" name="Group 9"/>
            <p:cNvGrpSpPr>
              <a:grpSpLocks/>
            </p:cNvGrpSpPr>
            <p:nvPr/>
          </p:nvGrpSpPr>
          <p:grpSpPr bwMode="auto">
            <a:xfrm>
              <a:off x="2640" y="1104"/>
              <a:ext cx="432" cy="415"/>
              <a:chOff x="2640" y="1088"/>
              <a:chExt cx="432" cy="415"/>
            </a:xfrm>
          </p:grpSpPr>
          <p:grpSp>
            <p:nvGrpSpPr>
              <p:cNvPr id="96266" name="Group 10"/>
              <p:cNvGrpSpPr>
                <a:grpSpLocks/>
              </p:cNvGrpSpPr>
              <p:nvPr/>
            </p:nvGrpSpPr>
            <p:grpSpPr bwMode="auto">
              <a:xfrm>
                <a:off x="2640" y="1088"/>
                <a:ext cx="432" cy="415"/>
                <a:chOff x="2016" y="1920"/>
                <a:chExt cx="1680" cy="1680"/>
              </a:xfrm>
            </p:grpSpPr>
            <p:sp>
              <p:nvSpPr>
                <p:cNvPr id="96267" name="Oval 11"/>
                <p:cNvSpPr>
                  <a:spLocks noChangeArrowheads="1"/>
                </p:cNvSpPr>
                <p:nvPr/>
              </p:nvSpPr>
              <p:spPr bwMode="gray">
                <a:xfrm>
                  <a:off x="2016" y="1920"/>
                  <a:ext cx="1680" cy="1680"/>
                </a:xfrm>
                <a:prstGeom prst="ellipse">
                  <a:avLst/>
                </a:prstGeom>
                <a:gradFill rotWithShape="1">
                  <a:gsLst>
                    <a:gs pos="0">
                      <a:schemeClr val="accent2"/>
                    </a:gs>
                    <a:gs pos="100000">
                      <a:schemeClr val="accent2">
                        <a:gamma/>
                        <a:shade val="42353"/>
                        <a:invGamma/>
                      </a:schemeClr>
                    </a:gs>
                  </a:gsLst>
                  <a:lin ang="540000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68" name="Freeform 12"/>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2"/>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96269" name="Text Box 13"/>
              <p:cNvSpPr txBox="1">
                <a:spLocks noChangeArrowheads="1"/>
              </p:cNvSpPr>
              <p:nvPr/>
            </p:nvSpPr>
            <p:spPr bwMode="gray">
              <a:xfrm>
                <a:off x="2730" y="1152"/>
                <a:ext cx="27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rgbClr val="FFFFFF"/>
                    </a:solidFill>
                    <a:effectLst>
                      <a:outerShdw blurRad="38100" dist="38100" dir="2700000" algn="tl">
                        <a:srgbClr val="C0C0C0"/>
                      </a:outerShdw>
                    </a:effectLst>
                    <a:latin typeface="Verdana" panose="020B0604030504040204" pitchFamily="34" charset="0"/>
                  </a:rPr>
                  <a:t>B</a:t>
                </a:r>
              </a:p>
            </p:txBody>
          </p:sp>
        </p:grpSp>
        <p:grpSp>
          <p:nvGrpSpPr>
            <p:cNvPr id="96270" name="Group 14"/>
            <p:cNvGrpSpPr>
              <a:grpSpLocks/>
            </p:cNvGrpSpPr>
            <p:nvPr/>
          </p:nvGrpSpPr>
          <p:grpSpPr bwMode="auto">
            <a:xfrm>
              <a:off x="2236" y="3191"/>
              <a:ext cx="201" cy="176"/>
              <a:chOff x="2236" y="3191"/>
              <a:chExt cx="201" cy="176"/>
            </a:xfrm>
          </p:grpSpPr>
          <p:sp>
            <p:nvSpPr>
              <p:cNvPr id="96271" name="Oval 15"/>
              <p:cNvSpPr>
                <a:spLocks noChangeArrowheads="1"/>
              </p:cNvSpPr>
              <p:nvPr/>
            </p:nvSpPr>
            <p:spPr bwMode="gray">
              <a:xfrm rot="18227093">
                <a:off x="2239" y="3282"/>
                <a:ext cx="82" cy="87"/>
              </a:xfrm>
              <a:prstGeom prst="ellipse">
                <a:avLst/>
              </a:prstGeom>
              <a:gradFill rotWithShape="1">
                <a:gsLst>
                  <a:gs pos="0">
                    <a:schemeClr val="folHlink"/>
                  </a:gs>
                  <a:gs pos="100000">
                    <a:schemeClr val="folHlink">
                      <a:gamma/>
                      <a:shade val="6666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72" name="Oval 16"/>
              <p:cNvSpPr>
                <a:spLocks noChangeArrowheads="1"/>
              </p:cNvSpPr>
              <p:nvPr/>
            </p:nvSpPr>
            <p:spPr bwMode="gray">
              <a:xfrm rot="18227093">
                <a:off x="2353" y="3188"/>
                <a:ext cx="82" cy="87"/>
              </a:xfrm>
              <a:prstGeom prst="ellipse">
                <a:avLst/>
              </a:prstGeom>
              <a:gradFill rotWithShape="1">
                <a:gsLst>
                  <a:gs pos="0">
                    <a:schemeClr val="folHlink"/>
                  </a:gs>
                  <a:gs pos="100000">
                    <a:schemeClr val="folHlink">
                      <a:gamma/>
                      <a:shade val="6666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6273" name="Group 17"/>
            <p:cNvGrpSpPr>
              <a:grpSpLocks/>
            </p:cNvGrpSpPr>
            <p:nvPr/>
          </p:nvGrpSpPr>
          <p:grpSpPr bwMode="auto">
            <a:xfrm>
              <a:off x="1824" y="3357"/>
              <a:ext cx="432" cy="432"/>
              <a:chOff x="1824" y="3357"/>
              <a:chExt cx="432" cy="432"/>
            </a:xfrm>
          </p:grpSpPr>
          <p:grpSp>
            <p:nvGrpSpPr>
              <p:cNvPr id="96274" name="Group 18"/>
              <p:cNvGrpSpPr>
                <a:grpSpLocks/>
              </p:cNvGrpSpPr>
              <p:nvPr/>
            </p:nvGrpSpPr>
            <p:grpSpPr bwMode="auto">
              <a:xfrm>
                <a:off x="1824" y="3357"/>
                <a:ext cx="432" cy="432"/>
                <a:chOff x="2016" y="1920"/>
                <a:chExt cx="1680" cy="1680"/>
              </a:xfrm>
            </p:grpSpPr>
            <p:sp>
              <p:nvSpPr>
                <p:cNvPr id="96275" name="Oval 19"/>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76" name="Freeform 20"/>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folHlink"/>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96277" name="Text Box 21"/>
              <p:cNvSpPr txBox="1">
                <a:spLocks noChangeArrowheads="1"/>
              </p:cNvSpPr>
              <p:nvPr/>
            </p:nvSpPr>
            <p:spPr bwMode="gray">
              <a:xfrm>
                <a:off x="1907" y="3438"/>
                <a:ext cx="25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rgbClr val="FFFFFF"/>
                    </a:solidFill>
                    <a:effectLst>
                      <a:outerShdw blurRad="38100" dist="38100" dir="2700000" algn="tl">
                        <a:srgbClr val="C0C0C0"/>
                      </a:outerShdw>
                    </a:effectLst>
                    <a:latin typeface="Verdana" panose="020B0604030504040204" pitchFamily="34" charset="0"/>
                  </a:rPr>
                  <a:t>E</a:t>
                </a:r>
              </a:p>
            </p:txBody>
          </p:sp>
        </p:grpSp>
        <p:grpSp>
          <p:nvGrpSpPr>
            <p:cNvPr id="96278" name="Group 22"/>
            <p:cNvGrpSpPr>
              <a:grpSpLocks/>
            </p:cNvGrpSpPr>
            <p:nvPr/>
          </p:nvGrpSpPr>
          <p:grpSpPr bwMode="auto">
            <a:xfrm>
              <a:off x="3938" y="1968"/>
              <a:ext cx="430" cy="437"/>
              <a:chOff x="3938" y="1968"/>
              <a:chExt cx="430" cy="437"/>
            </a:xfrm>
          </p:grpSpPr>
          <p:grpSp>
            <p:nvGrpSpPr>
              <p:cNvPr id="96279" name="Group 23"/>
              <p:cNvGrpSpPr>
                <a:grpSpLocks/>
              </p:cNvGrpSpPr>
              <p:nvPr/>
            </p:nvGrpSpPr>
            <p:grpSpPr bwMode="auto">
              <a:xfrm>
                <a:off x="3938" y="1968"/>
                <a:ext cx="430" cy="437"/>
                <a:chOff x="2016" y="1920"/>
                <a:chExt cx="1680" cy="1680"/>
              </a:xfrm>
            </p:grpSpPr>
            <p:sp>
              <p:nvSpPr>
                <p:cNvPr id="96280" name="Oval 24"/>
                <p:cNvSpPr>
                  <a:spLocks noChangeArrowheads="1"/>
                </p:cNvSpPr>
                <p:nvPr/>
              </p:nvSpPr>
              <p:spPr bwMode="gray">
                <a:xfrm>
                  <a:off x="2016" y="1920"/>
                  <a:ext cx="1680" cy="1680"/>
                </a:xfrm>
                <a:prstGeom prst="ellipse">
                  <a:avLst/>
                </a:prstGeom>
                <a:gradFill rotWithShape="1">
                  <a:gsLst>
                    <a:gs pos="0">
                      <a:schemeClr val="hlink"/>
                    </a:gs>
                    <a:gs pos="100000">
                      <a:schemeClr val="hlink">
                        <a:gamma/>
                        <a:tint val="57647"/>
                        <a:invGamma/>
                      </a:schemeClr>
                    </a:gs>
                  </a:gsLst>
                  <a:lin ang="540000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81" name="Freeform 25"/>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hlink"/>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96282" name="Text Box 26"/>
              <p:cNvSpPr txBox="1">
                <a:spLocks noChangeArrowheads="1"/>
              </p:cNvSpPr>
              <p:nvPr/>
            </p:nvSpPr>
            <p:spPr bwMode="gray">
              <a:xfrm>
                <a:off x="4016" y="2028"/>
                <a:ext cx="26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rgbClr val="FFFFFF"/>
                    </a:solidFill>
                    <a:effectLst>
                      <a:outerShdw blurRad="38100" dist="38100" dir="2700000" algn="tl">
                        <a:srgbClr val="C0C0C0"/>
                      </a:outerShdw>
                    </a:effectLst>
                    <a:latin typeface="Verdana" panose="020B0604030504040204" pitchFamily="34" charset="0"/>
                  </a:rPr>
                  <a:t>C</a:t>
                </a:r>
              </a:p>
            </p:txBody>
          </p:sp>
        </p:grpSp>
        <p:grpSp>
          <p:nvGrpSpPr>
            <p:cNvPr id="96283" name="Group 27"/>
            <p:cNvGrpSpPr>
              <a:grpSpLocks/>
            </p:cNvGrpSpPr>
            <p:nvPr/>
          </p:nvGrpSpPr>
          <p:grpSpPr bwMode="auto">
            <a:xfrm>
              <a:off x="3552" y="3360"/>
              <a:ext cx="412" cy="392"/>
              <a:chOff x="3552" y="3339"/>
              <a:chExt cx="412" cy="392"/>
            </a:xfrm>
          </p:grpSpPr>
          <p:grpSp>
            <p:nvGrpSpPr>
              <p:cNvPr id="96284" name="Group 28"/>
              <p:cNvGrpSpPr>
                <a:grpSpLocks/>
              </p:cNvGrpSpPr>
              <p:nvPr/>
            </p:nvGrpSpPr>
            <p:grpSpPr bwMode="auto">
              <a:xfrm>
                <a:off x="3552" y="3339"/>
                <a:ext cx="412" cy="392"/>
                <a:chOff x="2016" y="1920"/>
                <a:chExt cx="1680" cy="1680"/>
              </a:xfrm>
            </p:grpSpPr>
            <p:sp>
              <p:nvSpPr>
                <p:cNvPr id="96285" name="Oval 29"/>
                <p:cNvSpPr>
                  <a:spLocks noChangeArrowheads="1"/>
                </p:cNvSpPr>
                <p:nvPr/>
              </p:nvSpPr>
              <p:spPr bwMode="gray">
                <a:xfrm>
                  <a:off x="2016" y="1920"/>
                  <a:ext cx="1680" cy="1680"/>
                </a:xfrm>
                <a:prstGeom prst="ellipse">
                  <a:avLst/>
                </a:prstGeom>
                <a:gradFill rotWithShape="1">
                  <a:gsLst>
                    <a:gs pos="0">
                      <a:schemeClr val="bg2"/>
                    </a:gs>
                    <a:gs pos="100000">
                      <a:schemeClr val="bg2">
                        <a:gamma/>
                        <a:shade val="45490"/>
                        <a:invGamma/>
                      </a:schemeClr>
                    </a:gs>
                  </a:gsLst>
                  <a:lin ang="540000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86" name="Freeform 30"/>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2"/>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96287" name="Text Box 31"/>
              <p:cNvSpPr txBox="1">
                <a:spLocks noChangeArrowheads="1"/>
              </p:cNvSpPr>
              <p:nvPr/>
            </p:nvSpPr>
            <p:spPr bwMode="gray">
              <a:xfrm>
                <a:off x="3636" y="3360"/>
                <a:ext cx="28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rgbClr val="FFFFFF"/>
                    </a:solidFill>
                    <a:effectLst>
                      <a:outerShdw blurRad="38100" dist="38100" dir="2700000" algn="tl">
                        <a:srgbClr val="C0C0C0"/>
                      </a:outerShdw>
                    </a:effectLst>
                    <a:latin typeface="Verdana" panose="020B0604030504040204" pitchFamily="34" charset="0"/>
                  </a:rPr>
                  <a:t>D</a:t>
                </a:r>
              </a:p>
            </p:txBody>
          </p:sp>
        </p:grpSp>
        <p:grpSp>
          <p:nvGrpSpPr>
            <p:cNvPr id="96288" name="Group 32"/>
            <p:cNvGrpSpPr>
              <a:grpSpLocks/>
            </p:cNvGrpSpPr>
            <p:nvPr/>
          </p:nvGrpSpPr>
          <p:grpSpPr bwMode="auto">
            <a:xfrm>
              <a:off x="1488" y="1968"/>
              <a:ext cx="432" cy="432"/>
              <a:chOff x="1488" y="1968"/>
              <a:chExt cx="432" cy="432"/>
            </a:xfrm>
          </p:grpSpPr>
          <p:grpSp>
            <p:nvGrpSpPr>
              <p:cNvPr id="96289" name="Group 33"/>
              <p:cNvGrpSpPr>
                <a:grpSpLocks/>
              </p:cNvGrpSpPr>
              <p:nvPr/>
            </p:nvGrpSpPr>
            <p:grpSpPr bwMode="auto">
              <a:xfrm>
                <a:off x="1488" y="1968"/>
                <a:ext cx="432" cy="432"/>
                <a:chOff x="2016" y="1920"/>
                <a:chExt cx="1680" cy="1680"/>
              </a:xfrm>
            </p:grpSpPr>
            <p:sp>
              <p:nvSpPr>
                <p:cNvPr id="96290" name="Oval 34"/>
                <p:cNvSpPr>
                  <a:spLocks noChangeArrowheads="1"/>
                </p:cNvSpPr>
                <p:nvPr/>
              </p:nvSpPr>
              <p:spPr bwMode="gray">
                <a:xfrm>
                  <a:off x="2016" y="1920"/>
                  <a:ext cx="1680" cy="1680"/>
                </a:xfrm>
                <a:prstGeom prst="ellipse">
                  <a:avLst/>
                </a:prstGeom>
                <a:gradFill rotWithShape="1">
                  <a:gsLst>
                    <a:gs pos="0">
                      <a:schemeClr val="accent1"/>
                    </a:gs>
                    <a:gs pos="100000">
                      <a:schemeClr val="accent1">
                        <a:gamma/>
                        <a:shade val="45490"/>
                        <a:invGamma/>
                      </a:schemeClr>
                    </a:gs>
                  </a:gsLst>
                  <a:lin ang="540000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91" name="Freeform 35"/>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96292" name="Text Box 36"/>
              <p:cNvSpPr txBox="1">
                <a:spLocks noChangeArrowheads="1"/>
              </p:cNvSpPr>
              <p:nvPr/>
            </p:nvSpPr>
            <p:spPr bwMode="gray">
              <a:xfrm>
                <a:off x="1576" y="2016"/>
                <a:ext cx="27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a:solidFill>
                      <a:srgbClr val="FFFFFF"/>
                    </a:solidFill>
                    <a:effectLst>
                      <a:outerShdw blurRad="38100" dist="38100" dir="2700000" algn="tl">
                        <a:srgbClr val="C0C0C0"/>
                      </a:outerShdw>
                    </a:effectLst>
                    <a:latin typeface="Verdana" panose="020B0604030504040204" pitchFamily="34" charset="0"/>
                  </a:rPr>
                  <a:t>A</a:t>
                </a:r>
              </a:p>
            </p:txBody>
          </p:sp>
        </p:grpSp>
        <p:sp>
          <p:nvSpPr>
            <p:cNvPr id="96293" name="Oval 37"/>
            <p:cNvSpPr>
              <a:spLocks noChangeArrowheads="1"/>
            </p:cNvSpPr>
            <p:nvPr/>
          </p:nvSpPr>
          <p:spPr bwMode="gray">
            <a:xfrm rot="18227093">
              <a:off x="3507" y="3261"/>
              <a:ext cx="82" cy="87"/>
            </a:xfrm>
            <a:prstGeom prst="ellipse">
              <a:avLst/>
            </a:prstGeom>
            <a:gradFill rotWithShape="1">
              <a:gsLst>
                <a:gs pos="0">
                  <a:schemeClr val="bg2"/>
                </a:gs>
                <a:gs pos="100000">
                  <a:schemeClr val="bg2">
                    <a:gamma/>
                    <a:shade val="6666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94" name="Oval 38"/>
            <p:cNvSpPr>
              <a:spLocks noChangeArrowheads="1"/>
            </p:cNvSpPr>
            <p:nvPr/>
          </p:nvSpPr>
          <p:spPr bwMode="gray">
            <a:xfrm rot="18227093">
              <a:off x="3411" y="3165"/>
              <a:ext cx="82" cy="87"/>
            </a:xfrm>
            <a:prstGeom prst="ellipse">
              <a:avLst/>
            </a:prstGeom>
            <a:gradFill rotWithShape="1">
              <a:gsLst>
                <a:gs pos="0">
                  <a:schemeClr val="bg2"/>
                </a:gs>
                <a:gs pos="100000">
                  <a:schemeClr val="bg2">
                    <a:gamma/>
                    <a:shade val="6666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6295" name="Group 39"/>
            <p:cNvGrpSpPr>
              <a:grpSpLocks/>
            </p:cNvGrpSpPr>
            <p:nvPr/>
          </p:nvGrpSpPr>
          <p:grpSpPr bwMode="auto">
            <a:xfrm>
              <a:off x="1968" y="2256"/>
              <a:ext cx="231" cy="130"/>
              <a:chOff x="2016" y="2304"/>
              <a:chExt cx="231" cy="130"/>
            </a:xfrm>
          </p:grpSpPr>
          <p:sp>
            <p:nvSpPr>
              <p:cNvPr id="96296" name="Oval 40"/>
              <p:cNvSpPr>
                <a:spLocks noChangeArrowheads="1"/>
              </p:cNvSpPr>
              <p:nvPr/>
            </p:nvSpPr>
            <p:spPr bwMode="gray">
              <a:xfrm rot="18227093">
                <a:off x="2019" y="2301"/>
                <a:ext cx="82" cy="87"/>
              </a:xfrm>
              <a:prstGeom prst="ellipse">
                <a:avLst/>
              </a:prstGeom>
              <a:gradFill rotWithShape="1">
                <a:gsLst>
                  <a:gs pos="0">
                    <a:schemeClr val="accent1"/>
                  </a:gs>
                  <a:gs pos="100000">
                    <a:schemeClr val="accent1">
                      <a:gamma/>
                      <a:shade val="5764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97" name="Oval 41"/>
              <p:cNvSpPr>
                <a:spLocks noChangeArrowheads="1"/>
              </p:cNvSpPr>
              <p:nvPr/>
            </p:nvSpPr>
            <p:spPr bwMode="gray">
              <a:xfrm rot="18227093">
                <a:off x="2163" y="2349"/>
                <a:ext cx="82" cy="87"/>
              </a:xfrm>
              <a:prstGeom prst="ellipse">
                <a:avLst/>
              </a:prstGeom>
              <a:gradFill rotWithShape="1">
                <a:gsLst>
                  <a:gs pos="0">
                    <a:schemeClr val="accent1"/>
                  </a:gs>
                  <a:gs pos="100000">
                    <a:schemeClr val="accent1">
                      <a:gamma/>
                      <a:shade val="4862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6298" name="Group 42"/>
            <p:cNvGrpSpPr>
              <a:grpSpLocks/>
            </p:cNvGrpSpPr>
            <p:nvPr/>
          </p:nvGrpSpPr>
          <p:grpSpPr bwMode="auto">
            <a:xfrm>
              <a:off x="2832" y="1612"/>
              <a:ext cx="87" cy="260"/>
              <a:chOff x="2832" y="1612"/>
              <a:chExt cx="87" cy="260"/>
            </a:xfrm>
          </p:grpSpPr>
          <p:sp>
            <p:nvSpPr>
              <p:cNvPr id="96299" name="Oval 43"/>
              <p:cNvSpPr>
                <a:spLocks noChangeArrowheads="1"/>
              </p:cNvSpPr>
              <p:nvPr/>
            </p:nvSpPr>
            <p:spPr bwMode="gray">
              <a:xfrm rot="18227093">
                <a:off x="2835" y="1609"/>
                <a:ext cx="82" cy="87"/>
              </a:xfrm>
              <a:prstGeom prst="ellipse">
                <a:avLst/>
              </a:prstGeom>
              <a:gradFill rotWithShape="1">
                <a:gsLst>
                  <a:gs pos="0">
                    <a:schemeClr val="accent2"/>
                  </a:gs>
                  <a:gs pos="100000">
                    <a:schemeClr val="accent2">
                      <a:gamma/>
                      <a:shade val="45490"/>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300" name="Oval 44"/>
              <p:cNvSpPr>
                <a:spLocks noChangeArrowheads="1"/>
              </p:cNvSpPr>
              <p:nvPr/>
            </p:nvSpPr>
            <p:spPr bwMode="gray">
              <a:xfrm rot="18227093">
                <a:off x="2835" y="1787"/>
                <a:ext cx="82" cy="87"/>
              </a:xfrm>
              <a:prstGeom prst="ellipse">
                <a:avLst/>
              </a:prstGeom>
              <a:gradFill rotWithShape="1">
                <a:gsLst>
                  <a:gs pos="0">
                    <a:schemeClr val="accent2"/>
                  </a:gs>
                  <a:gs pos="100000">
                    <a:schemeClr val="accent2">
                      <a:gamma/>
                      <a:shade val="4862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6301" name="Oval 45"/>
            <p:cNvSpPr>
              <a:spLocks noChangeArrowheads="1"/>
            </p:cNvSpPr>
            <p:nvPr/>
          </p:nvSpPr>
          <p:spPr bwMode="gray">
            <a:xfrm rot="18227093">
              <a:off x="3759" y="2271"/>
              <a:ext cx="82" cy="87"/>
            </a:xfrm>
            <a:prstGeom prst="ellipse">
              <a:avLst/>
            </a:prstGeom>
            <a:gradFill rotWithShape="1">
              <a:gsLst>
                <a:gs pos="0">
                  <a:schemeClr val="hlink">
                    <a:gamma/>
                    <a:tint val="75686"/>
                    <a:invGamma/>
                  </a:schemeClr>
                </a:gs>
                <a:gs pos="100000">
                  <a:schemeClr val="hlink"/>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302" name="Oval 46"/>
            <p:cNvSpPr>
              <a:spLocks noChangeArrowheads="1"/>
            </p:cNvSpPr>
            <p:nvPr/>
          </p:nvSpPr>
          <p:spPr bwMode="gray">
            <a:xfrm rot="18227093">
              <a:off x="3603" y="2349"/>
              <a:ext cx="82" cy="87"/>
            </a:xfrm>
            <a:prstGeom prst="ellipse">
              <a:avLst/>
            </a:prstGeom>
            <a:gradFill rotWithShape="1">
              <a:gsLst>
                <a:gs pos="0">
                  <a:schemeClr val="hlink">
                    <a:gamma/>
                    <a:tint val="75686"/>
                    <a:invGamma/>
                  </a:schemeClr>
                </a:gs>
                <a:gs pos="100000">
                  <a:schemeClr val="hlink"/>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303" name="Text Box 47"/>
            <p:cNvSpPr txBox="1">
              <a:spLocks noChangeArrowheads="1"/>
            </p:cNvSpPr>
            <p:nvPr/>
          </p:nvSpPr>
          <p:spPr bwMode="auto">
            <a:xfrm>
              <a:off x="288" y="2064"/>
              <a:ext cx="1200"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b="1"/>
                <a:t>Add Your Text</a:t>
              </a:r>
            </a:p>
          </p:txBody>
        </p:sp>
        <p:sp>
          <p:nvSpPr>
            <p:cNvPr id="96304" name="Text Box 48"/>
            <p:cNvSpPr txBox="1">
              <a:spLocks noChangeArrowheads="1"/>
            </p:cNvSpPr>
            <p:nvPr/>
          </p:nvSpPr>
          <p:spPr bwMode="auto">
            <a:xfrm>
              <a:off x="2256" y="873"/>
              <a:ext cx="1200"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b="1"/>
                <a:t>Add Your Text</a:t>
              </a:r>
            </a:p>
          </p:txBody>
        </p:sp>
        <p:sp>
          <p:nvSpPr>
            <p:cNvPr id="96305" name="Text Box 49"/>
            <p:cNvSpPr txBox="1">
              <a:spLocks noChangeArrowheads="1"/>
            </p:cNvSpPr>
            <p:nvPr/>
          </p:nvSpPr>
          <p:spPr bwMode="auto">
            <a:xfrm>
              <a:off x="4368" y="2073"/>
              <a:ext cx="1200"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b="1"/>
                <a:t>Add Your Text</a:t>
              </a:r>
            </a:p>
          </p:txBody>
        </p:sp>
        <p:sp>
          <p:nvSpPr>
            <p:cNvPr id="96306" name="Text Box 50"/>
            <p:cNvSpPr txBox="1">
              <a:spLocks noChangeArrowheads="1"/>
            </p:cNvSpPr>
            <p:nvPr/>
          </p:nvSpPr>
          <p:spPr bwMode="auto">
            <a:xfrm>
              <a:off x="528" y="3504"/>
              <a:ext cx="1200"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b="1"/>
                <a:t>Add Your Text</a:t>
              </a:r>
            </a:p>
          </p:txBody>
        </p:sp>
        <p:sp>
          <p:nvSpPr>
            <p:cNvPr id="96307" name="Text Box 51"/>
            <p:cNvSpPr txBox="1">
              <a:spLocks noChangeArrowheads="1"/>
            </p:cNvSpPr>
            <p:nvPr/>
          </p:nvSpPr>
          <p:spPr bwMode="auto">
            <a:xfrm>
              <a:off x="3984" y="3504"/>
              <a:ext cx="1200"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b="1"/>
                <a:t>Add Your Text</a:t>
              </a: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Footer Placeholder 3"/>
          <p:cNvSpPr>
            <a:spLocks noGrp="1"/>
          </p:cNvSpPr>
          <p:nvPr>
            <p:ph type="ftr" sz="quarter" idx="10"/>
          </p:nvPr>
        </p:nvSpPr>
        <p:spPr/>
        <p:txBody>
          <a:bodyPr/>
          <a:lstStyle/>
          <a:p>
            <a:r>
              <a:rPr lang="en-US" altLang="en-US"/>
              <a:t>Company name</a:t>
            </a:r>
          </a:p>
        </p:txBody>
      </p:sp>
      <p:sp>
        <p:nvSpPr>
          <p:cNvPr id="48" name="Date Placeholder 5"/>
          <p:cNvSpPr>
            <a:spLocks noGrp="1"/>
          </p:cNvSpPr>
          <p:nvPr>
            <p:ph type="dt" sz="half" idx="12"/>
          </p:nvPr>
        </p:nvSpPr>
        <p:spPr/>
        <p:txBody>
          <a:bodyPr/>
          <a:lstStyle/>
          <a:p>
            <a:r>
              <a:rPr lang="en-US" altLang="en-US"/>
              <a:t>www.themegallery.com</a:t>
            </a:r>
          </a:p>
        </p:txBody>
      </p:sp>
      <p:sp>
        <p:nvSpPr>
          <p:cNvPr id="110594" name="Rectangle 2"/>
          <p:cNvSpPr>
            <a:spLocks noGrp="1" noChangeArrowheads="1"/>
          </p:cNvSpPr>
          <p:nvPr>
            <p:ph type="title"/>
          </p:nvPr>
        </p:nvSpPr>
        <p:spPr/>
        <p:txBody>
          <a:bodyPr/>
          <a:lstStyle/>
          <a:p>
            <a:r>
              <a:rPr lang="en-US" altLang="en-US" sz="3200"/>
              <a:t>Diagram</a:t>
            </a:r>
            <a:endParaRPr lang="en-US" altLang="en-US" sz="1800"/>
          </a:p>
        </p:txBody>
      </p:sp>
      <p:grpSp>
        <p:nvGrpSpPr>
          <p:cNvPr id="110595" name="Group 3"/>
          <p:cNvGrpSpPr>
            <a:grpSpLocks/>
          </p:cNvGrpSpPr>
          <p:nvPr/>
        </p:nvGrpSpPr>
        <p:grpSpPr bwMode="auto">
          <a:xfrm>
            <a:off x="1219200" y="1831975"/>
            <a:ext cx="2170113" cy="4035425"/>
            <a:chOff x="720" y="1296"/>
            <a:chExt cx="1367" cy="2542"/>
          </a:xfrm>
        </p:grpSpPr>
        <p:sp>
          <p:nvSpPr>
            <p:cNvPr id="110596" name="AutoShape 4"/>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597" name="AutoShape 5"/>
            <p:cNvSpPr>
              <a:spLocks noChangeArrowheads="1"/>
            </p:cNvSpPr>
            <p:nvPr/>
          </p:nvSpPr>
          <p:spPr bwMode="gray">
            <a:xfrm>
              <a:off x="741" y="1495"/>
              <a:ext cx="1322" cy="1766"/>
            </a:xfrm>
            <a:prstGeom prst="roundRect">
              <a:avLst>
                <a:gd name="adj" fmla="val 16667"/>
              </a:avLst>
            </a:prstGeom>
            <a:solidFill>
              <a:srgbClr val="3CA1E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598" name="AutoShape 6"/>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599" name="AutoShape 7"/>
            <p:cNvSpPr>
              <a:spLocks noChangeArrowheads="1"/>
            </p:cNvSpPr>
            <p:nvPr/>
          </p:nvSpPr>
          <p:spPr bwMode="gray">
            <a:xfrm>
              <a:off x="752" y="1509"/>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00" name="AutoShape 8"/>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01" name="AutoShape 9"/>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0602" name="Group 10"/>
            <p:cNvGrpSpPr>
              <a:grpSpLocks/>
            </p:cNvGrpSpPr>
            <p:nvPr/>
          </p:nvGrpSpPr>
          <p:grpSpPr bwMode="auto">
            <a:xfrm>
              <a:off x="1189" y="1296"/>
              <a:ext cx="405" cy="405"/>
              <a:chOff x="1289" y="582"/>
              <a:chExt cx="668" cy="668"/>
            </a:xfrm>
          </p:grpSpPr>
          <p:sp>
            <p:nvSpPr>
              <p:cNvPr id="110603" name="Oval 11"/>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110604" name="Oval 12"/>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10605" name="Oval 13"/>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10606" name="Oval 14"/>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10607" name="Oval 15"/>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110608" name="Text Box 16"/>
            <p:cNvSpPr txBox="1">
              <a:spLocks noChangeArrowheads="1"/>
            </p:cNvSpPr>
            <p:nvPr/>
          </p:nvSpPr>
          <p:spPr bwMode="gray">
            <a:xfrm>
              <a:off x="1276"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rPr>
                <a:t>1</a:t>
              </a:r>
              <a:endParaRPr lang="en-US" altLang="en-US"/>
            </a:p>
          </p:txBody>
        </p:sp>
        <p:sp>
          <p:nvSpPr>
            <p:cNvPr id="110609" name="Text Box 17"/>
            <p:cNvSpPr txBox="1">
              <a:spLocks noChangeArrowheads="1"/>
            </p:cNvSpPr>
            <p:nvPr/>
          </p:nvSpPr>
          <p:spPr bwMode="gray">
            <a:xfrm>
              <a:off x="768" y="1776"/>
              <a:ext cx="1296" cy="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400">
                  <a:solidFill>
                    <a:srgbClr val="000000"/>
                  </a:solidFill>
                  <a:latin typeface="Verdana" panose="020B0604030504040204" pitchFamily="34" charset="0"/>
                </a:rPr>
                <a:t>ThemeGallery is a Design Digital Content &amp; Contents mall developed by Guild Design Inc.</a:t>
              </a:r>
              <a:endParaRPr lang="en-US" altLang="en-US"/>
            </a:p>
          </p:txBody>
        </p:sp>
      </p:grpSp>
      <p:grpSp>
        <p:nvGrpSpPr>
          <p:cNvPr id="110610" name="Group 18"/>
          <p:cNvGrpSpPr>
            <a:grpSpLocks/>
          </p:cNvGrpSpPr>
          <p:nvPr/>
        </p:nvGrpSpPr>
        <p:grpSpPr bwMode="auto">
          <a:xfrm>
            <a:off x="3581400" y="1831975"/>
            <a:ext cx="2166938" cy="4035425"/>
            <a:chOff x="2208" y="1296"/>
            <a:chExt cx="1365" cy="2542"/>
          </a:xfrm>
        </p:grpSpPr>
        <p:sp>
          <p:nvSpPr>
            <p:cNvPr id="110611"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12" name="AutoShape 20"/>
            <p:cNvSpPr>
              <a:spLocks noChangeArrowheads="1"/>
            </p:cNvSpPr>
            <p:nvPr/>
          </p:nvSpPr>
          <p:spPr bwMode="gray">
            <a:xfrm>
              <a:off x="2229" y="1495"/>
              <a:ext cx="1322" cy="1766"/>
            </a:xfrm>
            <a:prstGeom prst="roundRect">
              <a:avLst>
                <a:gd name="adj" fmla="val 16667"/>
              </a:avLst>
            </a:prstGeom>
            <a:solidFill>
              <a:srgbClr val="73E77E"/>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13"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14" name="AutoShape 22"/>
            <p:cNvSpPr>
              <a:spLocks noChangeArrowheads="1"/>
            </p:cNvSpPr>
            <p:nvPr/>
          </p:nvSpPr>
          <p:spPr bwMode="gray">
            <a:xfrm>
              <a:off x="2240" y="1509"/>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15" name="Oval 23"/>
            <p:cNvSpPr>
              <a:spLocks noChangeArrowheads="1"/>
            </p:cNvSpPr>
            <p:nvPr/>
          </p:nvSpPr>
          <p:spPr bwMode="gray">
            <a:xfrm>
              <a:off x="2677" y="1296"/>
              <a:ext cx="405" cy="405"/>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110616" name="Oval 24"/>
            <p:cNvSpPr>
              <a:spLocks noChangeArrowheads="1"/>
            </p:cNvSpPr>
            <p:nvPr/>
          </p:nvSpPr>
          <p:spPr bwMode="gray">
            <a:xfrm>
              <a:off x="2681" y="1299"/>
              <a:ext cx="392" cy="39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10617"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10618" name="Oval 26"/>
            <p:cNvSpPr>
              <a:spLocks noChangeArrowheads="1"/>
            </p:cNvSpPr>
            <p:nvPr/>
          </p:nvSpPr>
          <p:spPr bwMode="gray">
            <a:xfrm>
              <a:off x="2690" y="1305"/>
              <a:ext cx="364" cy="357"/>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10619" name="Oval 27"/>
            <p:cNvSpPr>
              <a:spLocks noChangeArrowheads="1"/>
            </p:cNvSpPr>
            <p:nvPr/>
          </p:nvSpPr>
          <p:spPr bwMode="gray">
            <a:xfrm>
              <a:off x="2712" y="1315"/>
              <a:ext cx="323" cy="290"/>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10620" name="Text Box 28"/>
            <p:cNvSpPr txBox="1">
              <a:spLocks noChangeArrowheads="1"/>
            </p:cNvSpPr>
            <p:nvPr/>
          </p:nvSpPr>
          <p:spPr bwMode="gray">
            <a:xfrm>
              <a:off x="2764"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rPr>
                <a:t>2</a:t>
              </a:r>
              <a:endParaRPr lang="en-US" altLang="en-US"/>
            </a:p>
          </p:txBody>
        </p:sp>
        <p:sp>
          <p:nvSpPr>
            <p:cNvPr id="110621" name="Text Box 29"/>
            <p:cNvSpPr txBox="1">
              <a:spLocks noChangeArrowheads="1"/>
            </p:cNvSpPr>
            <p:nvPr/>
          </p:nvSpPr>
          <p:spPr bwMode="gray">
            <a:xfrm>
              <a:off x="2256" y="1776"/>
              <a:ext cx="1296" cy="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400">
                  <a:solidFill>
                    <a:srgbClr val="000000"/>
                  </a:solidFill>
                  <a:latin typeface="Verdana" panose="020B0604030504040204" pitchFamily="34" charset="0"/>
                </a:rPr>
                <a:t>ThemeGallery is a Design Digital Content &amp; Contents mall developed by Guild Design Inc.</a:t>
              </a:r>
              <a:endParaRPr lang="en-US" altLang="en-US"/>
            </a:p>
          </p:txBody>
        </p:sp>
        <p:sp>
          <p:nvSpPr>
            <p:cNvPr id="110622" name="AutoShape 30"/>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23" name="AutoShape 31"/>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0624" name="Group 32"/>
          <p:cNvGrpSpPr>
            <a:grpSpLocks/>
          </p:cNvGrpSpPr>
          <p:nvPr/>
        </p:nvGrpSpPr>
        <p:grpSpPr bwMode="auto">
          <a:xfrm>
            <a:off x="5937250" y="1831975"/>
            <a:ext cx="2170113" cy="4035425"/>
            <a:chOff x="3692" y="1296"/>
            <a:chExt cx="1367" cy="2542"/>
          </a:xfrm>
        </p:grpSpPr>
        <p:sp>
          <p:nvSpPr>
            <p:cNvPr id="110625"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26" name="AutoShape 34"/>
            <p:cNvSpPr>
              <a:spLocks noChangeArrowheads="1"/>
            </p:cNvSpPr>
            <p:nvPr/>
          </p:nvSpPr>
          <p:spPr bwMode="gray">
            <a:xfrm>
              <a:off x="3717" y="1495"/>
              <a:ext cx="1322" cy="1766"/>
            </a:xfrm>
            <a:prstGeom prst="roundRect">
              <a:avLst>
                <a:gd name="adj" fmla="val 16667"/>
              </a:avLst>
            </a:prstGeom>
            <a:solidFill>
              <a:srgbClr val="E9E065"/>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27" name="AutoShape 35"/>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E9E065">
                    <a:gamma/>
                    <a:tint val="57647"/>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28" name="AutoShape 36"/>
            <p:cNvSpPr>
              <a:spLocks noChangeArrowheads="1"/>
            </p:cNvSpPr>
            <p:nvPr/>
          </p:nvSpPr>
          <p:spPr bwMode="gray">
            <a:xfrm>
              <a:off x="3728" y="1509"/>
              <a:ext cx="1304" cy="446"/>
            </a:xfrm>
            <a:prstGeom prst="roundRect">
              <a:avLst>
                <a:gd name="adj" fmla="val 50000"/>
              </a:avLst>
            </a:prstGeom>
            <a:gradFill rotWithShape="1">
              <a:gsLst>
                <a:gs pos="0">
                  <a:srgbClr val="E9E065">
                    <a:gamma/>
                    <a:tint val="33333"/>
                    <a:invGamma/>
                  </a:srgbClr>
                </a:gs>
                <a:gs pos="100000">
                  <a:srgbClr val="E9E065"/>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0629" name="Group 37"/>
            <p:cNvGrpSpPr>
              <a:grpSpLocks/>
            </p:cNvGrpSpPr>
            <p:nvPr/>
          </p:nvGrpSpPr>
          <p:grpSpPr bwMode="auto">
            <a:xfrm>
              <a:off x="4165" y="1296"/>
              <a:ext cx="405" cy="405"/>
              <a:chOff x="1289" y="582"/>
              <a:chExt cx="668" cy="668"/>
            </a:xfrm>
          </p:grpSpPr>
          <p:sp>
            <p:nvSpPr>
              <p:cNvPr id="110630" name="Oval 38"/>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110631" name="Oval 39"/>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10632" name="Oval 40"/>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10633" name="Oval 41"/>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10634" name="Oval 42"/>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110635" name="Text Box 43"/>
            <p:cNvSpPr txBox="1">
              <a:spLocks noChangeArrowheads="1"/>
            </p:cNvSpPr>
            <p:nvPr/>
          </p:nvSpPr>
          <p:spPr bwMode="gray">
            <a:xfrm>
              <a:off x="4252"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000000"/>
                  </a:solidFill>
                </a:rPr>
                <a:t>3</a:t>
              </a:r>
              <a:endParaRPr lang="en-US" altLang="en-US"/>
            </a:p>
          </p:txBody>
        </p:sp>
        <p:sp>
          <p:nvSpPr>
            <p:cNvPr id="110636" name="Text Box 44"/>
            <p:cNvSpPr txBox="1">
              <a:spLocks noChangeArrowheads="1"/>
            </p:cNvSpPr>
            <p:nvPr/>
          </p:nvSpPr>
          <p:spPr bwMode="gray">
            <a:xfrm>
              <a:off x="3744" y="1776"/>
              <a:ext cx="1296" cy="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400">
                  <a:solidFill>
                    <a:srgbClr val="000000"/>
                  </a:solidFill>
                  <a:latin typeface="Verdana" panose="020B0604030504040204" pitchFamily="34" charset="0"/>
                </a:rPr>
                <a:t>ThemeGallery is a Design Digital Content &amp; Contents mall developed by Guild Design Inc.</a:t>
              </a:r>
              <a:endParaRPr lang="en-US" altLang="en-US"/>
            </a:p>
          </p:txBody>
        </p:sp>
        <p:sp>
          <p:nvSpPr>
            <p:cNvPr id="110637"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38" name="AutoShape 46"/>
            <p:cNvSpPr>
              <a:spLocks noChangeArrowheads="1"/>
            </p:cNvSpPr>
            <p:nvPr/>
          </p:nvSpPr>
          <p:spPr bwMode="gray">
            <a:xfrm>
              <a:off x="3720" y="3305"/>
              <a:ext cx="1304" cy="487"/>
            </a:xfrm>
            <a:prstGeom prst="roundRect">
              <a:avLst>
                <a:gd name="adj" fmla="val 50000"/>
              </a:avLst>
            </a:prstGeom>
            <a:gradFill rotWithShape="1">
              <a:gsLst>
                <a:gs pos="0">
                  <a:srgbClr val="C8DAD4"/>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Footer Placeholder 3"/>
          <p:cNvSpPr>
            <a:spLocks noGrp="1"/>
          </p:cNvSpPr>
          <p:nvPr>
            <p:ph type="ftr" sz="quarter" idx="10"/>
          </p:nvPr>
        </p:nvSpPr>
        <p:spPr/>
        <p:txBody>
          <a:bodyPr/>
          <a:lstStyle/>
          <a:p>
            <a:r>
              <a:rPr lang="en-US" altLang="en-US"/>
              <a:t>Company name</a:t>
            </a:r>
          </a:p>
        </p:txBody>
      </p:sp>
      <p:sp>
        <p:nvSpPr>
          <p:cNvPr id="94" name="Date Placeholder 5"/>
          <p:cNvSpPr>
            <a:spLocks noGrp="1"/>
          </p:cNvSpPr>
          <p:nvPr>
            <p:ph type="dt" sz="half" idx="12"/>
          </p:nvPr>
        </p:nvSpPr>
        <p:spPr/>
        <p:txBody>
          <a:bodyPr/>
          <a:lstStyle/>
          <a:p>
            <a:r>
              <a:rPr lang="en-US" altLang="en-US"/>
              <a:t>www.themegallery.com</a:t>
            </a:r>
          </a:p>
        </p:txBody>
      </p:sp>
      <p:sp>
        <p:nvSpPr>
          <p:cNvPr id="98306" name="Rectangle 2"/>
          <p:cNvSpPr>
            <a:spLocks noGrp="1" noChangeArrowheads="1"/>
          </p:cNvSpPr>
          <p:nvPr>
            <p:ph type="title"/>
          </p:nvPr>
        </p:nvSpPr>
        <p:spPr/>
        <p:txBody>
          <a:bodyPr/>
          <a:lstStyle/>
          <a:p>
            <a:r>
              <a:rPr lang="en-US" altLang="en-US" sz="3200"/>
              <a:t>Diagram</a:t>
            </a:r>
            <a:endParaRPr lang="en-US" altLang="en-US" sz="1800"/>
          </a:p>
        </p:txBody>
      </p:sp>
      <p:grpSp>
        <p:nvGrpSpPr>
          <p:cNvPr id="98307" name="Group 3"/>
          <p:cNvGrpSpPr>
            <a:grpSpLocks/>
          </p:cNvGrpSpPr>
          <p:nvPr/>
        </p:nvGrpSpPr>
        <p:grpSpPr bwMode="auto">
          <a:xfrm>
            <a:off x="0" y="3238500"/>
            <a:ext cx="9144000" cy="122238"/>
            <a:chOff x="0" y="1896"/>
            <a:chExt cx="5760" cy="120"/>
          </a:xfrm>
        </p:grpSpPr>
        <p:sp>
          <p:nvSpPr>
            <p:cNvPr id="98308" name="Rectangle 4"/>
            <p:cNvSpPr>
              <a:spLocks noChangeArrowheads="1"/>
            </p:cNvSpPr>
            <p:nvPr/>
          </p:nvSpPr>
          <p:spPr bwMode="gray">
            <a:xfrm>
              <a:off x="0" y="1896"/>
              <a:ext cx="5760" cy="47"/>
            </a:xfrm>
            <a:prstGeom prst="rect">
              <a:avLst/>
            </a:prstGeom>
            <a:gradFill rotWithShape="1">
              <a:gsLst>
                <a:gs pos="0">
                  <a:srgbClr val="808080"/>
                </a:gs>
                <a:gs pos="100000">
                  <a:srgbClr val="808080">
                    <a:gamma/>
                    <a:tint val="15294"/>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98309" name="Rectangle 5"/>
            <p:cNvSpPr>
              <a:spLocks noChangeArrowheads="1"/>
            </p:cNvSpPr>
            <p:nvPr/>
          </p:nvSpPr>
          <p:spPr bwMode="gray">
            <a:xfrm>
              <a:off x="0" y="1942"/>
              <a:ext cx="5760" cy="74"/>
            </a:xfrm>
            <a:prstGeom prst="rect">
              <a:avLst/>
            </a:prstGeom>
            <a:gradFill rotWithShape="1">
              <a:gsLst>
                <a:gs pos="0">
                  <a:srgbClr val="5F5F5F">
                    <a:gamma/>
                    <a:tint val="30196"/>
                    <a:invGamma/>
                  </a:srgbClr>
                </a:gs>
                <a:gs pos="100000">
                  <a:srgbClr val="5F5F5F"/>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grpSp>
      <p:grpSp>
        <p:nvGrpSpPr>
          <p:cNvPr id="98310" name="Group 6"/>
          <p:cNvGrpSpPr>
            <a:grpSpLocks/>
          </p:cNvGrpSpPr>
          <p:nvPr/>
        </p:nvGrpSpPr>
        <p:grpSpPr bwMode="auto">
          <a:xfrm rot="3877067">
            <a:off x="4460082" y="4310856"/>
            <a:ext cx="2273300" cy="858837"/>
            <a:chOff x="2290" y="2725"/>
            <a:chExt cx="1832" cy="713"/>
          </a:xfrm>
        </p:grpSpPr>
        <p:grpSp>
          <p:nvGrpSpPr>
            <p:cNvPr id="98311" name="Group 7"/>
            <p:cNvGrpSpPr>
              <a:grpSpLocks/>
            </p:cNvGrpSpPr>
            <p:nvPr/>
          </p:nvGrpSpPr>
          <p:grpSpPr bwMode="auto">
            <a:xfrm>
              <a:off x="2290" y="3030"/>
              <a:ext cx="1832" cy="408"/>
              <a:chOff x="2290" y="3030"/>
              <a:chExt cx="1832" cy="408"/>
            </a:xfrm>
          </p:grpSpPr>
          <p:sp>
            <p:nvSpPr>
              <p:cNvPr id="98312" name="Freeform 8"/>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08788"/>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en-US"/>
              </a:p>
            </p:txBody>
          </p:sp>
          <p:sp>
            <p:nvSpPr>
              <p:cNvPr id="98313" name="Freeform 9"/>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grpSp>
        <p:grpSp>
          <p:nvGrpSpPr>
            <p:cNvPr id="98314" name="Group 10"/>
            <p:cNvGrpSpPr>
              <a:grpSpLocks/>
            </p:cNvGrpSpPr>
            <p:nvPr/>
          </p:nvGrpSpPr>
          <p:grpSpPr bwMode="auto">
            <a:xfrm flipV="1">
              <a:off x="2290" y="2725"/>
              <a:ext cx="1406" cy="313"/>
              <a:chOff x="2290" y="3030"/>
              <a:chExt cx="1832" cy="408"/>
            </a:xfrm>
          </p:grpSpPr>
          <p:sp>
            <p:nvSpPr>
              <p:cNvPr id="98315" name="Freeform 11"/>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98B5B6"/>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en-US"/>
              </a:p>
            </p:txBody>
          </p:sp>
          <p:sp>
            <p:nvSpPr>
              <p:cNvPr id="98316" name="Freeform 12"/>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grpSp>
      </p:grpSp>
      <p:grpSp>
        <p:nvGrpSpPr>
          <p:cNvPr id="98317" name="Group 13"/>
          <p:cNvGrpSpPr>
            <a:grpSpLocks/>
          </p:cNvGrpSpPr>
          <p:nvPr/>
        </p:nvGrpSpPr>
        <p:grpSpPr bwMode="auto">
          <a:xfrm>
            <a:off x="4313238" y="2686050"/>
            <a:ext cx="1270000" cy="1308100"/>
            <a:chOff x="2789" y="1625"/>
            <a:chExt cx="907" cy="907"/>
          </a:xfrm>
        </p:grpSpPr>
        <p:sp>
          <p:nvSpPr>
            <p:cNvPr id="98318" name="Oval 14"/>
            <p:cNvSpPr>
              <a:spLocks noChangeArrowheads="1"/>
            </p:cNvSpPr>
            <p:nvPr/>
          </p:nvSpPr>
          <p:spPr bwMode="gray">
            <a:xfrm>
              <a:off x="2789" y="1625"/>
              <a:ext cx="907" cy="907"/>
            </a:xfrm>
            <a:prstGeom prst="ellipse">
              <a:avLst/>
            </a:prstGeom>
            <a:gradFill rotWithShape="1">
              <a:gsLst>
                <a:gs pos="0">
                  <a:srgbClr val="83A6A7">
                    <a:gamma/>
                    <a:tint val="0"/>
                    <a:invGamma/>
                  </a:srgbClr>
                </a:gs>
                <a:gs pos="50000">
                  <a:srgbClr val="83A6A7"/>
                </a:gs>
                <a:gs pos="100000">
                  <a:srgbClr val="83A6A7">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98319" name="Oval 15"/>
            <p:cNvSpPr>
              <a:spLocks noChangeArrowheads="1"/>
            </p:cNvSpPr>
            <p:nvPr/>
          </p:nvSpPr>
          <p:spPr bwMode="gray">
            <a:xfrm>
              <a:off x="2789" y="1625"/>
              <a:ext cx="907" cy="907"/>
            </a:xfrm>
            <a:prstGeom prst="ellipse">
              <a:avLst/>
            </a:prstGeom>
            <a:gradFill rotWithShape="1">
              <a:gsLst>
                <a:gs pos="0">
                  <a:srgbClr val="83A6A7">
                    <a:alpha val="32001"/>
                  </a:srgbClr>
                </a:gs>
                <a:gs pos="100000">
                  <a:srgbClr val="83A6A7">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98320" name="Oval 16"/>
            <p:cNvSpPr>
              <a:spLocks noChangeArrowheads="1"/>
            </p:cNvSpPr>
            <p:nvPr/>
          </p:nvSpPr>
          <p:spPr bwMode="gray">
            <a:xfrm>
              <a:off x="2849" y="1684"/>
              <a:ext cx="787" cy="788"/>
            </a:xfrm>
            <a:prstGeom prst="ellipse">
              <a:avLst/>
            </a:prstGeom>
            <a:gradFill rotWithShape="1">
              <a:gsLst>
                <a:gs pos="0">
                  <a:srgbClr val="83A6A7">
                    <a:gamma/>
                    <a:shade val="54118"/>
                    <a:invGamma/>
                  </a:srgbClr>
                </a:gs>
                <a:gs pos="50000">
                  <a:srgbClr val="83A6A7"/>
                </a:gs>
                <a:gs pos="100000">
                  <a:srgbClr val="83A6A7">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21" name="Oval 17"/>
            <p:cNvSpPr>
              <a:spLocks noChangeArrowheads="1"/>
            </p:cNvSpPr>
            <p:nvPr/>
          </p:nvSpPr>
          <p:spPr bwMode="gray">
            <a:xfrm>
              <a:off x="2849" y="1686"/>
              <a:ext cx="787" cy="788"/>
            </a:xfrm>
            <a:prstGeom prst="ellipse">
              <a:avLst/>
            </a:prstGeom>
            <a:gradFill rotWithShape="1">
              <a:gsLst>
                <a:gs pos="0">
                  <a:srgbClr val="83A6A7">
                    <a:gamma/>
                    <a:shade val="63529"/>
                    <a:invGamma/>
                  </a:srgbClr>
                </a:gs>
                <a:gs pos="100000">
                  <a:srgbClr val="83A6A7">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22" name="Oval 18"/>
            <p:cNvSpPr>
              <a:spLocks noChangeArrowheads="1"/>
            </p:cNvSpPr>
            <p:nvPr/>
          </p:nvSpPr>
          <p:spPr bwMode="gray">
            <a:xfrm>
              <a:off x="2888" y="1724"/>
              <a:ext cx="709" cy="709"/>
            </a:xfrm>
            <a:prstGeom prst="ellipse">
              <a:avLst/>
            </a:prstGeom>
            <a:solidFill>
              <a:srgbClr val="000000"/>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nvGrpSpPr>
            <p:cNvPr id="98323" name="Group 19"/>
            <p:cNvGrpSpPr>
              <a:grpSpLocks/>
            </p:cNvGrpSpPr>
            <p:nvPr/>
          </p:nvGrpSpPr>
          <p:grpSpPr bwMode="auto">
            <a:xfrm>
              <a:off x="2899" y="1735"/>
              <a:ext cx="687" cy="688"/>
              <a:chOff x="4166" y="1706"/>
              <a:chExt cx="1252" cy="1252"/>
            </a:xfrm>
          </p:grpSpPr>
          <p:sp>
            <p:nvSpPr>
              <p:cNvPr id="98324" name="Oval 20"/>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25" name="Oval 21"/>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26" name="Oval 22"/>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27" name="Oval 23"/>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grpSp>
        <p:nvGrpSpPr>
          <p:cNvPr id="98328" name="Group 24"/>
          <p:cNvGrpSpPr>
            <a:grpSpLocks/>
          </p:cNvGrpSpPr>
          <p:nvPr/>
        </p:nvGrpSpPr>
        <p:grpSpPr bwMode="auto">
          <a:xfrm rot="3877067">
            <a:off x="6426994" y="4377531"/>
            <a:ext cx="2273300" cy="858838"/>
            <a:chOff x="2290" y="2725"/>
            <a:chExt cx="1832" cy="713"/>
          </a:xfrm>
        </p:grpSpPr>
        <p:grpSp>
          <p:nvGrpSpPr>
            <p:cNvPr id="98329" name="Group 25"/>
            <p:cNvGrpSpPr>
              <a:grpSpLocks/>
            </p:cNvGrpSpPr>
            <p:nvPr/>
          </p:nvGrpSpPr>
          <p:grpSpPr bwMode="auto">
            <a:xfrm>
              <a:off x="2290" y="3030"/>
              <a:ext cx="1832" cy="408"/>
              <a:chOff x="2290" y="3030"/>
              <a:chExt cx="1832" cy="408"/>
            </a:xfrm>
          </p:grpSpPr>
          <p:sp>
            <p:nvSpPr>
              <p:cNvPr id="98330" name="Freeform 26"/>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0066FF"/>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en-US"/>
              </a:p>
            </p:txBody>
          </p:sp>
          <p:sp>
            <p:nvSpPr>
              <p:cNvPr id="98331" name="Freeform 27"/>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grpSp>
        <p:grpSp>
          <p:nvGrpSpPr>
            <p:cNvPr id="98332" name="Group 28"/>
            <p:cNvGrpSpPr>
              <a:grpSpLocks/>
            </p:cNvGrpSpPr>
            <p:nvPr/>
          </p:nvGrpSpPr>
          <p:grpSpPr bwMode="auto">
            <a:xfrm flipV="1">
              <a:off x="2290" y="2725"/>
              <a:ext cx="1406" cy="313"/>
              <a:chOff x="2290" y="3030"/>
              <a:chExt cx="1832" cy="408"/>
            </a:xfrm>
          </p:grpSpPr>
          <p:sp>
            <p:nvSpPr>
              <p:cNvPr id="98333" name="Freeform 29"/>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699FF"/>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en-US"/>
              </a:p>
            </p:txBody>
          </p:sp>
          <p:sp>
            <p:nvSpPr>
              <p:cNvPr id="98334" name="Freeform 30"/>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grpSp>
      </p:grpSp>
      <p:sp>
        <p:nvSpPr>
          <p:cNvPr id="98335" name="Oval 31"/>
          <p:cNvSpPr>
            <a:spLocks noChangeArrowheads="1"/>
          </p:cNvSpPr>
          <p:nvPr/>
        </p:nvSpPr>
        <p:spPr bwMode="gray">
          <a:xfrm>
            <a:off x="6089650" y="2541588"/>
            <a:ext cx="1524000" cy="1568450"/>
          </a:xfrm>
          <a:prstGeom prst="ellipse">
            <a:avLst/>
          </a:prstGeom>
          <a:gradFill rotWithShape="1">
            <a:gsLst>
              <a:gs pos="0">
                <a:srgbClr val="3399FF">
                  <a:gamma/>
                  <a:tint val="0"/>
                  <a:invGamma/>
                </a:srgbClr>
              </a:gs>
              <a:gs pos="50000">
                <a:srgbClr val="3399FF"/>
              </a:gs>
              <a:gs pos="100000">
                <a:srgbClr val="33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98336" name="Oval 32"/>
          <p:cNvSpPr>
            <a:spLocks noChangeArrowheads="1"/>
          </p:cNvSpPr>
          <p:nvPr/>
        </p:nvSpPr>
        <p:spPr bwMode="gray">
          <a:xfrm>
            <a:off x="6089650" y="2541588"/>
            <a:ext cx="1524000" cy="1568450"/>
          </a:xfrm>
          <a:prstGeom prst="ellipse">
            <a:avLst/>
          </a:prstGeom>
          <a:gradFill rotWithShape="1">
            <a:gsLst>
              <a:gs pos="0">
                <a:srgbClr val="3399FF">
                  <a:alpha val="32001"/>
                </a:srgbClr>
              </a:gs>
              <a:gs pos="100000">
                <a:srgbClr val="3399FF">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98337" name="Oval 33"/>
          <p:cNvSpPr>
            <a:spLocks noChangeArrowheads="1"/>
          </p:cNvSpPr>
          <p:nvPr/>
        </p:nvSpPr>
        <p:spPr bwMode="gray">
          <a:xfrm>
            <a:off x="6191250" y="2644775"/>
            <a:ext cx="1323975" cy="1362075"/>
          </a:xfrm>
          <a:prstGeom prst="ellipse">
            <a:avLst/>
          </a:prstGeom>
          <a:gradFill rotWithShape="1">
            <a:gsLst>
              <a:gs pos="0">
                <a:srgbClr val="3399FF">
                  <a:gamma/>
                  <a:shade val="54118"/>
                  <a:invGamma/>
                </a:srgbClr>
              </a:gs>
              <a:gs pos="50000">
                <a:srgbClr val="3399FF"/>
              </a:gs>
              <a:gs pos="100000">
                <a:srgbClr val="33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38" name="Oval 34"/>
          <p:cNvSpPr>
            <a:spLocks noChangeArrowheads="1"/>
          </p:cNvSpPr>
          <p:nvPr/>
        </p:nvSpPr>
        <p:spPr bwMode="gray">
          <a:xfrm>
            <a:off x="6192838" y="2647950"/>
            <a:ext cx="1323975" cy="1362075"/>
          </a:xfrm>
          <a:prstGeom prst="ellipse">
            <a:avLst/>
          </a:prstGeom>
          <a:gradFill rotWithShape="1">
            <a:gsLst>
              <a:gs pos="0">
                <a:srgbClr val="3399FF">
                  <a:gamma/>
                  <a:shade val="63529"/>
                  <a:invGamma/>
                </a:srgbClr>
              </a:gs>
              <a:gs pos="100000">
                <a:srgbClr val="3399FF">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39" name="Oval 35"/>
          <p:cNvSpPr>
            <a:spLocks noChangeArrowheads="1"/>
          </p:cNvSpPr>
          <p:nvPr/>
        </p:nvSpPr>
        <p:spPr bwMode="gray">
          <a:xfrm>
            <a:off x="6256338" y="2713038"/>
            <a:ext cx="1192212" cy="1225550"/>
          </a:xfrm>
          <a:prstGeom prst="ellipse">
            <a:avLst/>
          </a:prstGeom>
          <a:solidFill>
            <a:srgbClr val="000000"/>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nvGrpSpPr>
          <p:cNvPr id="98340" name="Group 36"/>
          <p:cNvGrpSpPr>
            <a:grpSpLocks/>
          </p:cNvGrpSpPr>
          <p:nvPr/>
        </p:nvGrpSpPr>
        <p:grpSpPr bwMode="auto">
          <a:xfrm>
            <a:off x="6275388" y="2732088"/>
            <a:ext cx="1155700" cy="1189037"/>
            <a:chOff x="4166" y="1706"/>
            <a:chExt cx="1252" cy="1252"/>
          </a:xfrm>
        </p:grpSpPr>
        <p:sp>
          <p:nvSpPr>
            <p:cNvPr id="98341" name="Oval 37"/>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42" name="Oval 38"/>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43" name="Oval 39"/>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44" name="Oval 40"/>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98345" name="Group 41"/>
          <p:cNvGrpSpPr>
            <a:grpSpLocks/>
          </p:cNvGrpSpPr>
          <p:nvPr/>
        </p:nvGrpSpPr>
        <p:grpSpPr bwMode="auto">
          <a:xfrm rot="3877067">
            <a:off x="2655094" y="4310856"/>
            <a:ext cx="2273300" cy="858838"/>
            <a:chOff x="2290" y="2725"/>
            <a:chExt cx="1832" cy="713"/>
          </a:xfrm>
        </p:grpSpPr>
        <p:grpSp>
          <p:nvGrpSpPr>
            <p:cNvPr id="98346" name="Group 42"/>
            <p:cNvGrpSpPr>
              <a:grpSpLocks/>
            </p:cNvGrpSpPr>
            <p:nvPr/>
          </p:nvGrpSpPr>
          <p:grpSpPr bwMode="auto">
            <a:xfrm>
              <a:off x="2290" y="3030"/>
              <a:ext cx="1832" cy="408"/>
              <a:chOff x="2290" y="3030"/>
              <a:chExt cx="1832" cy="408"/>
            </a:xfrm>
          </p:grpSpPr>
          <p:sp>
            <p:nvSpPr>
              <p:cNvPr id="98347" name="Freeform 43"/>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08788"/>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en-US"/>
              </a:p>
            </p:txBody>
          </p:sp>
          <p:sp>
            <p:nvSpPr>
              <p:cNvPr id="98348" name="Freeform 44"/>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grpSp>
        <p:grpSp>
          <p:nvGrpSpPr>
            <p:cNvPr id="98349" name="Group 45"/>
            <p:cNvGrpSpPr>
              <a:grpSpLocks/>
            </p:cNvGrpSpPr>
            <p:nvPr/>
          </p:nvGrpSpPr>
          <p:grpSpPr bwMode="auto">
            <a:xfrm flipV="1">
              <a:off x="2290" y="2725"/>
              <a:ext cx="1406" cy="313"/>
              <a:chOff x="2290" y="3030"/>
              <a:chExt cx="1832" cy="408"/>
            </a:xfrm>
          </p:grpSpPr>
          <p:sp>
            <p:nvSpPr>
              <p:cNvPr id="98350" name="Freeform 46"/>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98B5B6"/>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en-US"/>
              </a:p>
            </p:txBody>
          </p:sp>
          <p:sp>
            <p:nvSpPr>
              <p:cNvPr id="98351" name="Freeform 47"/>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grpSp>
      </p:grpSp>
      <p:grpSp>
        <p:nvGrpSpPr>
          <p:cNvPr id="98352" name="Group 48"/>
          <p:cNvGrpSpPr>
            <a:grpSpLocks/>
          </p:cNvGrpSpPr>
          <p:nvPr/>
        </p:nvGrpSpPr>
        <p:grpSpPr bwMode="auto">
          <a:xfrm>
            <a:off x="2509838" y="2686050"/>
            <a:ext cx="1268412" cy="1308100"/>
            <a:chOff x="2789" y="1625"/>
            <a:chExt cx="907" cy="907"/>
          </a:xfrm>
        </p:grpSpPr>
        <p:sp>
          <p:nvSpPr>
            <p:cNvPr id="98353" name="Oval 49"/>
            <p:cNvSpPr>
              <a:spLocks noChangeArrowheads="1"/>
            </p:cNvSpPr>
            <p:nvPr/>
          </p:nvSpPr>
          <p:spPr bwMode="gray">
            <a:xfrm>
              <a:off x="2789" y="1625"/>
              <a:ext cx="907" cy="907"/>
            </a:xfrm>
            <a:prstGeom prst="ellipse">
              <a:avLst/>
            </a:prstGeom>
            <a:gradFill rotWithShape="1">
              <a:gsLst>
                <a:gs pos="0">
                  <a:srgbClr val="83A6A7">
                    <a:gamma/>
                    <a:tint val="0"/>
                    <a:invGamma/>
                  </a:srgbClr>
                </a:gs>
                <a:gs pos="50000">
                  <a:srgbClr val="83A6A7"/>
                </a:gs>
                <a:gs pos="100000">
                  <a:srgbClr val="83A6A7">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98354" name="Oval 50"/>
            <p:cNvSpPr>
              <a:spLocks noChangeArrowheads="1"/>
            </p:cNvSpPr>
            <p:nvPr/>
          </p:nvSpPr>
          <p:spPr bwMode="gray">
            <a:xfrm>
              <a:off x="2789" y="1625"/>
              <a:ext cx="907" cy="907"/>
            </a:xfrm>
            <a:prstGeom prst="ellipse">
              <a:avLst/>
            </a:prstGeom>
            <a:gradFill rotWithShape="1">
              <a:gsLst>
                <a:gs pos="0">
                  <a:srgbClr val="83A6A7">
                    <a:alpha val="32001"/>
                  </a:srgbClr>
                </a:gs>
                <a:gs pos="100000">
                  <a:srgbClr val="83A6A7">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98355" name="Oval 51"/>
            <p:cNvSpPr>
              <a:spLocks noChangeArrowheads="1"/>
            </p:cNvSpPr>
            <p:nvPr/>
          </p:nvSpPr>
          <p:spPr bwMode="gray">
            <a:xfrm>
              <a:off x="2849" y="1684"/>
              <a:ext cx="787" cy="788"/>
            </a:xfrm>
            <a:prstGeom prst="ellipse">
              <a:avLst/>
            </a:prstGeom>
            <a:gradFill rotWithShape="1">
              <a:gsLst>
                <a:gs pos="0">
                  <a:srgbClr val="83A6A7">
                    <a:gamma/>
                    <a:shade val="54118"/>
                    <a:invGamma/>
                  </a:srgbClr>
                </a:gs>
                <a:gs pos="50000">
                  <a:srgbClr val="83A6A7"/>
                </a:gs>
                <a:gs pos="100000">
                  <a:srgbClr val="83A6A7">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56" name="Oval 52"/>
            <p:cNvSpPr>
              <a:spLocks noChangeArrowheads="1"/>
            </p:cNvSpPr>
            <p:nvPr/>
          </p:nvSpPr>
          <p:spPr bwMode="gray">
            <a:xfrm>
              <a:off x="2849" y="1686"/>
              <a:ext cx="787" cy="788"/>
            </a:xfrm>
            <a:prstGeom prst="ellipse">
              <a:avLst/>
            </a:prstGeom>
            <a:gradFill rotWithShape="1">
              <a:gsLst>
                <a:gs pos="0">
                  <a:srgbClr val="83A6A7">
                    <a:gamma/>
                    <a:shade val="63529"/>
                    <a:invGamma/>
                  </a:srgbClr>
                </a:gs>
                <a:gs pos="100000">
                  <a:srgbClr val="83A6A7">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57" name="Oval 53"/>
            <p:cNvSpPr>
              <a:spLocks noChangeArrowheads="1"/>
            </p:cNvSpPr>
            <p:nvPr/>
          </p:nvSpPr>
          <p:spPr bwMode="gray">
            <a:xfrm>
              <a:off x="2888" y="1724"/>
              <a:ext cx="709" cy="709"/>
            </a:xfrm>
            <a:prstGeom prst="ellipse">
              <a:avLst/>
            </a:prstGeom>
            <a:solidFill>
              <a:srgbClr val="000000"/>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nvGrpSpPr>
            <p:cNvPr id="98358" name="Group 54"/>
            <p:cNvGrpSpPr>
              <a:grpSpLocks/>
            </p:cNvGrpSpPr>
            <p:nvPr/>
          </p:nvGrpSpPr>
          <p:grpSpPr bwMode="auto">
            <a:xfrm>
              <a:off x="2899" y="1735"/>
              <a:ext cx="687" cy="688"/>
              <a:chOff x="4166" y="1706"/>
              <a:chExt cx="1252" cy="1252"/>
            </a:xfrm>
          </p:grpSpPr>
          <p:sp>
            <p:nvSpPr>
              <p:cNvPr id="98359" name="Oval 55"/>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60" name="Oval 56"/>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61" name="Oval 57"/>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62" name="Oval 58"/>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grpSp>
        <p:nvGrpSpPr>
          <p:cNvPr id="98363" name="Group 59"/>
          <p:cNvGrpSpPr>
            <a:grpSpLocks/>
          </p:cNvGrpSpPr>
          <p:nvPr/>
        </p:nvGrpSpPr>
        <p:grpSpPr bwMode="auto">
          <a:xfrm rot="3877067">
            <a:off x="908844" y="4310856"/>
            <a:ext cx="2273300" cy="858838"/>
            <a:chOff x="2290" y="2725"/>
            <a:chExt cx="1832" cy="713"/>
          </a:xfrm>
        </p:grpSpPr>
        <p:grpSp>
          <p:nvGrpSpPr>
            <p:cNvPr id="98364" name="Group 60"/>
            <p:cNvGrpSpPr>
              <a:grpSpLocks/>
            </p:cNvGrpSpPr>
            <p:nvPr/>
          </p:nvGrpSpPr>
          <p:grpSpPr bwMode="auto">
            <a:xfrm>
              <a:off x="2290" y="3030"/>
              <a:ext cx="1832" cy="408"/>
              <a:chOff x="2290" y="3030"/>
              <a:chExt cx="1832" cy="408"/>
            </a:xfrm>
          </p:grpSpPr>
          <p:sp>
            <p:nvSpPr>
              <p:cNvPr id="98365" name="Freeform 61"/>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08788"/>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en-US"/>
              </a:p>
            </p:txBody>
          </p:sp>
          <p:sp>
            <p:nvSpPr>
              <p:cNvPr id="98366" name="Freeform 62"/>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grpSp>
        <p:grpSp>
          <p:nvGrpSpPr>
            <p:cNvPr id="98367" name="Group 63"/>
            <p:cNvGrpSpPr>
              <a:grpSpLocks/>
            </p:cNvGrpSpPr>
            <p:nvPr/>
          </p:nvGrpSpPr>
          <p:grpSpPr bwMode="auto">
            <a:xfrm flipV="1">
              <a:off x="2290" y="2725"/>
              <a:ext cx="1406" cy="313"/>
              <a:chOff x="2290" y="3030"/>
              <a:chExt cx="1832" cy="408"/>
            </a:xfrm>
          </p:grpSpPr>
          <p:sp>
            <p:nvSpPr>
              <p:cNvPr id="98368" name="Freeform 64"/>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98B5B6"/>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en-US"/>
              </a:p>
            </p:txBody>
          </p:sp>
          <p:sp>
            <p:nvSpPr>
              <p:cNvPr id="98369" name="Freeform 65"/>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grpSp>
      </p:grpSp>
      <p:grpSp>
        <p:nvGrpSpPr>
          <p:cNvPr id="98370" name="Group 66"/>
          <p:cNvGrpSpPr>
            <a:grpSpLocks/>
          </p:cNvGrpSpPr>
          <p:nvPr/>
        </p:nvGrpSpPr>
        <p:grpSpPr bwMode="auto">
          <a:xfrm>
            <a:off x="762000" y="2686050"/>
            <a:ext cx="1268413" cy="1308100"/>
            <a:chOff x="2789" y="1625"/>
            <a:chExt cx="907" cy="907"/>
          </a:xfrm>
        </p:grpSpPr>
        <p:sp>
          <p:nvSpPr>
            <p:cNvPr id="98371" name="Oval 67"/>
            <p:cNvSpPr>
              <a:spLocks noChangeArrowheads="1"/>
            </p:cNvSpPr>
            <p:nvPr/>
          </p:nvSpPr>
          <p:spPr bwMode="gray">
            <a:xfrm>
              <a:off x="2789" y="1625"/>
              <a:ext cx="907" cy="907"/>
            </a:xfrm>
            <a:prstGeom prst="ellipse">
              <a:avLst/>
            </a:prstGeom>
            <a:gradFill rotWithShape="1">
              <a:gsLst>
                <a:gs pos="0">
                  <a:srgbClr val="83A6A7">
                    <a:gamma/>
                    <a:tint val="0"/>
                    <a:invGamma/>
                  </a:srgbClr>
                </a:gs>
                <a:gs pos="50000">
                  <a:srgbClr val="83A6A7"/>
                </a:gs>
                <a:gs pos="100000">
                  <a:srgbClr val="83A6A7">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98372" name="Oval 68"/>
            <p:cNvSpPr>
              <a:spLocks noChangeArrowheads="1"/>
            </p:cNvSpPr>
            <p:nvPr/>
          </p:nvSpPr>
          <p:spPr bwMode="gray">
            <a:xfrm>
              <a:off x="2789" y="1625"/>
              <a:ext cx="907" cy="907"/>
            </a:xfrm>
            <a:prstGeom prst="ellipse">
              <a:avLst/>
            </a:prstGeom>
            <a:gradFill rotWithShape="1">
              <a:gsLst>
                <a:gs pos="0">
                  <a:srgbClr val="83A6A7">
                    <a:alpha val="32001"/>
                  </a:srgbClr>
                </a:gs>
                <a:gs pos="100000">
                  <a:srgbClr val="83A6A7">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98373" name="Oval 69"/>
            <p:cNvSpPr>
              <a:spLocks noChangeArrowheads="1"/>
            </p:cNvSpPr>
            <p:nvPr/>
          </p:nvSpPr>
          <p:spPr bwMode="gray">
            <a:xfrm>
              <a:off x="2849" y="1684"/>
              <a:ext cx="787" cy="788"/>
            </a:xfrm>
            <a:prstGeom prst="ellipse">
              <a:avLst/>
            </a:prstGeom>
            <a:gradFill rotWithShape="1">
              <a:gsLst>
                <a:gs pos="0">
                  <a:srgbClr val="83A6A7">
                    <a:gamma/>
                    <a:shade val="54118"/>
                    <a:invGamma/>
                  </a:srgbClr>
                </a:gs>
                <a:gs pos="50000">
                  <a:srgbClr val="83A6A7"/>
                </a:gs>
                <a:gs pos="100000">
                  <a:srgbClr val="83A6A7">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74" name="Oval 70"/>
            <p:cNvSpPr>
              <a:spLocks noChangeArrowheads="1"/>
            </p:cNvSpPr>
            <p:nvPr/>
          </p:nvSpPr>
          <p:spPr bwMode="gray">
            <a:xfrm>
              <a:off x="2849" y="1686"/>
              <a:ext cx="787" cy="788"/>
            </a:xfrm>
            <a:prstGeom prst="ellipse">
              <a:avLst/>
            </a:prstGeom>
            <a:gradFill rotWithShape="1">
              <a:gsLst>
                <a:gs pos="0">
                  <a:srgbClr val="83A6A7">
                    <a:gamma/>
                    <a:shade val="63529"/>
                    <a:invGamma/>
                  </a:srgbClr>
                </a:gs>
                <a:gs pos="100000">
                  <a:srgbClr val="83A6A7">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75" name="Oval 71"/>
            <p:cNvSpPr>
              <a:spLocks noChangeArrowheads="1"/>
            </p:cNvSpPr>
            <p:nvPr/>
          </p:nvSpPr>
          <p:spPr bwMode="gray">
            <a:xfrm>
              <a:off x="2888" y="1724"/>
              <a:ext cx="709" cy="709"/>
            </a:xfrm>
            <a:prstGeom prst="ellipse">
              <a:avLst/>
            </a:prstGeom>
            <a:solidFill>
              <a:srgbClr val="000000"/>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nvGrpSpPr>
            <p:cNvPr id="98376" name="Group 72"/>
            <p:cNvGrpSpPr>
              <a:grpSpLocks/>
            </p:cNvGrpSpPr>
            <p:nvPr/>
          </p:nvGrpSpPr>
          <p:grpSpPr bwMode="auto">
            <a:xfrm>
              <a:off x="2899" y="1735"/>
              <a:ext cx="687" cy="688"/>
              <a:chOff x="4166" y="1706"/>
              <a:chExt cx="1252" cy="1252"/>
            </a:xfrm>
          </p:grpSpPr>
          <p:sp>
            <p:nvSpPr>
              <p:cNvPr id="98377" name="Oval 73"/>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78" name="Oval 74"/>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79" name="Oval 75"/>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80" name="Oval 76"/>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sp>
        <p:nvSpPr>
          <p:cNvPr id="98381" name="Text Box 77"/>
          <p:cNvSpPr txBox="1">
            <a:spLocks noChangeArrowheads="1"/>
          </p:cNvSpPr>
          <p:nvPr/>
        </p:nvSpPr>
        <p:spPr bwMode="gray">
          <a:xfrm rot="3925970">
            <a:off x="1127125" y="4502150"/>
            <a:ext cx="1355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2000" b="1">
                <a:solidFill>
                  <a:schemeClr val="bg1"/>
                </a:solidFill>
              </a:rPr>
              <a:t>Your Text</a:t>
            </a:r>
          </a:p>
        </p:txBody>
      </p:sp>
      <p:sp>
        <p:nvSpPr>
          <p:cNvPr id="98382" name="Text Box 78"/>
          <p:cNvSpPr txBox="1">
            <a:spLocks noChangeArrowheads="1"/>
          </p:cNvSpPr>
          <p:nvPr/>
        </p:nvSpPr>
        <p:spPr bwMode="gray">
          <a:xfrm rot="3925970">
            <a:off x="1593057" y="4226719"/>
            <a:ext cx="10017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400" b="1"/>
              <a:t>Your Text</a:t>
            </a:r>
          </a:p>
        </p:txBody>
      </p:sp>
      <p:sp>
        <p:nvSpPr>
          <p:cNvPr id="98383" name="Text Box 79"/>
          <p:cNvSpPr txBox="1">
            <a:spLocks noChangeArrowheads="1"/>
          </p:cNvSpPr>
          <p:nvPr/>
        </p:nvSpPr>
        <p:spPr bwMode="gray">
          <a:xfrm rot="3925970">
            <a:off x="2868613" y="4502150"/>
            <a:ext cx="1355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2000" b="1">
                <a:solidFill>
                  <a:schemeClr val="bg1"/>
                </a:solidFill>
              </a:rPr>
              <a:t>Your Text</a:t>
            </a:r>
          </a:p>
        </p:txBody>
      </p:sp>
      <p:sp>
        <p:nvSpPr>
          <p:cNvPr id="98384" name="Text Box 80"/>
          <p:cNvSpPr txBox="1">
            <a:spLocks noChangeArrowheads="1"/>
          </p:cNvSpPr>
          <p:nvPr/>
        </p:nvSpPr>
        <p:spPr bwMode="gray">
          <a:xfrm rot="3925970">
            <a:off x="3334544" y="4226719"/>
            <a:ext cx="10017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400" b="1"/>
              <a:t>Your Text</a:t>
            </a:r>
          </a:p>
        </p:txBody>
      </p:sp>
      <p:sp>
        <p:nvSpPr>
          <p:cNvPr id="98385" name="Text Box 81"/>
          <p:cNvSpPr txBox="1">
            <a:spLocks noChangeArrowheads="1"/>
          </p:cNvSpPr>
          <p:nvPr/>
        </p:nvSpPr>
        <p:spPr bwMode="gray">
          <a:xfrm rot="3925970">
            <a:off x="4681538" y="4502150"/>
            <a:ext cx="1355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2000" b="1">
                <a:solidFill>
                  <a:schemeClr val="bg1"/>
                </a:solidFill>
              </a:rPr>
              <a:t>Your Text</a:t>
            </a:r>
          </a:p>
        </p:txBody>
      </p:sp>
      <p:sp>
        <p:nvSpPr>
          <p:cNvPr id="98386" name="Text Box 82"/>
          <p:cNvSpPr txBox="1">
            <a:spLocks noChangeArrowheads="1"/>
          </p:cNvSpPr>
          <p:nvPr/>
        </p:nvSpPr>
        <p:spPr bwMode="gray">
          <a:xfrm rot="3925970">
            <a:off x="5147469" y="4226719"/>
            <a:ext cx="10017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400" b="1"/>
              <a:t>Your Text</a:t>
            </a:r>
          </a:p>
        </p:txBody>
      </p:sp>
      <p:sp>
        <p:nvSpPr>
          <p:cNvPr id="98387" name="Text Box 83"/>
          <p:cNvSpPr txBox="1">
            <a:spLocks noChangeArrowheads="1"/>
          </p:cNvSpPr>
          <p:nvPr/>
        </p:nvSpPr>
        <p:spPr bwMode="gray">
          <a:xfrm rot="3925970">
            <a:off x="6634163" y="4645025"/>
            <a:ext cx="1355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2000" b="1">
                <a:solidFill>
                  <a:schemeClr val="bg1"/>
                </a:solidFill>
              </a:rPr>
              <a:t>Your Text</a:t>
            </a:r>
          </a:p>
        </p:txBody>
      </p:sp>
      <p:sp>
        <p:nvSpPr>
          <p:cNvPr id="98388" name="Text Box 84"/>
          <p:cNvSpPr txBox="1">
            <a:spLocks noChangeArrowheads="1"/>
          </p:cNvSpPr>
          <p:nvPr/>
        </p:nvSpPr>
        <p:spPr bwMode="gray">
          <a:xfrm rot="3925970">
            <a:off x="7098507" y="4369594"/>
            <a:ext cx="10017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400" b="1"/>
              <a:t>Your Text</a:t>
            </a:r>
          </a:p>
        </p:txBody>
      </p:sp>
      <p:grpSp>
        <p:nvGrpSpPr>
          <p:cNvPr id="98389" name="Group 85"/>
          <p:cNvGrpSpPr>
            <a:grpSpLocks/>
          </p:cNvGrpSpPr>
          <p:nvPr/>
        </p:nvGrpSpPr>
        <p:grpSpPr bwMode="auto">
          <a:xfrm>
            <a:off x="1066800" y="1828800"/>
            <a:ext cx="6159500" cy="406400"/>
            <a:chOff x="967" y="1152"/>
            <a:chExt cx="3880" cy="256"/>
          </a:xfrm>
        </p:grpSpPr>
        <p:sp>
          <p:nvSpPr>
            <p:cNvPr id="98390" name="Text Box 86"/>
            <p:cNvSpPr txBox="1">
              <a:spLocks noChangeArrowheads="1"/>
            </p:cNvSpPr>
            <p:nvPr/>
          </p:nvSpPr>
          <p:spPr bwMode="gray">
            <a:xfrm>
              <a:off x="967" y="1177"/>
              <a:ext cx="4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latin typeface="Verdana" panose="020B0604030504040204" pitchFamily="34" charset="0"/>
                </a:rPr>
                <a:t>2001</a:t>
              </a:r>
            </a:p>
          </p:txBody>
        </p:sp>
        <p:sp>
          <p:nvSpPr>
            <p:cNvPr id="98391" name="Text Box 87"/>
            <p:cNvSpPr txBox="1">
              <a:spLocks noChangeArrowheads="1"/>
            </p:cNvSpPr>
            <p:nvPr/>
          </p:nvSpPr>
          <p:spPr bwMode="gray">
            <a:xfrm>
              <a:off x="2072" y="1177"/>
              <a:ext cx="4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latin typeface="Verdana" panose="020B0604030504040204" pitchFamily="34" charset="0"/>
                </a:rPr>
                <a:t>2002</a:t>
              </a:r>
            </a:p>
          </p:txBody>
        </p:sp>
        <p:sp>
          <p:nvSpPr>
            <p:cNvPr id="98392" name="Text Box 88"/>
            <p:cNvSpPr txBox="1">
              <a:spLocks noChangeArrowheads="1"/>
            </p:cNvSpPr>
            <p:nvPr/>
          </p:nvSpPr>
          <p:spPr bwMode="gray">
            <a:xfrm>
              <a:off x="3172" y="1177"/>
              <a:ext cx="4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latin typeface="Verdana" panose="020B0604030504040204" pitchFamily="34" charset="0"/>
                </a:rPr>
                <a:t>2003</a:t>
              </a:r>
            </a:p>
          </p:txBody>
        </p:sp>
        <p:sp>
          <p:nvSpPr>
            <p:cNvPr id="98393" name="Text Box 89"/>
            <p:cNvSpPr txBox="1">
              <a:spLocks noChangeArrowheads="1"/>
            </p:cNvSpPr>
            <p:nvPr/>
          </p:nvSpPr>
          <p:spPr bwMode="gray">
            <a:xfrm>
              <a:off x="4275" y="1152"/>
              <a:ext cx="5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2000" b="1">
                  <a:latin typeface="Verdana" panose="020B0604030504040204" pitchFamily="34" charset="0"/>
                </a:rPr>
                <a:t>2004</a:t>
              </a:r>
            </a:p>
          </p:txBody>
        </p:sp>
        <p:cxnSp>
          <p:nvCxnSpPr>
            <p:cNvPr id="98394" name="AutoShape 90"/>
            <p:cNvCxnSpPr>
              <a:cxnSpLocks noChangeShapeType="1"/>
              <a:stCxn id="98390" idx="3"/>
              <a:endCxn id="98391" idx="1"/>
            </p:cNvCxnSpPr>
            <p:nvPr/>
          </p:nvCxnSpPr>
          <p:spPr bwMode="gray">
            <a:xfrm>
              <a:off x="1451" y="1293"/>
              <a:ext cx="621"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8395" name="AutoShape 91"/>
            <p:cNvCxnSpPr>
              <a:cxnSpLocks noChangeShapeType="1"/>
              <a:stCxn id="98391" idx="3"/>
              <a:endCxn id="98392" idx="1"/>
            </p:cNvCxnSpPr>
            <p:nvPr/>
          </p:nvCxnSpPr>
          <p:spPr bwMode="gray">
            <a:xfrm>
              <a:off x="2556" y="1293"/>
              <a:ext cx="61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8396" name="AutoShape 92"/>
            <p:cNvCxnSpPr>
              <a:cxnSpLocks noChangeShapeType="1"/>
            </p:cNvCxnSpPr>
            <p:nvPr/>
          </p:nvCxnSpPr>
          <p:spPr bwMode="gray">
            <a:xfrm>
              <a:off x="3656" y="1296"/>
              <a:ext cx="61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3"/>
          <p:cNvSpPr>
            <a:spLocks noGrp="1"/>
          </p:cNvSpPr>
          <p:nvPr>
            <p:ph type="ftr" sz="quarter" idx="10"/>
          </p:nvPr>
        </p:nvSpPr>
        <p:spPr/>
        <p:txBody>
          <a:bodyPr/>
          <a:lstStyle/>
          <a:p>
            <a:r>
              <a:rPr lang="en-US" altLang="en-US"/>
              <a:t>Company name</a:t>
            </a:r>
          </a:p>
        </p:txBody>
      </p:sp>
      <p:sp>
        <p:nvSpPr>
          <p:cNvPr id="30" name="Date Placeholder 5"/>
          <p:cNvSpPr>
            <a:spLocks noGrp="1"/>
          </p:cNvSpPr>
          <p:nvPr>
            <p:ph type="dt" sz="half" idx="12"/>
          </p:nvPr>
        </p:nvSpPr>
        <p:spPr/>
        <p:txBody>
          <a:bodyPr/>
          <a:lstStyle/>
          <a:p>
            <a:r>
              <a:rPr lang="en-US" altLang="en-US"/>
              <a:t>www.themegallery.com</a:t>
            </a:r>
          </a:p>
        </p:txBody>
      </p:sp>
      <p:sp>
        <p:nvSpPr>
          <p:cNvPr id="105474" name="Rectangle 2"/>
          <p:cNvSpPr>
            <a:spLocks noGrp="1" noChangeArrowheads="1"/>
          </p:cNvSpPr>
          <p:nvPr>
            <p:ph type="title"/>
          </p:nvPr>
        </p:nvSpPr>
        <p:spPr/>
        <p:txBody>
          <a:bodyPr/>
          <a:lstStyle/>
          <a:p>
            <a:r>
              <a:rPr lang="en-US" altLang="en-US" sz="3200"/>
              <a:t>Diagram</a:t>
            </a:r>
            <a:endParaRPr lang="en-US" altLang="en-US" sz="1800"/>
          </a:p>
        </p:txBody>
      </p:sp>
      <p:grpSp>
        <p:nvGrpSpPr>
          <p:cNvPr id="105475" name="Group 3"/>
          <p:cNvGrpSpPr>
            <a:grpSpLocks/>
          </p:cNvGrpSpPr>
          <p:nvPr/>
        </p:nvGrpSpPr>
        <p:grpSpPr bwMode="auto">
          <a:xfrm>
            <a:off x="1524000" y="1752600"/>
            <a:ext cx="1752600" cy="4267200"/>
            <a:chOff x="960" y="1104"/>
            <a:chExt cx="1104" cy="2688"/>
          </a:xfrm>
        </p:grpSpPr>
        <p:sp>
          <p:nvSpPr>
            <p:cNvPr id="105476" name="AutoShape 4"/>
            <p:cNvSpPr>
              <a:spLocks noChangeArrowheads="1"/>
            </p:cNvSpPr>
            <p:nvPr/>
          </p:nvSpPr>
          <p:spPr bwMode="gray">
            <a:xfrm>
              <a:off x="1008" y="2112"/>
              <a:ext cx="1008" cy="1680"/>
            </a:xfrm>
            <a:prstGeom prst="roundRect">
              <a:avLst>
                <a:gd name="adj" fmla="val 7935"/>
              </a:avLst>
            </a:prstGeom>
            <a:gradFill rotWithShape="1">
              <a:gsLst>
                <a:gs pos="0">
                  <a:schemeClr val="accent2">
                    <a:gamma/>
                    <a:shade val="57647"/>
                    <a:invGamma/>
                  </a:schemeClr>
                </a:gs>
                <a:gs pos="100000">
                  <a:schemeClr val="accent2"/>
                </a:gs>
              </a:gsLst>
              <a:lin ang="5400000" scaled="1"/>
            </a:gradFill>
            <a:ln>
              <a:noFill/>
            </a:ln>
            <a:effectLst>
              <a:prstShdw prst="shdw12">
                <a:srgbClr val="B2B2B2">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5477" name="Text Box 5"/>
            <p:cNvSpPr txBox="1">
              <a:spLocks noChangeArrowheads="1"/>
            </p:cNvSpPr>
            <p:nvPr/>
          </p:nvSpPr>
          <p:spPr bwMode="gray">
            <a:xfrm>
              <a:off x="1144" y="2544"/>
              <a:ext cx="72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FFFFFF"/>
                  </a:solidFill>
                </a:rPr>
                <a:t>Add Your</a:t>
              </a:r>
            </a:p>
            <a:p>
              <a:pPr eaLnBrk="0" hangingPunct="0"/>
              <a:r>
                <a:rPr lang="en-US" altLang="en-US">
                  <a:solidFill>
                    <a:srgbClr val="FFFFFF"/>
                  </a:solidFill>
                </a:rPr>
                <a:t>Text here</a:t>
              </a:r>
            </a:p>
          </p:txBody>
        </p:sp>
        <p:sp>
          <p:nvSpPr>
            <p:cNvPr id="105478" name="AutoShape 6"/>
            <p:cNvSpPr>
              <a:spLocks noChangeArrowheads="1"/>
            </p:cNvSpPr>
            <p:nvPr/>
          </p:nvSpPr>
          <p:spPr bwMode="gray">
            <a:xfrm>
              <a:off x="960" y="1104"/>
              <a:ext cx="1104" cy="1296"/>
            </a:xfrm>
            <a:prstGeom prst="roundRect">
              <a:avLst>
                <a:gd name="adj" fmla="val 17509"/>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79" name="AutoShape 7"/>
            <p:cNvSpPr>
              <a:spLocks noChangeArrowheads="1"/>
            </p:cNvSpPr>
            <p:nvPr/>
          </p:nvSpPr>
          <p:spPr bwMode="gray">
            <a:xfrm>
              <a:off x="986" y="2044"/>
              <a:ext cx="1056" cy="322"/>
            </a:xfrm>
            <a:prstGeom prst="roundRect">
              <a:avLst>
                <a:gd name="adj" fmla="val 50000"/>
              </a:avLst>
            </a:prstGeom>
            <a:gradFill rotWithShape="1">
              <a:gsLst>
                <a:gs pos="0">
                  <a:schemeClr val="accent2"/>
                </a:gs>
                <a:gs pos="100000">
                  <a:schemeClr val="accent2">
                    <a:gamma/>
                    <a:tint val="48627"/>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80" name="AutoShape 8"/>
            <p:cNvSpPr>
              <a:spLocks noChangeArrowheads="1"/>
            </p:cNvSpPr>
            <p:nvPr/>
          </p:nvSpPr>
          <p:spPr bwMode="gray">
            <a:xfrm>
              <a:off x="986" y="1118"/>
              <a:ext cx="1056" cy="321"/>
            </a:xfrm>
            <a:prstGeom prst="roundRect">
              <a:avLst>
                <a:gd name="adj" fmla="val 50000"/>
              </a:avLst>
            </a:prstGeom>
            <a:gradFill rotWithShape="1">
              <a:gsLst>
                <a:gs pos="0">
                  <a:schemeClr val="accent2">
                    <a:gamma/>
                    <a:tint val="33333"/>
                    <a:invGamma/>
                  </a:schemeClr>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81" name="Text Box 9"/>
            <p:cNvSpPr txBox="1">
              <a:spLocks noChangeArrowheads="1"/>
            </p:cNvSpPr>
            <p:nvPr/>
          </p:nvSpPr>
          <p:spPr bwMode="gray">
            <a:xfrm>
              <a:off x="1249" y="1315"/>
              <a:ext cx="510" cy="672"/>
            </a:xfrm>
            <a:prstGeom prst="rect">
              <a:avLst/>
            </a:prstGeom>
            <a:noFill/>
            <a:ln>
              <a:noFill/>
            </a:ln>
            <a:effectLst>
              <a:outerShdw dist="3592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eaLnBrk="0" hangingPunct="0"/>
              <a:r>
                <a:rPr lang="en-US" altLang="en-US" sz="4000" b="1">
                  <a:solidFill>
                    <a:srgbClr val="FFFFFF"/>
                  </a:solidFill>
                  <a:effectLst>
                    <a:outerShdw blurRad="38100" dist="38100" dir="2700000" algn="tl">
                      <a:srgbClr val="C0C0C0"/>
                    </a:outerShdw>
                  </a:effectLst>
                </a:rPr>
                <a:t>A</a:t>
              </a:r>
            </a:p>
            <a:p>
              <a:pPr eaLnBrk="0" hangingPunct="0"/>
              <a:r>
                <a:rPr lang="en-US" altLang="en-US" sz="2400" b="1">
                  <a:solidFill>
                    <a:srgbClr val="FFFFFF"/>
                  </a:solidFill>
                  <a:effectLst>
                    <a:outerShdw blurRad="38100" dist="38100" dir="2700000" algn="tl">
                      <a:srgbClr val="C0C0C0"/>
                    </a:outerShdw>
                  </a:effectLst>
                </a:rPr>
                <a:t>Title</a:t>
              </a:r>
            </a:p>
          </p:txBody>
        </p:sp>
        <p:sp>
          <p:nvSpPr>
            <p:cNvPr id="105482" name="AutoShape 10"/>
            <p:cNvSpPr>
              <a:spLocks noChangeArrowheads="1"/>
            </p:cNvSpPr>
            <p:nvPr/>
          </p:nvSpPr>
          <p:spPr bwMode="gray">
            <a:xfrm flipV="1">
              <a:off x="1077" y="3582"/>
              <a:ext cx="864" cy="144"/>
            </a:xfrm>
            <a:prstGeom prst="roundRect">
              <a:avLst>
                <a:gd name="adj" fmla="val 50000"/>
              </a:avLst>
            </a:prstGeom>
            <a:gradFill rotWithShape="1">
              <a:gsLst>
                <a:gs pos="0">
                  <a:schemeClr val="accent2"/>
                </a:gs>
                <a:gs pos="100000">
                  <a:schemeClr val="accent2">
                    <a:gamma/>
                    <a:tint val="5451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5483" name="Group 11"/>
          <p:cNvGrpSpPr>
            <a:grpSpLocks/>
          </p:cNvGrpSpPr>
          <p:nvPr/>
        </p:nvGrpSpPr>
        <p:grpSpPr bwMode="auto">
          <a:xfrm>
            <a:off x="6059488" y="2438400"/>
            <a:ext cx="1712912" cy="3581400"/>
            <a:chOff x="3817" y="1536"/>
            <a:chExt cx="1079" cy="2256"/>
          </a:xfrm>
        </p:grpSpPr>
        <p:sp>
          <p:nvSpPr>
            <p:cNvPr id="105484" name="AutoShape 12"/>
            <p:cNvSpPr>
              <a:spLocks noChangeArrowheads="1"/>
            </p:cNvSpPr>
            <p:nvPr/>
          </p:nvSpPr>
          <p:spPr bwMode="gray">
            <a:xfrm>
              <a:off x="3856" y="2400"/>
              <a:ext cx="1008" cy="1392"/>
            </a:xfrm>
            <a:prstGeom prst="roundRect">
              <a:avLst>
                <a:gd name="adj" fmla="val 7935"/>
              </a:avLst>
            </a:prstGeom>
            <a:gradFill rotWithShape="1">
              <a:gsLst>
                <a:gs pos="0">
                  <a:schemeClr val="folHlink">
                    <a:gamma/>
                    <a:shade val="46275"/>
                    <a:invGamma/>
                  </a:schemeClr>
                </a:gs>
                <a:gs pos="100000">
                  <a:schemeClr val="folHlink"/>
                </a:gs>
              </a:gsLst>
              <a:lin ang="5400000" scaled="1"/>
            </a:gradFill>
            <a:ln>
              <a:noFill/>
            </a:ln>
            <a:effectLst>
              <a:prstShdw prst="shdw11">
                <a:srgbClr val="B2B2B2">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5485" name="Text Box 13"/>
            <p:cNvSpPr txBox="1">
              <a:spLocks noChangeArrowheads="1"/>
            </p:cNvSpPr>
            <p:nvPr/>
          </p:nvSpPr>
          <p:spPr bwMode="gray">
            <a:xfrm>
              <a:off x="3992" y="2812"/>
              <a:ext cx="72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FFFFFF"/>
                  </a:solidFill>
                </a:rPr>
                <a:t>Add Your</a:t>
              </a:r>
            </a:p>
            <a:p>
              <a:pPr eaLnBrk="0" hangingPunct="0"/>
              <a:r>
                <a:rPr lang="en-US" altLang="en-US">
                  <a:solidFill>
                    <a:srgbClr val="FFFFFF"/>
                  </a:solidFill>
                </a:rPr>
                <a:t>Text here</a:t>
              </a:r>
            </a:p>
          </p:txBody>
        </p:sp>
        <p:grpSp>
          <p:nvGrpSpPr>
            <p:cNvPr id="105486" name="Group 14"/>
            <p:cNvGrpSpPr>
              <a:grpSpLocks/>
            </p:cNvGrpSpPr>
            <p:nvPr/>
          </p:nvGrpSpPr>
          <p:grpSpPr bwMode="auto">
            <a:xfrm>
              <a:off x="3817" y="1536"/>
              <a:ext cx="1079" cy="1198"/>
              <a:chOff x="3696" y="1682"/>
              <a:chExt cx="1363" cy="1800"/>
            </a:xfrm>
          </p:grpSpPr>
          <p:sp>
            <p:nvSpPr>
              <p:cNvPr id="105487" name="AutoShape 15"/>
              <p:cNvSpPr>
                <a:spLocks noChangeArrowheads="1"/>
              </p:cNvSpPr>
              <p:nvPr/>
            </p:nvSpPr>
            <p:spPr bwMode="gray">
              <a:xfrm>
                <a:off x="3696" y="1682"/>
                <a:ext cx="1363" cy="1800"/>
              </a:xfrm>
              <a:prstGeom prst="roundRect">
                <a:avLst>
                  <a:gd name="adj" fmla="val 17509"/>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88" name="AutoShape 16"/>
              <p:cNvSpPr>
                <a:spLocks noChangeArrowheads="1"/>
              </p:cNvSpPr>
              <p:nvPr/>
            </p:nvSpPr>
            <p:spPr bwMode="gray">
              <a:xfrm>
                <a:off x="3728" y="2987"/>
                <a:ext cx="1304" cy="447"/>
              </a:xfrm>
              <a:prstGeom prst="roundRect">
                <a:avLst>
                  <a:gd name="adj" fmla="val 50000"/>
                </a:avLst>
              </a:prstGeom>
              <a:gradFill rotWithShape="1">
                <a:gsLst>
                  <a:gs pos="0">
                    <a:schemeClr val="folHlink"/>
                  </a:gs>
                  <a:gs pos="100000">
                    <a:schemeClr val="folHlink">
                      <a:gamma/>
                      <a:tint val="42353"/>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89" name="AutoShape 17"/>
              <p:cNvSpPr>
                <a:spLocks noChangeArrowheads="1"/>
              </p:cNvSpPr>
              <p:nvPr/>
            </p:nvSpPr>
            <p:spPr bwMode="gray">
              <a:xfrm>
                <a:off x="3728" y="1701"/>
                <a:ext cx="1304" cy="446"/>
              </a:xfrm>
              <a:prstGeom prst="roundRect">
                <a:avLst>
                  <a:gd name="adj" fmla="val 50000"/>
                </a:avLst>
              </a:prstGeom>
              <a:gradFill rotWithShape="1">
                <a:gsLst>
                  <a:gs pos="0">
                    <a:schemeClr val="folHlink">
                      <a:gamma/>
                      <a:tint val="42353"/>
                      <a:invGamma/>
                    </a:schemeClr>
                  </a:gs>
                  <a:gs pos="100000">
                    <a:schemeClr val="fo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5490" name="Text Box 18"/>
            <p:cNvSpPr txBox="1">
              <a:spLocks noChangeArrowheads="1"/>
            </p:cNvSpPr>
            <p:nvPr/>
          </p:nvSpPr>
          <p:spPr bwMode="gray">
            <a:xfrm>
              <a:off x="4129" y="1824"/>
              <a:ext cx="510" cy="672"/>
            </a:xfrm>
            <a:prstGeom prst="rect">
              <a:avLst/>
            </a:prstGeom>
            <a:noFill/>
            <a:ln>
              <a:noFill/>
            </a:ln>
            <a:effectLst>
              <a:outerShdw dist="3592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eaLnBrk="0" hangingPunct="0"/>
              <a:r>
                <a:rPr lang="en-US" altLang="en-US" sz="4000" b="1">
                  <a:solidFill>
                    <a:srgbClr val="FFFFFF"/>
                  </a:solidFill>
                  <a:effectLst>
                    <a:outerShdw blurRad="38100" dist="38100" dir="2700000" algn="tl">
                      <a:srgbClr val="C0C0C0"/>
                    </a:outerShdw>
                  </a:effectLst>
                </a:rPr>
                <a:t>C</a:t>
              </a:r>
            </a:p>
            <a:p>
              <a:pPr eaLnBrk="0" hangingPunct="0"/>
              <a:r>
                <a:rPr lang="en-US" altLang="en-US" sz="2400" b="1">
                  <a:solidFill>
                    <a:srgbClr val="FFFFFF"/>
                  </a:solidFill>
                  <a:effectLst>
                    <a:outerShdw blurRad="38100" dist="38100" dir="2700000" algn="tl">
                      <a:srgbClr val="C0C0C0"/>
                    </a:outerShdw>
                  </a:effectLst>
                </a:rPr>
                <a:t>Title</a:t>
              </a:r>
            </a:p>
          </p:txBody>
        </p:sp>
        <p:sp>
          <p:nvSpPr>
            <p:cNvPr id="105491" name="AutoShape 19"/>
            <p:cNvSpPr>
              <a:spLocks noChangeArrowheads="1"/>
            </p:cNvSpPr>
            <p:nvPr/>
          </p:nvSpPr>
          <p:spPr bwMode="gray">
            <a:xfrm flipV="1">
              <a:off x="3936" y="3600"/>
              <a:ext cx="864" cy="144"/>
            </a:xfrm>
            <a:prstGeom prst="roundRect">
              <a:avLst>
                <a:gd name="adj" fmla="val 50000"/>
              </a:avLst>
            </a:prstGeom>
            <a:gradFill rotWithShape="1">
              <a:gsLst>
                <a:gs pos="0">
                  <a:schemeClr val="folHlink"/>
                </a:gs>
                <a:gs pos="100000">
                  <a:schemeClr val="folHlink">
                    <a:gamma/>
                    <a:tint val="36471"/>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5492" name="Group 20"/>
          <p:cNvGrpSpPr>
            <a:grpSpLocks/>
          </p:cNvGrpSpPr>
          <p:nvPr/>
        </p:nvGrpSpPr>
        <p:grpSpPr bwMode="auto">
          <a:xfrm>
            <a:off x="3835400" y="2057400"/>
            <a:ext cx="1727200" cy="3962400"/>
            <a:chOff x="2416" y="1296"/>
            <a:chExt cx="1088" cy="2496"/>
          </a:xfrm>
        </p:grpSpPr>
        <p:sp>
          <p:nvSpPr>
            <p:cNvPr id="105493" name="AutoShape 21"/>
            <p:cNvSpPr>
              <a:spLocks noChangeArrowheads="1"/>
            </p:cNvSpPr>
            <p:nvPr/>
          </p:nvSpPr>
          <p:spPr bwMode="gray">
            <a:xfrm>
              <a:off x="2464" y="2304"/>
              <a:ext cx="1008" cy="1488"/>
            </a:xfrm>
            <a:prstGeom prst="roundRect">
              <a:avLst>
                <a:gd name="adj" fmla="val 7935"/>
              </a:avLst>
            </a:prstGeom>
            <a:gradFill rotWithShape="1">
              <a:gsLst>
                <a:gs pos="0">
                  <a:schemeClr val="hlink">
                    <a:gamma/>
                    <a:shade val="60784"/>
                    <a:invGamma/>
                  </a:schemeClr>
                </a:gs>
                <a:gs pos="100000">
                  <a:schemeClr va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5494" name="Group 22"/>
            <p:cNvGrpSpPr>
              <a:grpSpLocks/>
            </p:cNvGrpSpPr>
            <p:nvPr/>
          </p:nvGrpSpPr>
          <p:grpSpPr bwMode="auto">
            <a:xfrm>
              <a:off x="2416" y="1296"/>
              <a:ext cx="1088" cy="1248"/>
              <a:chOff x="5392" y="229"/>
              <a:chExt cx="1363" cy="1800"/>
            </a:xfrm>
          </p:grpSpPr>
          <p:sp>
            <p:nvSpPr>
              <p:cNvPr id="105495" name="AutoShape 23"/>
              <p:cNvSpPr>
                <a:spLocks noChangeArrowheads="1"/>
              </p:cNvSpPr>
              <p:nvPr/>
            </p:nvSpPr>
            <p:spPr bwMode="gray">
              <a:xfrm>
                <a:off x="5392" y="229"/>
                <a:ext cx="1363" cy="1800"/>
              </a:xfrm>
              <a:prstGeom prst="roundRect">
                <a:avLst>
                  <a:gd name="adj" fmla="val 17509"/>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96" name="AutoShape 24"/>
              <p:cNvSpPr>
                <a:spLocks noChangeArrowheads="1"/>
              </p:cNvSpPr>
              <p:nvPr/>
            </p:nvSpPr>
            <p:spPr bwMode="gray">
              <a:xfrm>
                <a:off x="5424" y="1536"/>
                <a:ext cx="1304" cy="447"/>
              </a:xfrm>
              <a:prstGeom prst="roundRect">
                <a:avLst>
                  <a:gd name="adj" fmla="val 50000"/>
                </a:avLst>
              </a:prstGeom>
              <a:gradFill rotWithShape="1">
                <a:gsLst>
                  <a:gs pos="0">
                    <a:schemeClr val="hlink">
                      <a:alpha val="0"/>
                    </a:schemeClr>
                  </a:gs>
                  <a:gs pos="100000">
                    <a:schemeClr val="hlink">
                      <a:gamma/>
                      <a:tint val="63529"/>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97" name="AutoShape 25"/>
              <p:cNvSpPr>
                <a:spLocks noChangeArrowheads="1"/>
              </p:cNvSpPr>
              <p:nvPr/>
            </p:nvSpPr>
            <p:spPr bwMode="gray">
              <a:xfrm>
                <a:off x="5424" y="250"/>
                <a:ext cx="1304" cy="446"/>
              </a:xfrm>
              <a:prstGeom prst="roundRect">
                <a:avLst>
                  <a:gd name="adj" fmla="val 50000"/>
                </a:avLst>
              </a:prstGeom>
              <a:gradFill rotWithShape="1">
                <a:gsLst>
                  <a:gs pos="0">
                    <a:schemeClr val="hlink">
                      <a:gamma/>
                      <a:tint val="33333"/>
                      <a:invGamma/>
                    </a:schemeClr>
                  </a:gs>
                  <a:gs pos="100000">
                    <a:schemeClr va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5498" name="Text Box 26"/>
            <p:cNvSpPr txBox="1">
              <a:spLocks noChangeArrowheads="1"/>
            </p:cNvSpPr>
            <p:nvPr/>
          </p:nvSpPr>
          <p:spPr bwMode="gray">
            <a:xfrm>
              <a:off x="2600" y="2688"/>
              <a:ext cx="72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FFFFFF"/>
                  </a:solidFill>
                </a:rPr>
                <a:t>Add Your</a:t>
              </a:r>
            </a:p>
            <a:p>
              <a:pPr eaLnBrk="0" hangingPunct="0"/>
              <a:r>
                <a:rPr lang="en-US" altLang="en-US">
                  <a:solidFill>
                    <a:srgbClr val="FFFFFF"/>
                  </a:solidFill>
                </a:rPr>
                <a:t>Text here</a:t>
              </a:r>
            </a:p>
          </p:txBody>
        </p:sp>
        <p:sp>
          <p:nvSpPr>
            <p:cNvPr id="105499" name="Text Box 27"/>
            <p:cNvSpPr txBox="1">
              <a:spLocks noChangeArrowheads="1"/>
            </p:cNvSpPr>
            <p:nvPr/>
          </p:nvSpPr>
          <p:spPr bwMode="gray">
            <a:xfrm>
              <a:off x="2705" y="1584"/>
              <a:ext cx="510" cy="672"/>
            </a:xfrm>
            <a:prstGeom prst="rect">
              <a:avLst/>
            </a:prstGeom>
            <a:noFill/>
            <a:ln>
              <a:noFill/>
            </a:ln>
            <a:effectLst>
              <a:outerShdw dist="3592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eaLnBrk="0" hangingPunct="0"/>
              <a:r>
                <a:rPr lang="en-US" altLang="en-US" sz="4000" b="1">
                  <a:solidFill>
                    <a:srgbClr val="FFFFFF"/>
                  </a:solidFill>
                  <a:effectLst>
                    <a:outerShdw blurRad="38100" dist="38100" dir="2700000" algn="tl">
                      <a:srgbClr val="C0C0C0"/>
                    </a:outerShdw>
                  </a:effectLst>
                </a:rPr>
                <a:t>B</a:t>
              </a:r>
            </a:p>
            <a:p>
              <a:pPr eaLnBrk="0" hangingPunct="0"/>
              <a:r>
                <a:rPr lang="en-US" altLang="en-US" sz="2400" b="1">
                  <a:solidFill>
                    <a:srgbClr val="FFFFFF"/>
                  </a:solidFill>
                  <a:effectLst>
                    <a:outerShdw blurRad="38100" dist="38100" dir="2700000" algn="tl">
                      <a:srgbClr val="C0C0C0"/>
                    </a:outerShdw>
                  </a:effectLst>
                </a:rPr>
                <a:t>Title</a:t>
              </a:r>
            </a:p>
          </p:txBody>
        </p:sp>
        <p:sp>
          <p:nvSpPr>
            <p:cNvPr id="105500" name="AutoShape 28"/>
            <p:cNvSpPr>
              <a:spLocks noChangeArrowheads="1"/>
            </p:cNvSpPr>
            <p:nvPr/>
          </p:nvSpPr>
          <p:spPr bwMode="gray">
            <a:xfrm flipV="1">
              <a:off x="2544" y="3600"/>
              <a:ext cx="864" cy="144"/>
            </a:xfrm>
            <a:prstGeom prst="roundRect">
              <a:avLst>
                <a:gd name="adj" fmla="val 50000"/>
              </a:avLst>
            </a:prstGeom>
            <a:gradFill rotWithShape="1">
              <a:gsLst>
                <a:gs pos="0">
                  <a:schemeClr val="hlink"/>
                </a:gs>
                <a:gs pos="100000">
                  <a:schemeClr val="hlink">
                    <a:gamma/>
                    <a:tint val="4549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3"/>
          <p:cNvSpPr>
            <a:spLocks noGrp="1"/>
          </p:cNvSpPr>
          <p:nvPr>
            <p:ph type="ftr" sz="quarter" idx="10"/>
          </p:nvPr>
        </p:nvSpPr>
        <p:spPr/>
        <p:txBody>
          <a:bodyPr/>
          <a:lstStyle/>
          <a:p>
            <a:r>
              <a:rPr lang="en-US" altLang="en-US"/>
              <a:t>Company name</a:t>
            </a:r>
          </a:p>
        </p:txBody>
      </p:sp>
      <p:sp>
        <p:nvSpPr>
          <p:cNvPr id="25" name="Date Placeholder 5"/>
          <p:cNvSpPr>
            <a:spLocks noGrp="1"/>
          </p:cNvSpPr>
          <p:nvPr>
            <p:ph type="dt" sz="half" idx="12"/>
          </p:nvPr>
        </p:nvSpPr>
        <p:spPr/>
        <p:txBody>
          <a:bodyPr/>
          <a:lstStyle/>
          <a:p>
            <a:r>
              <a:rPr lang="en-US" altLang="en-US"/>
              <a:t>www.themegallery.com</a:t>
            </a:r>
          </a:p>
        </p:txBody>
      </p:sp>
      <p:sp>
        <p:nvSpPr>
          <p:cNvPr id="100354" name="Rectangle 2"/>
          <p:cNvSpPr>
            <a:spLocks noGrp="1" noChangeArrowheads="1"/>
          </p:cNvSpPr>
          <p:nvPr>
            <p:ph type="title"/>
          </p:nvPr>
        </p:nvSpPr>
        <p:spPr/>
        <p:txBody>
          <a:bodyPr/>
          <a:lstStyle/>
          <a:p>
            <a:r>
              <a:rPr lang="en-US" altLang="en-US"/>
              <a:t>Diagram</a:t>
            </a:r>
            <a:endParaRPr lang="en-US" altLang="en-US" sz="1600"/>
          </a:p>
        </p:txBody>
      </p:sp>
      <p:sp>
        <p:nvSpPr>
          <p:cNvPr id="100355" name="Freeform 3"/>
          <p:cNvSpPr>
            <a:spLocks/>
          </p:cNvSpPr>
          <p:nvPr/>
        </p:nvSpPr>
        <p:spPr bwMode="gray">
          <a:xfrm>
            <a:off x="5073650" y="1219200"/>
            <a:ext cx="1466850" cy="1155700"/>
          </a:xfrm>
          <a:custGeom>
            <a:avLst/>
            <a:gdLst>
              <a:gd name="T0" fmla="*/ 0 w 982"/>
              <a:gd name="T1" fmla="*/ 774 h 774"/>
              <a:gd name="T2" fmla="*/ 2 w 982"/>
              <a:gd name="T3" fmla="*/ 770 h 774"/>
              <a:gd name="T4" fmla="*/ 8 w 982"/>
              <a:gd name="T5" fmla="*/ 754 h 774"/>
              <a:gd name="T6" fmla="*/ 16 w 982"/>
              <a:gd name="T7" fmla="*/ 730 h 774"/>
              <a:gd name="T8" fmla="*/ 32 w 982"/>
              <a:gd name="T9" fmla="*/ 698 h 774"/>
              <a:gd name="T10" fmla="*/ 50 w 982"/>
              <a:gd name="T11" fmla="*/ 660 h 774"/>
              <a:gd name="T12" fmla="*/ 76 w 982"/>
              <a:gd name="T13" fmla="*/ 618 h 774"/>
              <a:gd name="T14" fmla="*/ 106 w 982"/>
              <a:gd name="T15" fmla="*/ 574 h 774"/>
              <a:gd name="T16" fmla="*/ 142 w 982"/>
              <a:gd name="T17" fmla="*/ 528 h 774"/>
              <a:gd name="T18" fmla="*/ 186 w 982"/>
              <a:gd name="T19" fmla="*/ 482 h 774"/>
              <a:gd name="T20" fmla="*/ 236 w 982"/>
              <a:gd name="T21" fmla="*/ 438 h 774"/>
              <a:gd name="T22" fmla="*/ 294 w 982"/>
              <a:gd name="T23" fmla="*/ 398 h 774"/>
              <a:gd name="T24" fmla="*/ 360 w 982"/>
              <a:gd name="T25" fmla="*/ 360 h 774"/>
              <a:gd name="T26" fmla="*/ 426 w 982"/>
              <a:gd name="T27" fmla="*/ 332 h 774"/>
              <a:gd name="T28" fmla="*/ 488 w 982"/>
              <a:gd name="T29" fmla="*/ 314 h 774"/>
              <a:gd name="T30" fmla="*/ 544 w 982"/>
              <a:gd name="T31" fmla="*/ 304 h 774"/>
              <a:gd name="T32" fmla="*/ 594 w 982"/>
              <a:gd name="T33" fmla="*/ 300 h 774"/>
              <a:gd name="T34" fmla="*/ 638 w 982"/>
              <a:gd name="T35" fmla="*/ 300 h 774"/>
              <a:gd name="T36" fmla="*/ 678 w 982"/>
              <a:gd name="T37" fmla="*/ 304 h 774"/>
              <a:gd name="T38" fmla="*/ 710 w 982"/>
              <a:gd name="T39" fmla="*/ 312 h 774"/>
              <a:gd name="T40" fmla="*/ 736 w 982"/>
              <a:gd name="T41" fmla="*/ 320 h 774"/>
              <a:gd name="T42" fmla="*/ 754 w 982"/>
              <a:gd name="T43" fmla="*/ 326 h 774"/>
              <a:gd name="T44" fmla="*/ 766 w 982"/>
              <a:gd name="T45" fmla="*/ 332 h 774"/>
              <a:gd name="T46" fmla="*/ 770 w 982"/>
              <a:gd name="T47" fmla="*/ 334 h 774"/>
              <a:gd name="T48" fmla="*/ 680 w 982"/>
              <a:gd name="T49" fmla="*/ 476 h 774"/>
              <a:gd name="T50" fmla="*/ 982 w 982"/>
              <a:gd name="T51" fmla="*/ 370 h 774"/>
              <a:gd name="T52" fmla="*/ 912 w 982"/>
              <a:gd name="T53" fmla="*/ 0 h 774"/>
              <a:gd name="T54" fmla="*/ 854 w 982"/>
              <a:gd name="T55" fmla="*/ 150 h 774"/>
              <a:gd name="T56" fmla="*/ 850 w 982"/>
              <a:gd name="T57" fmla="*/ 148 h 774"/>
              <a:gd name="T58" fmla="*/ 838 w 982"/>
              <a:gd name="T59" fmla="*/ 142 h 774"/>
              <a:gd name="T60" fmla="*/ 822 w 982"/>
              <a:gd name="T61" fmla="*/ 134 h 774"/>
              <a:gd name="T62" fmla="*/ 798 w 982"/>
              <a:gd name="T63" fmla="*/ 126 h 774"/>
              <a:gd name="T64" fmla="*/ 768 w 982"/>
              <a:gd name="T65" fmla="*/ 120 h 774"/>
              <a:gd name="T66" fmla="*/ 732 w 982"/>
              <a:gd name="T67" fmla="*/ 114 h 774"/>
              <a:gd name="T68" fmla="*/ 692 w 982"/>
              <a:gd name="T69" fmla="*/ 110 h 774"/>
              <a:gd name="T70" fmla="*/ 646 w 982"/>
              <a:gd name="T71" fmla="*/ 110 h 774"/>
              <a:gd name="T72" fmla="*/ 596 w 982"/>
              <a:gd name="T73" fmla="*/ 116 h 774"/>
              <a:gd name="T74" fmla="*/ 540 w 982"/>
              <a:gd name="T75" fmla="*/ 126 h 774"/>
              <a:gd name="T76" fmla="*/ 482 w 982"/>
              <a:gd name="T77" fmla="*/ 146 h 774"/>
              <a:gd name="T78" fmla="*/ 422 w 982"/>
              <a:gd name="T79" fmla="*/ 172 h 774"/>
              <a:gd name="T80" fmla="*/ 356 w 982"/>
              <a:gd name="T81" fmla="*/ 210 h 774"/>
              <a:gd name="T82" fmla="*/ 290 w 982"/>
              <a:gd name="T83" fmla="*/ 258 h 774"/>
              <a:gd name="T84" fmla="*/ 230 w 982"/>
              <a:gd name="T85" fmla="*/ 310 h 774"/>
              <a:gd name="T86" fmla="*/ 178 w 982"/>
              <a:gd name="T87" fmla="*/ 364 h 774"/>
              <a:gd name="T88" fmla="*/ 136 w 982"/>
              <a:gd name="T89" fmla="*/ 422 h 774"/>
              <a:gd name="T90" fmla="*/ 100 w 982"/>
              <a:gd name="T91" fmla="*/ 480 h 774"/>
              <a:gd name="T92" fmla="*/ 72 w 982"/>
              <a:gd name="T93" fmla="*/ 536 h 774"/>
              <a:gd name="T94" fmla="*/ 48 w 982"/>
              <a:gd name="T95" fmla="*/ 590 h 774"/>
              <a:gd name="T96" fmla="*/ 30 w 982"/>
              <a:gd name="T97" fmla="*/ 640 h 774"/>
              <a:gd name="T98" fmla="*/ 18 w 982"/>
              <a:gd name="T99" fmla="*/ 684 h 774"/>
              <a:gd name="T100" fmla="*/ 8 w 982"/>
              <a:gd name="T101" fmla="*/ 722 h 774"/>
              <a:gd name="T102" fmla="*/ 4 w 982"/>
              <a:gd name="T103" fmla="*/ 750 h 774"/>
              <a:gd name="T104" fmla="*/ 0 w 982"/>
              <a:gd name="T105" fmla="*/ 768 h 774"/>
              <a:gd name="T106" fmla="*/ 0 w 982"/>
              <a:gd name="T107"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chemeClr val="hlink">
                  <a:gamma/>
                  <a:tint val="90980"/>
                  <a:invGamma/>
                  <a:alpha val="32001"/>
                </a:schemeClr>
              </a:gs>
              <a:gs pos="100000">
                <a:schemeClr val="hlink"/>
              </a:gs>
            </a:gsLst>
            <a:lin ang="0" scaled="1"/>
          </a:gradFill>
          <a:ln>
            <a:noFill/>
          </a:ln>
          <a:extLst>
            <a:ext uri="{91240B29-F687-4F45-9708-019B960494DF}">
              <a14:hiddenLine xmlns:a14="http://schemas.microsoft.com/office/drawing/2010/main" w="12700">
                <a:solidFill>
                  <a:srgbClr val="000000"/>
                </a:solidFill>
                <a:prstDash val="solid"/>
                <a:round/>
                <a:headEnd/>
                <a:tailEnd/>
              </a14:hiddenLine>
            </a:ext>
          </a:extLst>
        </p:spPr>
        <p:txBody>
          <a:bodyPr/>
          <a:lstStyle/>
          <a:p>
            <a:endParaRPr lang="en-US"/>
          </a:p>
        </p:txBody>
      </p:sp>
      <p:sp>
        <p:nvSpPr>
          <p:cNvPr id="100356" name="AutoShape 4"/>
          <p:cNvSpPr>
            <a:spLocks noChangeArrowheads="1"/>
          </p:cNvSpPr>
          <p:nvPr/>
        </p:nvSpPr>
        <p:spPr bwMode="auto">
          <a:xfrm>
            <a:off x="3424238" y="2652713"/>
            <a:ext cx="2295525" cy="3155950"/>
          </a:xfrm>
          <a:prstGeom prst="roundRect">
            <a:avLst>
              <a:gd name="adj" fmla="val 4690"/>
            </a:avLst>
          </a:prstGeom>
          <a:noFill/>
          <a:ln w="57150">
            <a:solidFill>
              <a:schemeClr val="accent2"/>
            </a:solidFill>
            <a:round/>
            <a:headEnd/>
            <a:tailEnd/>
          </a:ln>
          <a:effectLst/>
          <a:extLst>
            <a:ext uri="{909E8E84-426E-40DD-AFC4-6F175D3DCCD1}">
              <a14:hiddenFill xmlns:a14="http://schemas.microsoft.com/office/drawing/2010/main">
                <a:solidFill>
                  <a:srgbClr val="F1D08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57" name="AutoShape 5"/>
          <p:cNvSpPr>
            <a:spLocks noChangeArrowheads="1"/>
          </p:cNvSpPr>
          <p:nvPr/>
        </p:nvSpPr>
        <p:spPr bwMode="gray">
          <a:xfrm>
            <a:off x="3657600" y="2514600"/>
            <a:ext cx="1863725" cy="287338"/>
          </a:xfrm>
          <a:prstGeom prst="roundRect">
            <a:avLst>
              <a:gd name="adj" fmla="val 50000"/>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58" name="AutoShape 6"/>
          <p:cNvSpPr>
            <a:spLocks noChangeArrowheads="1"/>
          </p:cNvSpPr>
          <p:nvPr/>
        </p:nvSpPr>
        <p:spPr bwMode="auto">
          <a:xfrm flipH="1">
            <a:off x="5334000" y="2590800"/>
            <a:ext cx="73025" cy="144463"/>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59" name="AutoShape 7"/>
          <p:cNvSpPr>
            <a:spLocks noChangeArrowheads="1"/>
          </p:cNvSpPr>
          <p:nvPr/>
        </p:nvSpPr>
        <p:spPr bwMode="auto">
          <a:xfrm flipH="1">
            <a:off x="3743325" y="2581275"/>
            <a:ext cx="71438" cy="144463"/>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60" name="AutoShape 8"/>
          <p:cNvSpPr>
            <a:spLocks noChangeArrowheads="1"/>
          </p:cNvSpPr>
          <p:nvPr/>
        </p:nvSpPr>
        <p:spPr bwMode="auto">
          <a:xfrm>
            <a:off x="5934075" y="2151063"/>
            <a:ext cx="2295525" cy="3155950"/>
          </a:xfrm>
          <a:prstGeom prst="roundRect">
            <a:avLst>
              <a:gd name="adj" fmla="val 4690"/>
            </a:avLst>
          </a:prstGeom>
          <a:noFill/>
          <a:ln w="57150">
            <a:solidFill>
              <a:schemeClr val="hlink"/>
            </a:solidFill>
            <a:round/>
            <a:headEnd/>
            <a:tailEn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61" name="AutoShape 9"/>
          <p:cNvSpPr>
            <a:spLocks noChangeArrowheads="1"/>
          </p:cNvSpPr>
          <p:nvPr/>
        </p:nvSpPr>
        <p:spPr bwMode="gray">
          <a:xfrm>
            <a:off x="6149975" y="2008188"/>
            <a:ext cx="1863725" cy="287337"/>
          </a:xfrm>
          <a:prstGeom prst="roundRect">
            <a:avLst>
              <a:gd name="adj" fmla="val 50000"/>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62" name="AutoShape 10"/>
          <p:cNvSpPr>
            <a:spLocks noChangeArrowheads="1"/>
          </p:cNvSpPr>
          <p:nvPr/>
        </p:nvSpPr>
        <p:spPr bwMode="auto">
          <a:xfrm flipH="1">
            <a:off x="7835900" y="2079625"/>
            <a:ext cx="71438" cy="142875"/>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63" name="AutoShape 11"/>
          <p:cNvSpPr>
            <a:spLocks noChangeArrowheads="1"/>
          </p:cNvSpPr>
          <p:nvPr/>
        </p:nvSpPr>
        <p:spPr bwMode="auto">
          <a:xfrm flipH="1">
            <a:off x="6253163" y="2079625"/>
            <a:ext cx="71437" cy="142875"/>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64" name="Freeform 12"/>
          <p:cNvSpPr>
            <a:spLocks/>
          </p:cNvSpPr>
          <p:nvPr/>
        </p:nvSpPr>
        <p:spPr bwMode="gray">
          <a:xfrm>
            <a:off x="2492375" y="1720850"/>
            <a:ext cx="1466850" cy="1157288"/>
          </a:xfrm>
          <a:custGeom>
            <a:avLst/>
            <a:gdLst>
              <a:gd name="T0" fmla="*/ 0 w 982"/>
              <a:gd name="T1" fmla="*/ 774 h 774"/>
              <a:gd name="T2" fmla="*/ 2 w 982"/>
              <a:gd name="T3" fmla="*/ 770 h 774"/>
              <a:gd name="T4" fmla="*/ 8 w 982"/>
              <a:gd name="T5" fmla="*/ 754 h 774"/>
              <a:gd name="T6" fmla="*/ 16 w 982"/>
              <a:gd name="T7" fmla="*/ 730 h 774"/>
              <a:gd name="T8" fmla="*/ 32 w 982"/>
              <a:gd name="T9" fmla="*/ 698 h 774"/>
              <a:gd name="T10" fmla="*/ 50 w 982"/>
              <a:gd name="T11" fmla="*/ 660 h 774"/>
              <a:gd name="T12" fmla="*/ 76 w 982"/>
              <a:gd name="T13" fmla="*/ 618 h 774"/>
              <a:gd name="T14" fmla="*/ 106 w 982"/>
              <a:gd name="T15" fmla="*/ 574 h 774"/>
              <a:gd name="T16" fmla="*/ 142 w 982"/>
              <a:gd name="T17" fmla="*/ 528 h 774"/>
              <a:gd name="T18" fmla="*/ 186 w 982"/>
              <a:gd name="T19" fmla="*/ 482 h 774"/>
              <a:gd name="T20" fmla="*/ 236 w 982"/>
              <a:gd name="T21" fmla="*/ 438 h 774"/>
              <a:gd name="T22" fmla="*/ 294 w 982"/>
              <a:gd name="T23" fmla="*/ 398 h 774"/>
              <a:gd name="T24" fmla="*/ 360 w 982"/>
              <a:gd name="T25" fmla="*/ 360 h 774"/>
              <a:gd name="T26" fmla="*/ 426 w 982"/>
              <a:gd name="T27" fmla="*/ 332 h 774"/>
              <a:gd name="T28" fmla="*/ 488 w 982"/>
              <a:gd name="T29" fmla="*/ 314 h 774"/>
              <a:gd name="T30" fmla="*/ 544 w 982"/>
              <a:gd name="T31" fmla="*/ 304 h 774"/>
              <a:gd name="T32" fmla="*/ 594 w 982"/>
              <a:gd name="T33" fmla="*/ 300 h 774"/>
              <a:gd name="T34" fmla="*/ 638 w 982"/>
              <a:gd name="T35" fmla="*/ 300 h 774"/>
              <a:gd name="T36" fmla="*/ 678 w 982"/>
              <a:gd name="T37" fmla="*/ 304 h 774"/>
              <a:gd name="T38" fmla="*/ 710 w 982"/>
              <a:gd name="T39" fmla="*/ 312 h 774"/>
              <a:gd name="T40" fmla="*/ 736 w 982"/>
              <a:gd name="T41" fmla="*/ 320 h 774"/>
              <a:gd name="T42" fmla="*/ 754 w 982"/>
              <a:gd name="T43" fmla="*/ 326 h 774"/>
              <a:gd name="T44" fmla="*/ 766 w 982"/>
              <a:gd name="T45" fmla="*/ 332 h 774"/>
              <a:gd name="T46" fmla="*/ 770 w 982"/>
              <a:gd name="T47" fmla="*/ 334 h 774"/>
              <a:gd name="T48" fmla="*/ 680 w 982"/>
              <a:gd name="T49" fmla="*/ 476 h 774"/>
              <a:gd name="T50" fmla="*/ 982 w 982"/>
              <a:gd name="T51" fmla="*/ 370 h 774"/>
              <a:gd name="T52" fmla="*/ 912 w 982"/>
              <a:gd name="T53" fmla="*/ 0 h 774"/>
              <a:gd name="T54" fmla="*/ 854 w 982"/>
              <a:gd name="T55" fmla="*/ 150 h 774"/>
              <a:gd name="T56" fmla="*/ 850 w 982"/>
              <a:gd name="T57" fmla="*/ 148 h 774"/>
              <a:gd name="T58" fmla="*/ 838 w 982"/>
              <a:gd name="T59" fmla="*/ 142 h 774"/>
              <a:gd name="T60" fmla="*/ 822 w 982"/>
              <a:gd name="T61" fmla="*/ 134 h 774"/>
              <a:gd name="T62" fmla="*/ 798 w 982"/>
              <a:gd name="T63" fmla="*/ 126 h 774"/>
              <a:gd name="T64" fmla="*/ 768 w 982"/>
              <a:gd name="T65" fmla="*/ 120 h 774"/>
              <a:gd name="T66" fmla="*/ 732 w 982"/>
              <a:gd name="T67" fmla="*/ 114 h 774"/>
              <a:gd name="T68" fmla="*/ 692 w 982"/>
              <a:gd name="T69" fmla="*/ 110 h 774"/>
              <a:gd name="T70" fmla="*/ 646 w 982"/>
              <a:gd name="T71" fmla="*/ 110 h 774"/>
              <a:gd name="T72" fmla="*/ 596 w 982"/>
              <a:gd name="T73" fmla="*/ 116 h 774"/>
              <a:gd name="T74" fmla="*/ 540 w 982"/>
              <a:gd name="T75" fmla="*/ 126 h 774"/>
              <a:gd name="T76" fmla="*/ 482 w 982"/>
              <a:gd name="T77" fmla="*/ 146 h 774"/>
              <a:gd name="T78" fmla="*/ 422 w 982"/>
              <a:gd name="T79" fmla="*/ 172 h 774"/>
              <a:gd name="T80" fmla="*/ 356 w 982"/>
              <a:gd name="T81" fmla="*/ 210 h 774"/>
              <a:gd name="T82" fmla="*/ 290 w 982"/>
              <a:gd name="T83" fmla="*/ 258 h 774"/>
              <a:gd name="T84" fmla="*/ 230 w 982"/>
              <a:gd name="T85" fmla="*/ 310 h 774"/>
              <a:gd name="T86" fmla="*/ 178 w 982"/>
              <a:gd name="T87" fmla="*/ 364 h 774"/>
              <a:gd name="T88" fmla="*/ 136 w 982"/>
              <a:gd name="T89" fmla="*/ 422 h 774"/>
              <a:gd name="T90" fmla="*/ 100 w 982"/>
              <a:gd name="T91" fmla="*/ 480 h 774"/>
              <a:gd name="T92" fmla="*/ 72 w 982"/>
              <a:gd name="T93" fmla="*/ 536 h 774"/>
              <a:gd name="T94" fmla="*/ 48 w 982"/>
              <a:gd name="T95" fmla="*/ 590 h 774"/>
              <a:gd name="T96" fmla="*/ 30 w 982"/>
              <a:gd name="T97" fmla="*/ 640 h 774"/>
              <a:gd name="T98" fmla="*/ 18 w 982"/>
              <a:gd name="T99" fmla="*/ 684 h 774"/>
              <a:gd name="T100" fmla="*/ 8 w 982"/>
              <a:gd name="T101" fmla="*/ 722 h 774"/>
              <a:gd name="T102" fmla="*/ 4 w 982"/>
              <a:gd name="T103" fmla="*/ 750 h 774"/>
              <a:gd name="T104" fmla="*/ 0 w 982"/>
              <a:gd name="T105" fmla="*/ 768 h 774"/>
              <a:gd name="T106" fmla="*/ 0 w 982"/>
              <a:gd name="T107" fmla="*/ 77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chemeClr val="folHlink">
                  <a:gamma/>
                  <a:tint val="57647"/>
                  <a:invGamma/>
                  <a:alpha val="32001"/>
                </a:schemeClr>
              </a:gs>
              <a:gs pos="100000">
                <a:schemeClr val="folHlink"/>
              </a:gs>
            </a:gsLst>
            <a:lin ang="0" scaled="1"/>
          </a:gradFill>
          <a:ln>
            <a:noFill/>
          </a:ln>
          <a:extLst>
            <a:ext uri="{91240B29-F687-4F45-9708-019B960494DF}">
              <a14:hiddenLine xmlns:a14="http://schemas.microsoft.com/office/drawing/2010/main" w="12700">
                <a:solidFill>
                  <a:srgbClr val="000000"/>
                </a:solidFill>
                <a:prstDash val="solid"/>
                <a:round/>
                <a:headEnd/>
                <a:tailEnd/>
              </a14:hiddenLine>
            </a:ext>
          </a:extLst>
        </p:spPr>
        <p:txBody>
          <a:bodyPr/>
          <a:lstStyle/>
          <a:p>
            <a:endParaRPr lang="en-US"/>
          </a:p>
        </p:txBody>
      </p:sp>
      <p:sp>
        <p:nvSpPr>
          <p:cNvPr id="100365" name="Text Box 13"/>
          <p:cNvSpPr txBox="1">
            <a:spLocks noChangeArrowheads="1"/>
          </p:cNvSpPr>
          <p:nvPr/>
        </p:nvSpPr>
        <p:spPr bwMode="gray">
          <a:xfrm>
            <a:off x="3914775" y="2486025"/>
            <a:ext cx="1308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a:solidFill>
                  <a:schemeClr val="bg1"/>
                </a:solidFill>
              </a:rPr>
              <a:t>Add Your Title</a:t>
            </a:r>
          </a:p>
        </p:txBody>
      </p:sp>
      <p:sp>
        <p:nvSpPr>
          <p:cNvPr id="100366" name="Text Box 14"/>
          <p:cNvSpPr txBox="1">
            <a:spLocks noChangeArrowheads="1"/>
          </p:cNvSpPr>
          <p:nvPr/>
        </p:nvSpPr>
        <p:spPr bwMode="gray">
          <a:xfrm>
            <a:off x="6429375" y="1990725"/>
            <a:ext cx="1308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a:solidFill>
                  <a:srgbClr val="FFFFFF"/>
                </a:solidFill>
              </a:rPr>
              <a:t>Add Your Title</a:t>
            </a:r>
          </a:p>
        </p:txBody>
      </p:sp>
      <p:grpSp>
        <p:nvGrpSpPr>
          <p:cNvPr id="100367" name="Group 15"/>
          <p:cNvGrpSpPr>
            <a:grpSpLocks/>
          </p:cNvGrpSpPr>
          <p:nvPr/>
        </p:nvGrpSpPr>
        <p:grpSpPr bwMode="auto">
          <a:xfrm>
            <a:off x="914400" y="2914650"/>
            <a:ext cx="2295525" cy="3324225"/>
            <a:chOff x="576" y="1836"/>
            <a:chExt cx="1446" cy="2094"/>
          </a:xfrm>
        </p:grpSpPr>
        <p:sp>
          <p:nvSpPr>
            <p:cNvPr id="100368" name="AutoShape 16"/>
            <p:cNvSpPr>
              <a:spLocks noChangeArrowheads="1"/>
            </p:cNvSpPr>
            <p:nvPr/>
          </p:nvSpPr>
          <p:spPr bwMode="auto">
            <a:xfrm>
              <a:off x="576" y="1942"/>
              <a:ext cx="1446" cy="1988"/>
            </a:xfrm>
            <a:prstGeom prst="roundRect">
              <a:avLst>
                <a:gd name="adj" fmla="val 4690"/>
              </a:avLst>
            </a:prstGeom>
            <a:noFill/>
            <a:ln w="57150">
              <a:solidFill>
                <a:schemeClr val="folHlink"/>
              </a:solidFill>
              <a:round/>
              <a:headEnd/>
              <a:tailEnd/>
            </a:ln>
            <a:effectLst/>
            <a:extLst>
              <a:ext uri="{909E8E84-426E-40DD-AFC4-6F175D3DCCD1}">
                <a14:hiddenFill xmlns:a14="http://schemas.microsoft.com/office/drawing/2010/main">
                  <a:solidFill>
                    <a:srgbClr val="D2D8A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69" name="AutoShape 17"/>
            <p:cNvSpPr>
              <a:spLocks noChangeArrowheads="1"/>
            </p:cNvSpPr>
            <p:nvPr/>
          </p:nvSpPr>
          <p:spPr bwMode="gray">
            <a:xfrm>
              <a:off x="712" y="1852"/>
              <a:ext cx="1174" cy="181"/>
            </a:xfrm>
            <a:prstGeom prst="roundRect">
              <a:avLst>
                <a:gd name="adj" fmla="val 50000"/>
              </a:avLst>
            </a:prstGeom>
            <a:gradFill rotWithShape="1">
              <a:gsLst>
                <a:gs pos="0">
                  <a:schemeClr val="folHlink">
                    <a:gamma/>
                    <a:shade val="38824"/>
                    <a:invGamma/>
                  </a:schemeClr>
                </a:gs>
                <a:gs pos="50000">
                  <a:schemeClr val="folHlink"/>
                </a:gs>
                <a:gs pos="100000">
                  <a:schemeClr val="folHlink">
                    <a:gamma/>
                    <a:shade val="38824"/>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70" name="AutoShape 18"/>
            <p:cNvSpPr>
              <a:spLocks noChangeArrowheads="1"/>
            </p:cNvSpPr>
            <p:nvPr/>
          </p:nvSpPr>
          <p:spPr bwMode="auto">
            <a:xfrm flipH="1">
              <a:off x="1773" y="1897"/>
              <a:ext cx="45" cy="91"/>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71" name="AutoShape 19"/>
            <p:cNvSpPr>
              <a:spLocks noChangeArrowheads="1"/>
            </p:cNvSpPr>
            <p:nvPr/>
          </p:nvSpPr>
          <p:spPr bwMode="auto">
            <a:xfrm flipH="1">
              <a:off x="776" y="1897"/>
              <a:ext cx="46" cy="91"/>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72" name="Text Box 20"/>
            <p:cNvSpPr txBox="1">
              <a:spLocks noChangeArrowheads="1"/>
            </p:cNvSpPr>
            <p:nvPr/>
          </p:nvSpPr>
          <p:spPr bwMode="gray">
            <a:xfrm>
              <a:off x="882" y="1836"/>
              <a:ext cx="8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a:solidFill>
                    <a:schemeClr val="bg1"/>
                  </a:solidFill>
                </a:rPr>
                <a:t>Add Your Title</a:t>
              </a:r>
            </a:p>
          </p:txBody>
        </p:sp>
        <p:sp>
          <p:nvSpPr>
            <p:cNvPr id="100373" name="Text Box 21"/>
            <p:cNvSpPr txBox="1">
              <a:spLocks noChangeArrowheads="1"/>
            </p:cNvSpPr>
            <p:nvPr/>
          </p:nvSpPr>
          <p:spPr bwMode="auto">
            <a:xfrm>
              <a:off x="624" y="2106"/>
              <a:ext cx="1344" cy="1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en-US" b="1">
                  <a:solidFill>
                    <a:srgbClr val="000000"/>
                  </a:solidFill>
                </a:rPr>
                <a:t>ThemeGallery</a:t>
              </a:r>
              <a:r>
                <a:rPr lang="en-US" altLang="en-US">
                  <a:solidFill>
                    <a:srgbClr val="000000"/>
                  </a:solidFill>
                </a:rPr>
                <a:t> is a Design Digital Content &amp; Contents mall developed by Guild Design Inc.</a:t>
              </a:r>
            </a:p>
          </p:txBody>
        </p:sp>
      </p:grpSp>
      <p:sp>
        <p:nvSpPr>
          <p:cNvPr id="100374" name="Text Box 22"/>
          <p:cNvSpPr txBox="1">
            <a:spLocks noChangeArrowheads="1"/>
          </p:cNvSpPr>
          <p:nvPr/>
        </p:nvSpPr>
        <p:spPr bwMode="auto">
          <a:xfrm>
            <a:off x="3505200" y="2886075"/>
            <a:ext cx="21336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en-US" b="1">
                <a:solidFill>
                  <a:srgbClr val="000000"/>
                </a:solidFill>
              </a:rPr>
              <a:t>ThemeGallery</a:t>
            </a:r>
            <a:r>
              <a:rPr lang="en-US" altLang="en-US">
                <a:solidFill>
                  <a:srgbClr val="000000"/>
                </a:solidFill>
              </a:rPr>
              <a:t> is a Design Digital Content &amp; Contents mall developed by Guild Design Inc.</a:t>
            </a:r>
          </a:p>
        </p:txBody>
      </p:sp>
      <p:sp>
        <p:nvSpPr>
          <p:cNvPr id="100375" name="Text Box 23"/>
          <p:cNvSpPr txBox="1">
            <a:spLocks noChangeArrowheads="1"/>
          </p:cNvSpPr>
          <p:nvPr/>
        </p:nvSpPr>
        <p:spPr bwMode="auto">
          <a:xfrm>
            <a:off x="6019800" y="2352675"/>
            <a:ext cx="21336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en-US" b="1">
                <a:solidFill>
                  <a:srgbClr val="000000"/>
                </a:solidFill>
              </a:rPr>
              <a:t>ThemeGallery</a:t>
            </a:r>
            <a:r>
              <a:rPr lang="en-US" altLang="en-US">
                <a:solidFill>
                  <a:srgbClr val="000000"/>
                </a:solidFill>
              </a:rPr>
              <a:t> is a Design Digital Content &amp; Contents mall developed by Guild Design Inc.</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en-US" smtClean="0"/>
              <a:t>Game 3D </a:t>
            </a:r>
            <a:r>
              <a:rPr lang="en-US" altLang="en-US" err="1" smtClean="0"/>
              <a:t>trên</a:t>
            </a:r>
            <a:r>
              <a:rPr lang="en-US" altLang="en-US" smtClean="0"/>
              <a:t> </a:t>
            </a:r>
            <a:r>
              <a:rPr lang="en-US" altLang="en-US" err="1" smtClean="0"/>
              <a:t>thiết</a:t>
            </a:r>
            <a:r>
              <a:rPr lang="en-US" altLang="en-US" smtClean="0"/>
              <a:t> </a:t>
            </a:r>
            <a:r>
              <a:rPr lang="en-US" altLang="en-US" err="1" smtClean="0"/>
              <a:t>bị</a:t>
            </a:r>
            <a:r>
              <a:rPr lang="en-US" altLang="en-US" smtClean="0"/>
              <a:t> di </a:t>
            </a:r>
            <a:r>
              <a:rPr lang="en-US" altLang="en-US" err="1" smtClean="0"/>
              <a:t>động</a:t>
            </a:r>
            <a:endParaRPr lang="en-US" altLang="en-US"/>
          </a:p>
        </p:txBody>
      </p:sp>
      <p:sp>
        <p:nvSpPr>
          <p:cNvPr id="86019" name="Rectangle 3"/>
          <p:cNvSpPr>
            <a:spLocks noGrp="1" noChangeArrowheads="1"/>
          </p:cNvSpPr>
          <p:nvPr>
            <p:ph type="body" idx="1"/>
          </p:nvPr>
        </p:nvSpPr>
        <p:spPr>
          <a:xfrm>
            <a:off x="381000" y="1295400"/>
            <a:ext cx="7824788" cy="4851400"/>
          </a:xfrm>
        </p:spPr>
        <p:txBody>
          <a:bodyPr/>
          <a:lstStyle/>
          <a:p>
            <a:pPr>
              <a:lnSpc>
                <a:spcPct val="80000"/>
              </a:lnSpc>
            </a:pPr>
            <a:r>
              <a:rPr lang="en-US" altLang="en-US" sz="2400" b="1" err="1" smtClean="0"/>
              <a:t>Thị</a:t>
            </a:r>
            <a:r>
              <a:rPr lang="en-US" altLang="en-US" sz="2400" b="1" smtClean="0"/>
              <a:t> </a:t>
            </a:r>
            <a:r>
              <a:rPr lang="en-US" altLang="en-US" sz="2400" b="1" err="1" smtClean="0"/>
              <a:t>trường</a:t>
            </a:r>
            <a:r>
              <a:rPr lang="en-US" altLang="en-US" sz="2400" b="1" smtClean="0"/>
              <a:t> </a:t>
            </a:r>
            <a:r>
              <a:rPr lang="en-US" altLang="en-US" sz="2400" b="1" err="1" smtClean="0"/>
              <a:t>rộng</a:t>
            </a:r>
            <a:r>
              <a:rPr lang="en-US" altLang="en-US" sz="2400" b="1" smtClean="0"/>
              <a:t> </a:t>
            </a:r>
            <a:r>
              <a:rPr lang="en-US" altLang="en-US" sz="2400" b="1" err="1" smtClean="0"/>
              <a:t>lớn</a:t>
            </a:r>
            <a:r>
              <a:rPr lang="en-US" altLang="en-US" sz="2400" b="1" smtClean="0"/>
              <a:t> </a:t>
            </a:r>
            <a:r>
              <a:rPr lang="en-US" altLang="en-US" sz="2400" b="1" err="1" smtClean="0"/>
              <a:t>và</a:t>
            </a:r>
            <a:r>
              <a:rPr lang="en-US" altLang="en-US" sz="2400" b="1" smtClean="0"/>
              <a:t> </a:t>
            </a:r>
            <a:r>
              <a:rPr lang="en-US" altLang="en-US" sz="2400" b="1" err="1" smtClean="0"/>
              <a:t>hấp</a:t>
            </a:r>
            <a:r>
              <a:rPr lang="en-US" altLang="en-US" sz="2400" b="1" smtClean="0"/>
              <a:t> </a:t>
            </a:r>
            <a:r>
              <a:rPr lang="en-US" altLang="en-US" sz="2400" b="1" err="1" smtClean="0"/>
              <a:t>dẫn</a:t>
            </a:r>
            <a:r>
              <a:rPr lang="en-US" altLang="en-US" sz="2400" b="1" smtClean="0"/>
              <a:t>.</a:t>
            </a:r>
            <a:endParaRPr lang="en-US" altLang="en-US" sz="2400" b="1"/>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752600"/>
            <a:ext cx="6762585" cy="3916612"/>
          </a:xfrm>
          <a:prstGeom prst="rect">
            <a:avLst/>
          </a:prstGeom>
        </p:spPr>
      </p:pic>
      <p:sp>
        <p:nvSpPr>
          <p:cNvPr id="3" name="TextBox 2"/>
          <p:cNvSpPr txBox="1"/>
          <p:nvPr/>
        </p:nvSpPr>
        <p:spPr>
          <a:xfrm>
            <a:off x="1447800" y="5715000"/>
            <a:ext cx="6560450" cy="369332"/>
          </a:xfrm>
          <a:prstGeom prst="rect">
            <a:avLst/>
          </a:prstGeom>
          <a:noFill/>
        </p:spPr>
        <p:txBody>
          <a:bodyPr wrap="none" rtlCol="0">
            <a:spAutoFit/>
          </a:bodyPr>
          <a:lstStyle/>
          <a:p>
            <a:r>
              <a:rPr lang="en-US" err="1"/>
              <a:t>Số</a:t>
            </a:r>
            <a:r>
              <a:rPr lang="en-US"/>
              <a:t> </a:t>
            </a:r>
            <a:r>
              <a:rPr lang="en-US" err="1"/>
              <a:t>lượng</a:t>
            </a:r>
            <a:r>
              <a:rPr lang="en-US"/>
              <a:t> </a:t>
            </a:r>
            <a:r>
              <a:rPr lang="en-US" err="1"/>
              <a:t>ứng</a:t>
            </a:r>
            <a:r>
              <a:rPr lang="en-US"/>
              <a:t> </a:t>
            </a:r>
            <a:r>
              <a:rPr lang="en-US" err="1"/>
              <a:t>dụng</a:t>
            </a:r>
            <a:r>
              <a:rPr lang="en-US"/>
              <a:t> game </a:t>
            </a:r>
            <a:r>
              <a:rPr lang="en-US" err="1"/>
              <a:t>đang</a:t>
            </a:r>
            <a:r>
              <a:rPr lang="en-US"/>
              <a:t> </a:t>
            </a:r>
            <a:r>
              <a:rPr lang="en-US" err="1"/>
              <a:t>vượt</a:t>
            </a:r>
            <a:r>
              <a:rPr lang="en-US"/>
              <a:t> </a:t>
            </a:r>
            <a:r>
              <a:rPr lang="en-US" err="1"/>
              <a:t>trội</a:t>
            </a:r>
            <a:r>
              <a:rPr lang="en-US"/>
              <a:t> </a:t>
            </a:r>
            <a:r>
              <a:rPr lang="en-US" err="1"/>
              <a:t>trên</a:t>
            </a:r>
            <a:r>
              <a:rPr lang="en-US"/>
              <a:t> </a:t>
            </a:r>
            <a:r>
              <a:rPr lang="en-US" err="1"/>
              <a:t>kho</a:t>
            </a:r>
            <a:r>
              <a:rPr lang="en-US"/>
              <a:t> </a:t>
            </a:r>
            <a:r>
              <a:rPr lang="en-US" err="1"/>
              <a:t>tải</a:t>
            </a:r>
            <a:r>
              <a:rPr lang="en-US"/>
              <a:t> </a:t>
            </a:r>
            <a:r>
              <a:rPr lang="en-US" err="1"/>
              <a:t>Việt</a:t>
            </a:r>
            <a:r>
              <a:rPr lang="en-US"/>
              <a:t> Nam</a:t>
            </a:r>
          </a:p>
        </p:txBody>
      </p:sp>
      <p:sp>
        <p:nvSpPr>
          <p:cNvPr id="6" name="Title 1"/>
          <p:cNvSpPr txBox="1">
            <a:spLocks/>
          </p:cNvSpPr>
          <p:nvPr/>
        </p:nvSpPr>
        <p:spPr bwMode="auto">
          <a:xfrm>
            <a:off x="5443" y="6324600"/>
            <a:ext cx="7995557"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rgbClr val="2C2C2C"/>
                </a:solidFill>
                <a:latin typeface="+mj-lt"/>
                <a:ea typeface="+mj-ea"/>
                <a:cs typeface="+mj-cs"/>
              </a:defRPr>
            </a:lvl1pPr>
            <a:lvl2pPr algn="ctr" rtl="0" eaLnBrk="0" fontAlgn="base" hangingPunct="0">
              <a:spcBef>
                <a:spcPct val="0"/>
              </a:spcBef>
              <a:spcAft>
                <a:spcPct val="0"/>
              </a:spcAft>
              <a:defRPr sz="4400">
                <a:solidFill>
                  <a:srgbClr val="2C2C2C"/>
                </a:solidFill>
                <a:latin typeface="Calibri" pitchFamily="34" charset="0"/>
              </a:defRPr>
            </a:lvl2pPr>
            <a:lvl3pPr algn="ctr" rtl="0" eaLnBrk="0" fontAlgn="base" hangingPunct="0">
              <a:spcBef>
                <a:spcPct val="0"/>
              </a:spcBef>
              <a:spcAft>
                <a:spcPct val="0"/>
              </a:spcAft>
              <a:defRPr sz="4400">
                <a:solidFill>
                  <a:srgbClr val="2C2C2C"/>
                </a:solidFill>
                <a:latin typeface="Calibri" pitchFamily="34" charset="0"/>
              </a:defRPr>
            </a:lvl3pPr>
            <a:lvl4pPr algn="ctr" rtl="0" eaLnBrk="0" fontAlgn="base" hangingPunct="0">
              <a:spcBef>
                <a:spcPct val="0"/>
              </a:spcBef>
              <a:spcAft>
                <a:spcPct val="0"/>
              </a:spcAft>
              <a:defRPr sz="4400">
                <a:solidFill>
                  <a:srgbClr val="2C2C2C"/>
                </a:solidFill>
                <a:latin typeface="Calibri" pitchFamily="34" charset="0"/>
              </a:defRPr>
            </a:lvl4pPr>
            <a:lvl5pPr algn="ctr" rtl="0" eaLnBrk="0" fontAlgn="base" hangingPunct="0">
              <a:spcBef>
                <a:spcPct val="0"/>
              </a:spcBef>
              <a:spcAft>
                <a:spcPct val="0"/>
              </a:spcAft>
              <a:defRPr sz="4400">
                <a:solidFill>
                  <a:srgbClr val="2C2C2C"/>
                </a:solidFill>
                <a:latin typeface="Calibri" pitchFamily="34" charset="0"/>
              </a:defRPr>
            </a:lvl5pPr>
            <a:lvl6pPr marL="457200" algn="ctr" rtl="0" fontAlgn="base">
              <a:spcBef>
                <a:spcPct val="0"/>
              </a:spcBef>
              <a:spcAft>
                <a:spcPct val="0"/>
              </a:spcAft>
              <a:defRPr sz="4400">
                <a:solidFill>
                  <a:srgbClr val="2C2C2C"/>
                </a:solidFill>
                <a:latin typeface="Calibri" pitchFamily="34" charset="0"/>
              </a:defRPr>
            </a:lvl6pPr>
            <a:lvl7pPr marL="914400" algn="ctr" rtl="0" fontAlgn="base">
              <a:spcBef>
                <a:spcPct val="0"/>
              </a:spcBef>
              <a:spcAft>
                <a:spcPct val="0"/>
              </a:spcAft>
              <a:defRPr sz="4400">
                <a:solidFill>
                  <a:srgbClr val="2C2C2C"/>
                </a:solidFill>
                <a:latin typeface="Calibri" pitchFamily="34" charset="0"/>
              </a:defRPr>
            </a:lvl7pPr>
            <a:lvl8pPr marL="1371600" algn="ctr" rtl="0" fontAlgn="base">
              <a:spcBef>
                <a:spcPct val="0"/>
              </a:spcBef>
              <a:spcAft>
                <a:spcPct val="0"/>
              </a:spcAft>
              <a:defRPr sz="4400">
                <a:solidFill>
                  <a:srgbClr val="2C2C2C"/>
                </a:solidFill>
                <a:latin typeface="Calibri" pitchFamily="34" charset="0"/>
              </a:defRPr>
            </a:lvl8pPr>
            <a:lvl9pPr marL="1828800" algn="ctr" rtl="0" fontAlgn="base">
              <a:spcBef>
                <a:spcPct val="0"/>
              </a:spcBef>
              <a:spcAft>
                <a:spcPct val="0"/>
              </a:spcAft>
              <a:defRPr sz="4400">
                <a:solidFill>
                  <a:srgbClr val="2C2C2C"/>
                </a:solidFill>
                <a:latin typeface="Calibri" pitchFamily="34" charset="0"/>
              </a:defRPr>
            </a:lvl9pPr>
          </a:lstStyle>
          <a:p>
            <a:pPr algn="l"/>
            <a:r>
              <a:rPr lang="en-US" sz="1400" err="1">
                <a:solidFill>
                  <a:schemeClr val="tx1"/>
                </a:solidFill>
              </a:rPr>
              <a:t>Nguồn</a:t>
            </a:r>
            <a:r>
              <a:rPr lang="en-US" sz="1400">
                <a:solidFill>
                  <a:schemeClr val="tx1"/>
                </a:solidFill>
              </a:rPr>
              <a:t>: </a:t>
            </a:r>
            <a:r>
              <a:rPr lang="en-US" sz="1400" u="sng">
                <a:solidFill>
                  <a:schemeClr val="tx2"/>
                </a:solidFill>
              </a:rPr>
              <a:t>http://m.ictnews.vn/khoi-nghiep/bao-cao-thong-ke-cac-con-so/tai-sao-starup-mobile-viet-thuong-chon-khoi-nghiep-bang-game-118431.ict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ooter Placeholder 3"/>
          <p:cNvSpPr>
            <a:spLocks noGrp="1"/>
          </p:cNvSpPr>
          <p:nvPr>
            <p:ph type="ftr" sz="quarter" idx="10"/>
          </p:nvPr>
        </p:nvSpPr>
        <p:spPr/>
        <p:txBody>
          <a:bodyPr/>
          <a:lstStyle/>
          <a:p>
            <a:r>
              <a:rPr lang="en-US" altLang="en-US"/>
              <a:t>Company name</a:t>
            </a:r>
          </a:p>
        </p:txBody>
      </p:sp>
      <p:sp>
        <p:nvSpPr>
          <p:cNvPr id="65" name="Date Placeholder 5"/>
          <p:cNvSpPr>
            <a:spLocks noGrp="1"/>
          </p:cNvSpPr>
          <p:nvPr>
            <p:ph type="dt" sz="half" idx="12"/>
          </p:nvPr>
        </p:nvSpPr>
        <p:spPr/>
        <p:txBody>
          <a:bodyPr/>
          <a:lstStyle/>
          <a:p>
            <a:r>
              <a:rPr lang="en-US" altLang="en-US"/>
              <a:t>www.themegallery.com</a:t>
            </a:r>
          </a:p>
        </p:txBody>
      </p:sp>
      <p:sp>
        <p:nvSpPr>
          <p:cNvPr id="101378" name="Rectangle 2"/>
          <p:cNvSpPr>
            <a:spLocks noGrp="1" noChangeArrowheads="1"/>
          </p:cNvSpPr>
          <p:nvPr>
            <p:ph type="title"/>
          </p:nvPr>
        </p:nvSpPr>
        <p:spPr/>
        <p:txBody>
          <a:bodyPr/>
          <a:lstStyle/>
          <a:p>
            <a:r>
              <a:rPr lang="en-US" altLang="en-US"/>
              <a:t>Table</a:t>
            </a:r>
          </a:p>
        </p:txBody>
      </p:sp>
      <p:graphicFrame>
        <p:nvGraphicFramePr>
          <p:cNvPr id="101446" name="Group 70"/>
          <p:cNvGraphicFramePr>
            <a:graphicFrameLocks noGrp="1"/>
          </p:cNvGraphicFramePr>
          <p:nvPr>
            <p:ph idx="1"/>
          </p:nvPr>
        </p:nvGraphicFramePr>
        <p:xfrm>
          <a:off x="838200" y="2317750"/>
          <a:ext cx="7467600" cy="3124203"/>
        </p:xfrm>
        <a:graphic>
          <a:graphicData uri="http://schemas.openxmlformats.org/drawingml/2006/table">
            <a:tbl>
              <a:tblPr/>
              <a:tblGrid>
                <a:gridCol w="1684338"/>
                <a:gridCol w="1174750"/>
                <a:gridCol w="1152525"/>
                <a:gridCol w="1149350"/>
                <a:gridCol w="1157287"/>
                <a:gridCol w="1149350"/>
              </a:tblGrid>
              <a:tr h="446088">
                <a:tc>
                  <a:txBody>
                    <a:bodyPr/>
                    <a:lstStyle>
                      <a:lvl1pPr algn="l">
                        <a:spcBef>
                          <a:spcPct val="20000"/>
                        </a:spcBef>
                        <a:buClr>
                          <a:schemeClr val="hlink"/>
                        </a:buClr>
                        <a:buFont typeface="Wingdings" panose="05000000000000000000" pitchFamily="2" charset="2"/>
                        <a:defRPr sz="2400">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en-US" altLang="en-US" sz="1800" b="0" i="0" u="none" strike="noStrike" cap="none" normalizeH="0" baseline="0" smtClean="0">
                        <a:ln>
                          <a:noFill/>
                        </a:ln>
                        <a:solidFill>
                          <a:schemeClr val="bg1"/>
                        </a:solidFill>
                        <a:effectLst/>
                        <a:latin typeface="Verdana" panose="020B0604030504040204" pitchFamily="34" charset="0"/>
                      </a:endParaRPr>
                    </a:p>
                  </a:txBody>
                  <a:tcPr anchor="ct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Verdana" panose="020B0604030504040204"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lgn="l">
                        <a:spcBef>
                          <a:spcPct val="20000"/>
                        </a:spcBef>
                        <a:buClr>
                          <a:schemeClr val="hlink"/>
                        </a:buClr>
                        <a:buFont typeface="Wingdings" panose="05000000000000000000" pitchFamily="2" charset="2"/>
                        <a:defRPr sz="2400">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Verdana" panose="020B0604030504040204"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70000"/>
                      </a:schemeClr>
                    </a:solidFill>
                  </a:tcPr>
                </a:tc>
                <a:tc>
                  <a:txBody>
                    <a:bodyPr/>
                    <a:lstStyle>
                      <a:lvl1pPr algn="l">
                        <a:spcBef>
                          <a:spcPct val="20000"/>
                        </a:spcBef>
                        <a:buClr>
                          <a:schemeClr val="hlink"/>
                        </a:buClr>
                        <a:buFont typeface="Wingdings" panose="05000000000000000000" pitchFamily="2" charset="2"/>
                        <a:defRPr sz="2400">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Verdana" panose="020B0604030504040204"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lgn="l">
                        <a:spcBef>
                          <a:spcPct val="20000"/>
                        </a:spcBef>
                        <a:buClr>
                          <a:schemeClr val="hlink"/>
                        </a:buClr>
                        <a:buFont typeface="Wingdings" panose="05000000000000000000" pitchFamily="2" charset="2"/>
                        <a:defRPr sz="2400">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Verdana" panose="020B0604030504040204"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70000"/>
                      </a:schemeClr>
                    </a:solidFill>
                  </a:tcPr>
                </a:tc>
                <a:tc>
                  <a:txBody>
                    <a:bodyPr/>
                    <a:lstStyle>
                      <a:lvl1pPr algn="l">
                        <a:spcBef>
                          <a:spcPct val="20000"/>
                        </a:spcBef>
                        <a:buClr>
                          <a:schemeClr val="hlink"/>
                        </a:buClr>
                        <a:buFont typeface="Wingdings" panose="05000000000000000000" pitchFamily="2" charset="2"/>
                        <a:defRPr sz="2400">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Verdana" panose="020B0604030504040204"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46088">
                <a:tc>
                  <a:txBody>
                    <a:bodyPr/>
                    <a:lstStyle>
                      <a:lvl1pPr algn="l">
                        <a:spcBef>
                          <a:spcPct val="20000"/>
                        </a:spcBef>
                        <a:buClr>
                          <a:schemeClr val="hlink"/>
                        </a:buClr>
                        <a:buFont typeface="Wingdings" panose="05000000000000000000" pitchFamily="2" charset="2"/>
                        <a:defRPr sz="2400">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Verdana" panose="020B0604030504040204"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hlink"/>
                        </a:buClr>
                        <a:buFont typeface="Wingdings" panose="05000000000000000000" pitchFamily="2" charset="2"/>
                        <a:defRPr sz="2400">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0" i="0" u="none" strike="noStrike" cap="none" normalizeH="0" baseline="0" smtClean="0">
                          <a:ln>
                            <a:noFill/>
                          </a:ln>
                          <a:solidFill>
                            <a:schemeClr val="tx1"/>
                          </a:solidFill>
                          <a:effectLst/>
                          <a:latin typeface="Verdana" panose="020B0604030504040204"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80000"/>
                      </a:schemeClr>
                    </a:solidFill>
                  </a:tcPr>
                </a:tc>
                <a:tc>
                  <a:txBody>
                    <a:bodyPr/>
                    <a:lstStyle>
                      <a:lvl1pPr algn="l">
                        <a:spcBef>
                          <a:spcPct val="20000"/>
                        </a:spcBef>
                        <a:buClr>
                          <a:schemeClr val="hlink"/>
                        </a:buClr>
                        <a:buFont typeface="Wingdings" panose="05000000000000000000" pitchFamily="2" charset="2"/>
                        <a:defRPr sz="2400">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0" i="0" u="none" strike="noStrike" cap="none" normalizeH="0" baseline="0" smtClean="0">
                          <a:ln>
                            <a:noFill/>
                          </a:ln>
                          <a:solidFill>
                            <a:schemeClr val="tx1"/>
                          </a:solidFill>
                          <a:effectLst/>
                          <a:latin typeface="Verdana" panose="020B0604030504040204"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82001"/>
                      </a:schemeClr>
                    </a:solidFill>
                  </a:tcPr>
                </a:tc>
                <a:tc>
                  <a:txBody>
                    <a:bodyPr/>
                    <a:lstStyle>
                      <a:lvl1pPr algn="l">
                        <a:spcBef>
                          <a:spcPct val="20000"/>
                        </a:spcBef>
                        <a:buClr>
                          <a:schemeClr val="hlink"/>
                        </a:buClr>
                        <a:buFont typeface="Wingdings" panose="05000000000000000000" pitchFamily="2" charset="2"/>
                        <a:defRPr sz="2400">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0" i="0" u="none" strike="noStrike" cap="none" normalizeH="0" baseline="0" smtClean="0">
                          <a:ln>
                            <a:noFill/>
                          </a:ln>
                          <a:solidFill>
                            <a:schemeClr val="tx1"/>
                          </a:solidFill>
                          <a:effectLst/>
                          <a:latin typeface="Verdana" panose="020B0604030504040204"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80000"/>
                      </a:schemeClr>
                    </a:solidFill>
                  </a:tcPr>
                </a:tc>
                <a:tc>
                  <a:txBody>
                    <a:bodyPr/>
                    <a:lstStyle>
                      <a:lvl1pPr algn="l">
                        <a:spcBef>
                          <a:spcPct val="20000"/>
                        </a:spcBef>
                        <a:buClr>
                          <a:schemeClr val="hlink"/>
                        </a:buClr>
                        <a:buFont typeface="Wingdings" panose="05000000000000000000" pitchFamily="2" charset="2"/>
                        <a:defRPr sz="2400">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0" i="0" u="none" strike="noStrike" cap="none" normalizeH="0" baseline="0" smtClean="0">
                          <a:ln>
                            <a:noFill/>
                          </a:ln>
                          <a:solidFill>
                            <a:schemeClr val="tx1"/>
                          </a:solidFill>
                          <a:effectLst/>
                          <a:latin typeface="Verdana" panose="020B0604030504040204"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82001"/>
                      </a:schemeClr>
                    </a:solidFill>
                  </a:tcPr>
                </a:tc>
                <a:tc>
                  <a:txBody>
                    <a:bodyPr/>
                    <a:lstStyle>
                      <a:lvl1pPr algn="l">
                        <a:spcBef>
                          <a:spcPct val="20000"/>
                        </a:spcBef>
                        <a:buClr>
                          <a:schemeClr val="hlink"/>
                        </a:buClr>
                        <a:buFont typeface="Wingdings" panose="05000000000000000000" pitchFamily="2" charset="2"/>
                        <a:defRPr sz="2400">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0" i="0" u="none" strike="noStrike" cap="none" normalizeH="0" baseline="0" smtClean="0">
                          <a:ln>
                            <a:noFill/>
                          </a:ln>
                          <a:solidFill>
                            <a:schemeClr val="tx1"/>
                          </a:solidFill>
                          <a:effectLst/>
                          <a:latin typeface="Verdana" panose="020B0604030504040204"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80000"/>
                      </a:schemeClr>
                    </a:solidFill>
                  </a:tcPr>
                </a:tc>
              </a:tr>
              <a:tr h="446088">
                <a:tc>
                  <a:txBody>
                    <a:bodyPr/>
                    <a:lstStyle>
                      <a:lvl1pPr algn="l">
                        <a:spcBef>
                          <a:spcPct val="20000"/>
                        </a:spcBef>
                        <a:buClr>
                          <a:schemeClr val="hlink"/>
                        </a:buClr>
                        <a:buFont typeface="Wingdings" panose="05000000000000000000" pitchFamily="2" charset="2"/>
                        <a:defRPr sz="2400">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Verdana" panose="020B0604030504040204"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70000"/>
                      </a:schemeClr>
                    </a:solidFill>
                  </a:tcPr>
                </a:tc>
                <a:tc>
                  <a:txBody>
                    <a:bodyPr/>
                    <a:lstStyle>
                      <a:lvl1pPr algn="l">
                        <a:spcBef>
                          <a:spcPct val="20000"/>
                        </a:spcBef>
                        <a:buClr>
                          <a:schemeClr val="hlink"/>
                        </a:buClr>
                        <a:buFont typeface="Wingdings" panose="05000000000000000000" pitchFamily="2" charset="2"/>
                        <a:defRPr sz="2400">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0" i="0" u="none" strike="noStrike" cap="none" normalizeH="0" baseline="0" smtClean="0">
                          <a:ln>
                            <a:noFill/>
                          </a:ln>
                          <a:solidFill>
                            <a:schemeClr val="tx1"/>
                          </a:solidFill>
                          <a:effectLst/>
                          <a:latin typeface="Verdana" panose="020B0604030504040204"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48000"/>
                      </a:schemeClr>
                    </a:solidFill>
                  </a:tcPr>
                </a:tc>
                <a:tc>
                  <a:txBody>
                    <a:bodyPr/>
                    <a:lstStyle>
                      <a:lvl1pPr algn="l">
                        <a:spcBef>
                          <a:spcPct val="20000"/>
                        </a:spcBef>
                        <a:buClr>
                          <a:schemeClr val="hlink"/>
                        </a:buClr>
                        <a:buFont typeface="Wingdings" panose="05000000000000000000" pitchFamily="2" charset="2"/>
                        <a:defRPr sz="2400">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0" i="0" u="none" strike="noStrike" cap="none" normalizeH="0" baseline="0" smtClean="0">
                          <a:ln>
                            <a:noFill/>
                          </a:ln>
                          <a:solidFill>
                            <a:schemeClr val="tx1"/>
                          </a:solidFill>
                          <a:effectLst/>
                          <a:latin typeface="Verdana" panose="020B0604030504040204"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000"/>
                      </a:schemeClr>
                    </a:solidFill>
                  </a:tcPr>
                </a:tc>
                <a:tc>
                  <a:txBody>
                    <a:bodyPr/>
                    <a:lstStyle>
                      <a:lvl1pPr algn="l">
                        <a:spcBef>
                          <a:spcPct val="20000"/>
                        </a:spcBef>
                        <a:buClr>
                          <a:schemeClr val="hlink"/>
                        </a:buClr>
                        <a:buFont typeface="Wingdings" panose="05000000000000000000" pitchFamily="2" charset="2"/>
                        <a:defRPr sz="2400">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0" i="0" u="none" strike="noStrike" cap="none" normalizeH="0" baseline="0" smtClean="0">
                          <a:ln>
                            <a:noFill/>
                          </a:ln>
                          <a:solidFill>
                            <a:schemeClr val="tx1"/>
                          </a:solidFill>
                          <a:effectLst/>
                          <a:latin typeface="Verdana" panose="020B0604030504040204"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48000"/>
                      </a:schemeClr>
                    </a:solidFill>
                  </a:tcPr>
                </a:tc>
                <a:tc>
                  <a:txBody>
                    <a:bodyPr/>
                    <a:lstStyle>
                      <a:lvl1pPr algn="l">
                        <a:spcBef>
                          <a:spcPct val="20000"/>
                        </a:spcBef>
                        <a:buClr>
                          <a:schemeClr val="hlink"/>
                        </a:buClr>
                        <a:buFont typeface="Wingdings" panose="05000000000000000000" pitchFamily="2" charset="2"/>
                        <a:defRPr sz="2400">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0" i="0" u="none" strike="noStrike" cap="none" normalizeH="0" baseline="0" smtClean="0">
                          <a:ln>
                            <a:noFill/>
                          </a:ln>
                          <a:solidFill>
                            <a:schemeClr val="tx1"/>
                          </a:solidFill>
                          <a:effectLst/>
                          <a:latin typeface="Verdana" panose="020B0604030504040204"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000"/>
                      </a:schemeClr>
                    </a:solidFill>
                  </a:tcPr>
                </a:tc>
                <a:tc>
                  <a:txBody>
                    <a:bodyPr/>
                    <a:lstStyle>
                      <a:lvl1pPr algn="l">
                        <a:spcBef>
                          <a:spcPct val="20000"/>
                        </a:spcBef>
                        <a:buClr>
                          <a:schemeClr val="hlink"/>
                        </a:buClr>
                        <a:buFont typeface="Wingdings" panose="05000000000000000000" pitchFamily="2" charset="2"/>
                        <a:defRPr sz="2400">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0" i="0" u="none" strike="noStrike" cap="none" normalizeH="0" baseline="0" smtClean="0">
                          <a:ln>
                            <a:noFill/>
                          </a:ln>
                          <a:solidFill>
                            <a:schemeClr val="tx1"/>
                          </a:solidFill>
                          <a:effectLst/>
                          <a:latin typeface="Verdana" panose="020B0604030504040204"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48000"/>
                      </a:schemeClr>
                    </a:solidFill>
                  </a:tcPr>
                </a:tc>
              </a:tr>
              <a:tr h="447675">
                <a:tc>
                  <a:txBody>
                    <a:bodyPr/>
                    <a:lstStyle>
                      <a:lvl1pPr algn="l">
                        <a:spcBef>
                          <a:spcPct val="20000"/>
                        </a:spcBef>
                        <a:buClr>
                          <a:schemeClr val="hlink"/>
                        </a:buClr>
                        <a:buFont typeface="Wingdings" panose="05000000000000000000" pitchFamily="2" charset="2"/>
                        <a:defRPr sz="2400">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Verdana" panose="020B0604030504040204"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hlink"/>
                        </a:buClr>
                        <a:buFont typeface="Wingdings" panose="05000000000000000000" pitchFamily="2" charset="2"/>
                        <a:defRPr sz="2400">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0" i="0" u="none" strike="noStrike" cap="none" normalizeH="0" baseline="0" smtClean="0">
                          <a:ln>
                            <a:noFill/>
                          </a:ln>
                          <a:solidFill>
                            <a:schemeClr val="tx1"/>
                          </a:solidFill>
                          <a:effectLst/>
                          <a:latin typeface="Verdana" panose="020B0604030504040204"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80000"/>
                      </a:schemeClr>
                    </a:solidFill>
                  </a:tcPr>
                </a:tc>
                <a:tc>
                  <a:txBody>
                    <a:bodyPr/>
                    <a:lstStyle>
                      <a:lvl1pPr algn="l">
                        <a:spcBef>
                          <a:spcPct val="20000"/>
                        </a:spcBef>
                        <a:buClr>
                          <a:schemeClr val="hlink"/>
                        </a:buClr>
                        <a:buFont typeface="Wingdings" panose="05000000000000000000" pitchFamily="2" charset="2"/>
                        <a:defRPr sz="2400">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0" i="0" u="none" strike="noStrike" cap="none" normalizeH="0" baseline="0" smtClean="0">
                          <a:ln>
                            <a:noFill/>
                          </a:ln>
                          <a:solidFill>
                            <a:schemeClr val="tx1"/>
                          </a:solidFill>
                          <a:effectLst/>
                          <a:latin typeface="Verdana" panose="020B0604030504040204"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82001"/>
                      </a:schemeClr>
                    </a:solidFill>
                  </a:tcPr>
                </a:tc>
                <a:tc>
                  <a:txBody>
                    <a:bodyPr/>
                    <a:lstStyle>
                      <a:lvl1pPr algn="l">
                        <a:spcBef>
                          <a:spcPct val="20000"/>
                        </a:spcBef>
                        <a:buClr>
                          <a:schemeClr val="hlink"/>
                        </a:buClr>
                        <a:buFont typeface="Wingdings" panose="05000000000000000000" pitchFamily="2" charset="2"/>
                        <a:defRPr sz="2400">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0" i="0" u="none" strike="noStrike" cap="none" normalizeH="0" baseline="0" smtClean="0">
                          <a:ln>
                            <a:noFill/>
                          </a:ln>
                          <a:solidFill>
                            <a:schemeClr val="tx1"/>
                          </a:solidFill>
                          <a:effectLst/>
                          <a:latin typeface="Verdana" panose="020B0604030504040204"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80000"/>
                      </a:schemeClr>
                    </a:solidFill>
                  </a:tcPr>
                </a:tc>
                <a:tc>
                  <a:txBody>
                    <a:bodyPr/>
                    <a:lstStyle>
                      <a:lvl1pPr algn="l">
                        <a:spcBef>
                          <a:spcPct val="20000"/>
                        </a:spcBef>
                        <a:buClr>
                          <a:schemeClr val="hlink"/>
                        </a:buClr>
                        <a:buFont typeface="Wingdings" panose="05000000000000000000" pitchFamily="2" charset="2"/>
                        <a:defRPr sz="2400">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0" i="0" u="none" strike="noStrike" cap="none" normalizeH="0" baseline="0" smtClean="0">
                          <a:ln>
                            <a:noFill/>
                          </a:ln>
                          <a:solidFill>
                            <a:schemeClr val="tx1"/>
                          </a:solidFill>
                          <a:effectLst/>
                          <a:latin typeface="Verdana" panose="020B0604030504040204"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82001"/>
                      </a:schemeClr>
                    </a:solidFill>
                  </a:tcPr>
                </a:tc>
                <a:tc>
                  <a:txBody>
                    <a:bodyPr/>
                    <a:lstStyle>
                      <a:lvl1pPr algn="l">
                        <a:spcBef>
                          <a:spcPct val="20000"/>
                        </a:spcBef>
                        <a:buClr>
                          <a:schemeClr val="hlink"/>
                        </a:buClr>
                        <a:buFont typeface="Wingdings" panose="05000000000000000000" pitchFamily="2" charset="2"/>
                        <a:defRPr sz="2400">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0" i="0" u="none" strike="noStrike" cap="none" normalizeH="0" baseline="0" smtClean="0">
                          <a:ln>
                            <a:noFill/>
                          </a:ln>
                          <a:solidFill>
                            <a:schemeClr val="tx1"/>
                          </a:solidFill>
                          <a:effectLst/>
                          <a:latin typeface="Verdana" panose="020B0604030504040204"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80000"/>
                      </a:schemeClr>
                    </a:solidFill>
                  </a:tcPr>
                </a:tc>
              </a:tr>
              <a:tr h="446088">
                <a:tc>
                  <a:txBody>
                    <a:bodyPr/>
                    <a:lstStyle>
                      <a:lvl1pPr algn="l">
                        <a:spcBef>
                          <a:spcPct val="20000"/>
                        </a:spcBef>
                        <a:buClr>
                          <a:schemeClr val="hlink"/>
                        </a:buClr>
                        <a:buFont typeface="Wingdings" panose="05000000000000000000" pitchFamily="2" charset="2"/>
                        <a:defRPr sz="2400">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Verdana" panose="020B0604030504040204"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70000"/>
                      </a:schemeClr>
                    </a:solidFill>
                  </a:tcPr>
                </a:tc>
                <a:tc>
                  <a:txBody>
                    <a:bodyPr/>
                    <a:lstStyle>
                      <a:lvl1pPr algn="l">
                        <a:spcBef>
                          <a:spcPct val="20000"/>
                        </a:spcBef>
                        <a:buClr>
                          <a:schemeClr val="hlink"/>
                        </a:buClr>
                        <a:buFont typeface="Wingdings" panose="05000000000000000000" pitchFamily="2" charset="2"/>
                        <a:defRPr sz="2400">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0" i="0" u="none" strike="noStrike" cap="none" normalizeH="0" baseline="0" smtClean="0">
                          <a:ln>
                            <a:noFill/>
                          </a:ln>
                          <a:solidFill>
                            <a:schemeClr val="tx1"/>
                          </a:solidFill>
                          <a:effectLst/>
                          <a:latin typeface="Verdana" panose="020B0604030504040204"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48000"/>
                      </a:schemeClr>
                    </a:solidFill>
                  </a:tcPr>
                </a:tc>
                <a:tc>
                  <a:txBody>
                    <a:bodyPr/>
                    <a:lstStyle>
                      <a:lvl1pPr algn="l">
                        <a:spcBef>
                          <a:spcPct val="20000"/>
                        </a:spcBef>
                        <a:buClr>
                          <a:schemeClr val="hlink"/>
                        </a:buClr>
                        <a:buFont typeface="Wingdings" panose="05000000000000000000" pitchFamily="2" charset="2"/>
                        <a:defRPr sz="2400">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0" i="0" u="none" strike="noStrike" cap="none" normalizeH="0" baseline="0" smtClean="0">
                          <a:ln>
                            <a:noFill/>
                          </a:ln>
                          <a:solidFill>
                            <a:schemeClr val="tx1"/>
                          </a:solidFill>
                          <a:effectLst/>
                          <a:latin typeface="Verdana" panose="020B0604030504040204"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000"/>
                      </a:schemeClr>
                    </a:solidFill>
                  </a:tcPr>
                </a:tc>
                <a:tc>
                  <a:txBody>
                    <a:bodyPr/>
                    <a:lstStyle>
                      <a:lvl1pPr algn="l">
                        <a:spcBef>
                          <a:spcPct val="20000"/>
                        </a:spcBef>
                        <a:buClr>
                          <a:schemeClr val="hlink"/>
                        </a:buClr>
                        <a:buFont typeface="Wingdings" panose="05000000000000000000" pitchFamily="2" charset="2"/>
                        <a:defRPr sz="2400">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0" i="0" u="none" strike="noStrike" cap="none" normalizeH="0" baseline="0" smtClean="0">
                          <a:ln>
                            <a:noFill/>
                          </a:ln>
                          <a:solidFill>
                            <a:schemeClr val="tx1"/>
                          </a:solidFill>
                          <a:effectLst/>
                          <a:latin typeface="Verdana" panose="020B0604030504040204"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48000"/>
                      </a:schemeClr>
                    </a:solidFill>
                  </a:tcPr>
                </a:tc>
                <a:tc>
                  <a:txBody>
                    <a:bodyPr/>
                    <a:lstStyle>
                      <a:lvl1pPr algn="l">
                        <a:spcBef>
                          <a:spcPct val="20000"/>
                        </a:spcBef>
                        <a:buClr>
                          <a:schemeClr val="hlink"/>
                        </a:buClr>
                        <a:buFont typeface="Wingdings" panose="05000000000000000000" pitchFamily="2" charset="2"/>
                        <a:defRPr sz="2400">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0" i="0" u="none" strike="noStrike" cap="none" normalizeH="0" baseline="0" smtClean="0">
                          <a:ln>
                            <a:noFill/>
                          </a:ln>
                          <a:solidFill>
                            <a:schemeClr val="tx1"/>
                          </a:solidFill>
                          <a:effectLst/>
                          <a:latin typeface="Verdana" panose="020B0604030504040204"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000"/>
                      </a:schemeClr>
                    </a:solidFill>
                  </a:tcPr>
                </a:tc>
                <a:tc>
                  <a:txBody>
                    <a:bodyPr/>
                    <a:lstStyle>
                      <a:lvl1pPr algn="l">
                        <a:spcBef>
                          <a:spcPct val="20000"/>
                        </a:spcBef>
                        <a:buClr>
                          <a:schemeClr val="hlink"/>
                        </a:buClr>
                        <a:buFont typeface="Wingdings" panose="05000000000000000000" pitchFamily="2" charset="2"/>
                        <a:defRPr sz="2400">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0" i="0" u="none" strike="noStrike" cap="none" normalizeH="0" baseline="0" smtClean="0">
                          <a:ln>
                            <a:noFill/>
                          </a:ln>
                          <a:solidFill>
                            <a:schemeClr val="tx1"/>
                          </a:solidFill>
                          <a:effectLst/>
                          <a:latin typeface="Verdana" panose="020B0604030504040204"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48000"/>
                      </a:schemeClr>
                    </a:solidFill>
                  </a:tcPr>
                </a:tc>
              </a:tr>
              <a:tr h="446088">
                <a:tc>
                  <a:txBody>
                    <a:bodyPr/>
                    <a:lstStyle>
                      <a:lvl1pPr algn="l">
                        <a:spcBef>
                          <a:spcPct val="20000"/>
                        </a:spcBef>
                        <a:buClr>
                          <a:schemeClr val="hlink"/>
                        </a:buClr>
                        <a:buFont typeface="Wingdings" panose="05000000000000000000" pitchFamily="2" charset="2"/>
                        <a:defRPr sz="2400">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Verdana" panose="020B0604030504040204"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hlink"/>
                        </a:buClr>
                        <a:buFont typeface="Wingdings" panose="05000000000000000000" pitchFamily="2" charset="2"/>
                        <a:defRPr sz="2400">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0" i="0" u="none" strike="noStrike" cap="none" normalizeH="0" baseline="0" smtClean="0">
                          <a:ln>
                            <a:noFill/>
                          </a:ln>
                          <a:solidFill>
                            <a:schemeClr val="tx1"/>
                          </a:solidFill>
                          <a:effectLst/>
                          <a:latin typeface="Verdana" panose="020B0604030504040204"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80000"/>
                      </a:schemeClr>
                    </a:solidFill>
                  </a:tcPr>
                </a:tc>
                <a:tc>
                  <a:txBody>
                    <a:bodyPr/>
                    <a:lstStyle>
                      <a:lvl1pPr algn="l">
                        <a:spcBef>
                          <a:spcPct val="20000"/>
                        </a:spcBef>
                        <a:buClr>
                          <a:schemeClr val="hlink"/>
                        </a:buClr>
                        <a:buFont typeface="Wingdings" panose="05000000000000000000" pitchFamily="2" charset="2"/>
                        <a:defRPr sz="2400">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0" i="0" u="none" strike="noStrike" cap="none" normalizeH="0" baseline="0" smtClean="0">
                          <a:ln>
                            <a:noFill/>
                          </a:ln>
                          <a:solidFill>
                            <a:schemeClr val="tx1"/>
                          </a:solidFill>
                          <a:effectLst/>
                          <a:latin typeface="Verdana" panose="020B0604030504040204"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82001"/>
                      </a:schemeClr>
                    </a:solidFill>
                  </a:tcPr>
                </a:tc>
                <a:tc>
                  <a:txBody>
                    <a:bodyPr/>
                    <a:lstStyle>
                      <a:lvl1pPr algn="l">
                        <a:spcBef>
                          <a:spcPct val="20000"/>
                        </a:spcBef>
                        <a:buClr>
                          <a:schemeClr val="hlink"/>
                        </a:buClr>
                        <a:buFont typeface="Wingdings" panose="05000000000000000000" pitchFamily="2" charset="2"/>
                        <a:defRPr sz="2400">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0" i="0" u="none" strike="noStrike" cap="none" normalizeH="0" baseline="0" smtClean="0">
                          <a:ln>
                            <a:noFill/>
                          </a:ln>
                          <a:solidFill>
                            <a:schemeClr val="tx1"/>
                          </a:solidFill>
                          <a:effectLst/>
                          <a:latin typeface="Verdana" panose="020B0604030504040204"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80000"/>
                      </a:schemeClr>
                    </a:solidFill>
                  </a:tcPr>
                </a:tc>
                <a:tc>
                  <a:txBody>
                    <a:bodyPr/>
                    <a:lstStyle>
                      <a:lvl1pPr algn="l">
                        <a:spcBef>
                          <a:spcPct val="20000"/>
                        </a:spcBef>
                        <a:buClr>
                          <a:schemeClr val="hlink"/>
                        </a:buClr>
                        <a:buFont typeface="Wingdings" panose="05000000000000000000" pitchFamily="2" charset="2"/>
                        <a:defRPr sz="2400">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0" i="0" u="none" strike="noStrike" cap="none" normalizeH="0" baseline="0" smtClean="0">
                          <a:ln>
                            <a:noFill/>
                          </a:ln>
                          <a:solidFill>
                            <a:schemeClr val="tx1"/>
                          </a:solidFill>
                          <a:effectLst/>
                          <a:latin typeface="Verdana" panose="020B0604030504040204"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82001"/>
                      </a:schemeClr>
                    </a:solidFill>
                  </a:tcPr>
                </a:tc>
                <a:tc>
                  <a:txBody>
                    <a:bodyPr/>
                    <a:lstStyle>
                      <a:lvl1pPr algn="l">
                        <a:spcBef>
                          <a:spcPct val="20000"/>
                        </a:spcBef>
                        <a:buClr>
                          <a:schemeClr val="hlink"/>
                        </a:buClr>
                        <a:buFont typeface="Wingdings" panose="05000000000000000000" pitchFamily="2" charset="2"/>
                        <a:defRPr sz="2400">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0" i="0" u="none" strike="noStrike" cap="none" normalizeH="0" baseline="0" smtClean="0">
                          <a:ln>
                            <a:noFill/>
                          </a:ln>
                          <a:solidFill>
                            <a:schemeClr val="tx1"/>
                          </a:solidFill>
                          <a:effectLst/>
                          <a:latin typeface="Verdana" panose="020B0604030504040204"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80000"/>
                      </a:schemeClr>
                    </a:solidFill>
                  </a:tcPr>
                </a:tc>
              </a:tr>
              <a:tr h="446088">
                <a:tc>
                  <a:txBody>
                    <a:bodyPr/>
                    <a:lstStyle>
                      <a:lvl1pPr algn="l">
                        <a:spcBef>
                          <a:spcPct val="20000"/>
                        </a:spcBef>
                        <a:buClr>
                          <a:schemeClr val="hlink"/>
                        </a:buClr>
                        <a:buFont typeface="Wingdings" panose="05000000000000000000" pitchFamily="2" charset="2"/>
                        <a:defRPr sz="2400">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Verdana" panose="020B0604030504040204"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70000"/>
                      </a:schemeClr>
                    </a:solidFill>
                  </a:tcPr>
                </a:tc>
                <a:tc>
                  <a:txBody>
                    <a:bodyPr/>
                    <a:lstStyle>
                      <a:lvl1pPr algn="l">
                        <a:spcBef>
                          <a:spcPct val="20000"/>
                        </a:spcBef>
                        <a:buClr>
                          <a:schemeClr val="hlink"/>
                        </a:buClr>
                        <a:buFont typeface="Wingdings" panose="05000000000000000000" pitchFamily="2" charset="2"/>
                        <a:defRPr sz="2400">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0" i="0" u="none" strike="noStrike" cap="none" normalizeH="0" baseline="0" smtClean="0">
                          <a:ln>
                            <a:noFill/>
                          </a:ln>
                          <a:solidFill>
                            <a:schemeClr val="tx1"/>
                          </a:solidFill>
                          <a:effectLst/>
                          <a:latin typeface="Verdana" panose="020B0604030504040204"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000"/>
                      </a:schemeClr>
                    </a:solidFill>
                  </a:tcPr>
                </a:tc>
                <a:tc>
                  <a:txBody>
                    <a:bodyPr/>
                    <a:lstStyle>
                      <a:lvl1pPr algn="l">
                        <a:spcBef>
                          <a:spcPct val="20000"/>
                        </a:spcBef>
                        <a:buClr>
                          <a:schemeClr val="hlink"/>
                        </a:buClr>
                        <a:buFont typeface="Wingdings" panose="05000000000000000000" pitchFamily="2" charset="2"/>
                        <a:defRPr sz="2400">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0" i="0" u="none" strike="noStrike" cap="none" normalizeH="0" baseline="0" smtClean="0">
                          <a:ln>
                            <a:noFill/>
                          </a:ln>
                          <a:solidFill>
                            <a:schemeClr val="tx1"/>
                          </a:solidFill>
                          <a:effectLst/>
                          <a:latin typeface="Verdana" panose="020B0604030504040204"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000"/>
                      </a:schemeClr>
                    </a:solidFill>
                  </a:tcPr>
                </a:tc>
                <a:tc>
                  <a:txBody>
                    <a:bodyPr/>
                    <a:lstStyle>
                      <a:lvl1pPr algn="l">
                        <a:spcBef>
                          <a:spcPct val="20000"/>
                        </a:spcBef>
                        <a:buClr>
                          <a:schemeClr val="hlink"/>
                        </a:buClr>
                        <a:buFont typeface="Wingdings" panose="05000000000000000000" pitchFamily="2" charset="2"/>
                        <a:defRPr sz="2400">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0" i="0" u="none" strike="noStrike" cap="none" normalizeH="0" baseline="0" smtClean="0">
                          <a:ln>
                            <a:noFill/>
                          </a:ln>
                          <a:solidFill>
                            <a:schemeClr val="tx1"/>
                          </a:solidFill>
                          <a:effectLst/>
                          <a:latin typeface="Verdana" panose="020B0604030504040204"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000"/>
                      </a:schemeClr>
                    </a:solidFill>
                  </a:tcPr>
                </a:tc>
                <a:tc>
                  <a:txBody>
                    <a:bodyPr/>
                    <a:lstStyle>
                      <a:lvl1pPr algn="l">
                        <a:spcBef>
                          <a:spcPct val="20000"/>
                        </a:spcBef>
                        <a:buClr>
                          <a:schemeClr val="hlink"/>
                        </a:buClr>
                        <a:buFont typeface="Wingdings" panose="05000000000000000000" pitchFamily="2" charset="2"/>
                        <a:defRPr sz="2400">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0" i="0" u="none" strike="noStrike" cap="none" normalizeH="0" baseline="0" smtClean="0">
                          <a:ln>
                            <a:noFill/>
                          </a:ln>
                          <a:solidFill>
                            <a:schemeClr val="tx1"/>
                          </a:solidFill>
                          <a:effectLst/>
                          <a:latin typeface="Verdana" panose="020B0604030504040204"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000"/>
                      </a:schemeClr>
                    </a:solidFill>
                  </a:tcPr>
                </a:tc>
                <a:tc>
                  <a:txBody>
                    <a:bodyPr/>
                    <a:lstStyle>
                      <a:lvl1pPr algn="l">
                        <a:spcBef>
                          <a:spcPct val="20000"/>
                        </a:spcBef>
                        <a:buClr>
                          <a:schemeClr val="hlink"/>
                        </a:buClr>
                        <a:buFont typeface="Wingdings" panose="05000000000000000000" pitchFamily="2" charset="2"/>
                        <a:defRPr sz="2400">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0" i="0" u="none" strike="noStrike" cap="none" normalizeH="0" baseline="0" smtClean="0">
                          <a:ln>
                            <a:noFill/>
                          </a:ln>
                          <a:solidFill>
                            <a:schemeClr val="tx1"/>
                          </a:solidFill>
                          <a:effectLst/>
                          <a:latin typeface="Verdana" panose="020B0604030504040204"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000"/>
                      </a:schemeClr>
                    </a:solid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2"/>
          <p:cNvSpPr>
            <a:spLocks noGrp="1"/>
          </p:cNvSpPr>
          <p:nvPr>
            <p:ph type="ftr" sz="quarter" idx="10"/>
          </p:nvPr>
        </p:nvSpPr>
        <p:spPr/>
        <p:txBody>
          <a:bodyPr/>
          <a:lstStyle/>
          <a:p>
            <a:r>
              <a:rPr lang="en-US" altLang="en-US"/>
              <a:t>Company name</a:t>
            </a:r>
          </a:p>
        </p:txBody>
      </p:sp>
      <p:sp>
        <p:nvSpPr>
          <p:cNvPr id="15" name="Date Placeholder 4"/>
          <p:cNvSpPr>
            <a:spLocks noGrp="1"/>
          </p:cNvSpPr>
          <p:nvPr>
            <p:ph type="dt" sz="half" idx="12"/>
          </p:nvPr>
        </p:nvSpPr>
        <p:spPr/>
        <p:txBody>
          <a:bodyPr/>
          <a:lstStyle/>
          <a:p>
            <a:r>
              <a:rPr lang="en-US" altLang="en-US"/>
              <a:t>www.themegallery.com</a:t>
            </a:r>
          </a:p>
        </p:txBody>
      </p:sp>
      <p:sp>
        <p:nvSpPr>
          <p:cNvPr id="102402" name="Rectangle 2"/>
          <p:cNvSpPr>
            <a:spLocks noGrp="1" noChangeArrowheads="1"/>
          </p:cNvSpPr>
          <p:nvPr>
            <p:ph type="title"/>
          </p:nvPr>
        </p:nvSpPr>
        <p:spPr/>
        <p:txBody>
          <a:bodyPr/>
          <a:lstStyle/>
          <a:p>
            <a:r>
              <a:rPr lang="en-US" altLang="en-US"/>
              <a:t>Marketing Diagram</a:t>
            </a:r>
          </a:p>
        </p:txBody>
      </p:sp>
      <p:grpSp>
        <p:nvGrpSpPr>
          <p:cNvPr id="102403" name="Group 3"/>
          <p:cNvGrpSpPr>
            <a:grpSpLocks/>
          </p:cNvGrpSpPr>
          <p:nvPr/>
        </p:nvGrpSpPr>
        <p:grpSpPr bwMode="auto">
          <a:xfrm>
            <a:off x="1066800" y="1981200"/>
            <a:ext cx="6781800" cy="4006850"/>
            <a:chOff x="240" y="864"/>
            <a:chExt cx="5280" cy="3120"/>
          </a:xfrm>
        </p:grpSpPr>
        <p:sp>
          <p:nvSpPr>
            <p:cNvPr id="102404" name="AutoShape 4"/>
            <p:cNvSpPr>
              <a:spLocks noChangeArrowheads="1"/>
            </p:cNvSpPr>
            <p:nvPr/>
          </p:nvSpPr>
          <p:spPr bwMode="gray">
            <a:xfrm>
              <a:off x="240" y="1008"/>
              <a:ext cx="2592" cy="2976"/>
            </a:xfrm>
            <a:prstGeom prst="roundRect">
              <a:avLst>
                <a:gd name="adj" fmla="val 9106"/>
              </a:avLst>
            </a:prstGeom>
            <a:gradFill rotWithShape="1">
              <a:gsLst>
                <a:gs pos="0">
                  <a:schemeClr val="hlink"/>
                </a:gs>
                <a:gs pos="100000">
                  <a:schemeClr val="hlink">
                    <a:gamma/>
                    <a:tint val="12157"/>
                    <a:invGamma/>
                  </a:schemeClr>
                </a:gs>
              </a:gsLst>
              <a:lin ang="5400000" scaled="1"/>
            </a:gradFill>
            <a:ln w="254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02405" name="Object 5"/>
            <p:cNvGraphicFramePr>
              <a:graphicFrameLocks noChangeAspect="1"/>
            </p:cNvGraphicFramePr>
            <p:nvPr/>
          </p:nvGraphicFramePr>
          <p:xfrm>
            <a:off x="384" y="1344"/>
            <a:ext cx="2280" cy="2555"/>
          </p:xfrm>
          <a:graphic>
            <a:graphicData uri="http://schemas.openxmlformats.org/presentationml/2006/ole">
              <mc:AlternateContent xmlns:mc="http://schemas.openxmlformats.org/markup-compatibility/2006">
                <mc:Choice xmlns:v="urn:schemas-microsoft-com:vml" Requires="v">
                  <p:oleObj spid="_x0000_s102502" name="Chart" r:id="rId3" imgW="3609975" imgH="4057498" progId="MSGraph.Chart.8">
                    <p:embed followColorScheme="full"/>
                  </p:oleObj>
                </mc:Choice>
                <mc:Fallback>
                  <p:oleObj name="Chart" r:id="rId3" imgW="3609975" imgH="4057498" progId="MSGraph.Chart.8">
                    <p:embed followColorScheme="full"/>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84" y="1344"/>
                          <a:ext cx="2280" cy="25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06" name="AutoShape 6"/>
            <p:cNvSpPr>
              <a:spLocks noChangeArrowheads="1"/>
            </p:cNvSpPr>
            <p:nvPr/>
          </p:nvSpPr>
          <p:spPr bwMode="gray">
            <a:xfrm>
              <a:off x="480" y="864"/>
              <a:ext cx="2112" cy="288"/>
            </a:xfrm>
            <a:prstGeom prst="roundRect">
              <a:avLst>
                <a:gd name="adj" fmla="val 50000"/>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07" name="AutoShape 7"/>
            <p:cNvSpPr>
              <a:spLocks noChangeArrowheads="1"/>
            </p:cNvSpPr>
            <p:nvPr/>
          </p:nvSpPr>
          <p:spPr bwMode="gray">
            <a:xfrm>
              <a:off x="576" y="960"/>
              <a:ext cx="96" cy="96"/>
            </a:xfrm>
            <a:prstGeom prst="octagon">
              <a:avLst>
                <a:gd name="adj" fmla="val 29287"/>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08" name="AutoShape 8"/>
            <p:cNvSpPr>
              <a:spLocks noChangeArrowheads="1"/>
            </p:cNvSpPr>
            <p:nvPr/>
          </p:nvSpPr>
          <p:spPr bwMode="gray">
            <a:xfrm>
              <a:off x="2400" y="960"/>
              <a:ext cx="96" cy="96"/>
            </a:xfrm>
            <a:prstGeom prst="octagon">
              <a:avLst>
                <a:gd name="adj" fmla="val 29287"/>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09" name="AutoShape 9"/>
            <p:cNvSpPr>
              <a:spLocks noChangeArrowheads="1"/>
            </p:cNvSpPr>
            <p:nvPr/>
          </p:nvSpPr>
          <p:spPr bwMode="gray">
            <a:xfrm>
              <a:off x="2928" y="1008"/>
              <a:ext cx="2592" cy="2976"/>
            </a:xfrm>
            <a:prstGeom prst="roundRect">
              <a:avLst>
                <a:gd name="adj" fmla="val 9106"/>
              </a:avLst>
            </a:prstGeom>
            <a:gradFill rotWithShape="1">
              <a:gsLst>
                <a:gs pos="0">
                  <a:schemeClr val="accent2"/>
                </a:gs>
                <a:gs pos="100000">
                  <a:schemeClr val="accent2">
                    <a:gamma/>
                    <a:tint val="27451"/>
                    <a:invGamma/>
                  </a:schemeClr>
                </a:gs>
              </a:gsLst>
              <a:lin ang="5400000" scaled="1"/>
            </a:gradFill>
            <a:ln w="254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02410" name="Object 10"/>
            <p:cNvGraphicFramePr>
              <a:graphicFrameLocks noChangeAspect="1"/>
            </p:cNvGraphicFramePr>
            <p:nvPr/>
          </p:nvGraphicFramePr>
          <p:xfrm>
            <a:off x="3072" y="1344"/>
            <a:ext cx="2280" cy="2555"/>
          </p:xfrm>
          <a:graphic>
            <a:graphicData uri="http://schemas.openxmlformats.org/presentationml/2006/ole">
              <mc:AlternateContent xmlns:mc="http://schemas.openxmlformats.org/markup-compatibility/2006">
                <mc:Choice xmlns:v="urn:schemas-microsoft-com:vml" Requires="v">
                  <p:oleObj spid="_x0000_s102503" name="Chart" r:id="rId5" imgW="3609975" imgH="4057498" progId="MSGraph.Chart.8">
                    <p:embed followColorScheme="full"/>
                  </p:oleObj>
                </mc:Choice>
                <mc:Fallback>
                  <p:oleObj name="Chart" r:id="rId5" imgW="3609975" imgH="4057498" progId="MSGraph.Chart.8">
                    <p:embed followColorScheme="full"/>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3072" y="1344"/>
                          <a:ext cx="2280" cy="25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11" name="AutoShape 11"/>
            <p:cNvSpPr>
              <a:spLocks noChangeArrowheads="1"/>
            </p:cNvSpPr>
            <p:nvPr/>
          </p:nvSpPr>
          <p:spPr bwMode="gray">
            <a:xfrm>
              <a:off x="3168" y="864"/>
              <a:ext cx="2112" cy="288"/>
            </a:xfrm>
            <a:prstGeom prst="roundRect">
              <a:avLst>
                <a:gd name="adj" fmla="val 50000"/>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12" name="AutoShape 12"/>
            <p:cNvSpPr>
              <a:spLocks noChangeArrowheads="1"/>
            </p:cNvSpPr>
            <p:nvPr/>
          </p:nvSpPr>
          <p:spPr bwMode="gray">
            <a:xfrm>
              <a:off x="3264" y="960"/>
              <a:ext cx="96" cy="96"/>
            </a:xfrm>
            <a:prstGeom prst="octagon">
              <a:avLst>
                <a:gd name="adj" fmla="val 29287"/>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13" name="AutoShape 13"/>
            <p:cNvSpPr>
              <a:spLocks noChangeArrowheads="1"/>
            </p:cNvSpPr>
            <p:nvPr/>
          </p:nvSpPr>
          <p:spPr bwMode="gray">
            <a:xfrm>
              <a:off x="5088" y="960"/>
              <a:ext cx="96" cy="96"/>
            </a:xfrm>
            <a:prstGeom prst="octagon">
              <a:avLst>
                <a:gd name="adj" fmla="val 29287"/>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ooter Placeholder 2"/>
          <p:cNvSpPr>
            <a:spLocks noGrp="1"/>
          </p:cNvSpPr>
          <p:nvPr>
            <p:ph type="ftr" sz="quarter" idx="10"/>
          </p:nvPr>
        </p:nvSpPr>
        <p:spPr/>
        <p:txBody>
          <a:bodyPr/>
          <a:lstStyle/>
          <a:p>
            <a:r>
              <a:rPr lang="en-US" altLang="en-US"/>
              <a:t>Company name</a:t>
            </a:r>
          </a:p>
        </p:txBody>
      </p:sp>
      <p:sp>
        <p:nvSpPr>
          <p:cNvPr id="33" name="Date Placeholder 4"/>
          <p:cNvSpPr>
            <a:spLocks noGrp="1"/>
          </p:cNvSpPr>
          <p:nvPr>
            <p:ph type="dt" sz="half" idx="12"/>
          </p:nvPr>
        </p:nvSpPr>
        <p:spPr/>
        <p:txBody>
          <a:bodyPr/>
          <a:lstStyle/>
          <a:p>
            <a:r>
              <a:rPr lang="en-US" altLang="en-US"/>
              <a:t>www.themegallery.com</a:t>
            </a:r>
          </a:p>
        </p:txBody>
      </p:sp>
      <p:sp>
        <p:nvSpPr>
          <p:cNvPr id="115714" name="Rectangle 2"/>
          <p:cNvSpPr>
            <a:spLocks noGrp="1" noChangeArrowheads="1"/>
          </p:cNvSpPr>
          <p:nvPr>
            <p:ph type="title"/>
          </p:nvPr>
        </p:nvSpPr>
        <p:spPr/>
        <p:txBody>
          <a:bodyPr/>
          <a:lstStyle/>
          <a:p>
            <a:r>
              <a:rPr lang="en-US" altLang="en-US"/>
              <a:t>Block Diagram</a:t>
            </a:r>
          </a:p>
        </p:txBody>
      </p:sp>
      <p:sp>
        <p:nvSpPr>
          <p:cNvPr id="115715" name="AutoShape 3"/>
          <p:cNvSpPr>
            <a:spLocks noChangeArrowheads="1"/>
          </p:cNvSpPr>
          <p:nvPr/>
        </p:nvSpPr>
        <p:spPr bwMode="gray">
          <a:xfrm>
            <a:off x="1905000" y="2438400"/>
            <a:ext cx="5530850" cy="2743200"/>
          </a:xfrm>
          <a:prstGeom prst="upArrow">
            <a:avLst>
              <a:gd name="adj1" fmla="val 57824"/>
              <a:gd name="adj2" fmla="val 54398"/>
            </a:avLst>
          </a:prstGeom>
          <a:gradFill rotWithShape="1">
            <a:gsLst>
              <a:gs pos="0">
                <a:schemeClr val="accent1"/>
              </a:gs>
              <a:gs pos="100000">
                <a:schemeClr val="accent1">
                  <a:gamma/>
                  <a:tint val="0"/>
                  <a:invGamma/>
                </a:scheme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115716" name="AutoShape 4"/>
          <p:cNvSpPr>
            <a:spLocks noChangeArrowheads="1"/>
          </p:cNvSpPr>
          <p:nvPr/>
        </p:nvSpPr>
        <p:spPr bwMode="gray">
          <a:xfrm>
            <a:off x="1676400" y="1676400"/>
            <a:ext cx="5791200" cy="574675"/>
          </a:xfrm>
          <a:prstGeom prst="roundRect">
            <a:avLst>
              <a:gd name="adj" fmla="val 50000"/>
            </a:avLst>
          </a:prstGeom>
          <a:gradFill rotWithShape="1">
            <a:gsLst>
              <a:gs pos="0">
                <a:schemeClr val="hlink"/>
              </a:gs>
              <a:gs pos="50000">
                <a:schemeClr val="hlink">
                  <a:gamma/>
                  <a:tint val="64314"/>
                  <a:invGamma/>
                </a:schemeClr>
              </a:gs>
              <a:gs pos="100000">
                <a:schemeClr val="hlink"/>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eaLnBrk="0" hangingPunct="0"/>
            <a:r>
              <a:rPr lang="en-US" altLang="en-US" sz="2000">
                <a:solidFill>
                  <a:schemeClr val="tx2"/>
                </a:solidFill>
                <a:effectLst>
                  <a:outerShdw blurRad="38100" dist="38100" dir="2700000" algn="tl">
                    <a:srgbClr val="000000"/>
                  </a:outerShdw>
                </a:effectLst>
                <a:latin typeface="Verdana" panose="020B0604030504040204" pitchFamily="34" charset="0"/>
              </a:rPr>
              <a:t>Add Your Text</a:t>
            </a:r>
          </a:p>
        </p:txBody>
      </p:sp>
      <p:sp>
        <p:nvSpPr>
          <p:cNvPr id="115717" name="Text Box 5"/>
          <p:cNvSpPr txBox="1">
            <a:spLocks noChangeArrowheads="1"/>
          </p:cNvSpPr>
          <p:nvPr/>
        </p:nvSpPr>
        <p:spPr bwMode="gray">
          <a:xfrm>
            <a:off x="3656013" y="3048000"/>
            <a:ext cx="1806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solidFill>
                  <a:schemeClr val="bg1"/>
                </a:solidFill>
              </a:rPr>
              <a:t>Add Your Text</a:t>
            </a:r>
          </a:p>
        </p:txBody>
      </p:sp>
      <p:grpSp>
        <p:nvGrpSpPr>
          <p:cNvPr id="115718" name="Group 6"/>
          <p:cNvGrpSpPr>
            <a:grpSpLocks/>
          </p:cNvGrpSpPr>
          <p:nvPr/>
        </p:nvGrpSpPr>
        <p:grpSpPr bwMode="auto">
          <a:xfrm>
            <a:off x="914400" y="4311650"/>
            <a:ext cx="1579563" cy="2070100"/>
            <a:chOff x="576" y="2476"/>
            <a:chExt cx="995" cy="1304"/>
          </a:xfrm>
        </p:grpSpPr>
        <p:grpSp>
          <p:nvGrpSpPr>
            <p:cNvPr id="115719" name="Group 7"/>
            <p:cNvGrpSpPr>
              <a:grpSpLocks/>
            </p:cNvGrpSpPr>
            <p:nvPr/>
          </p:nvGrpSpPr>
          <p:grpSpPr bwMode="auto">
            <a:xfrm>
              <a:off x="576" y="2476"/>
              <a:ext cx="936" cy="954"/>
              <a:chOff x="624" y="1584"/>
              <a:chExt cx="1248" cy="1296"/>
            </a:xfrm>
          </p:grpSpPr>
          <p:grpSp>
            <p:nvGrpSpPr>
              <p:cNvPr id="115720" name="Group 8"/>
              <p:cNvGrpSpPr>
                <a:grpSpLocks/>
              </p:cNvGrpSpPr>
              <p:nvPr/>
            </p:nvGrpSpPr>
            <p:grpSpPr bwMode="auto">
              <a:xfrm>
                <a:off x="624" y="1584"/>
                <a:ext cx="1248" cy="1296"/>
                <a:chOff x="2016" y="1920"/>
                <a:chExt cx="1680" cy="1680"/>
              </a:xfrm>
            </p:grpSpPr>
            <p:sp>
              <p:nvSpPr>
                <p:cNvPr id="115721" name="Oval 9"/>
                <p:cNvSpPr>
                  <a:spLocks noChangeArrowheads="1"/>
                </p:cNvSpPr>
                <p:nvPr/>
              </p:nvSpPr>
              <p:spPr bwMode="gray">
                <a:xfrm>
                  <a:off x="2016" y="1920"/>
                  <a:ext cx="1680" cy="1680"/>
                </a:xfrm>
                <a:prstGeom prst="ellipse">
                  <a:avLst/>
                </a:prstGeom>
                <a:gradFill rotWithShape="1">
                  <a:gsLst>
                    <a:gs pos="0">
                      <a:schemeClr val="accent2"/>
                    </a:gs>
                    <a:gs pos="100000">
                      <a:schemeClr val="accent2">
                        <a:gamma/>
                        <a:shade val="63529"/>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22" name="Freeform 10"/>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2"/>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115723" name="Text Box 11"/>
              <p:cNvSpPr txBox="1">
                <a:spLocks noChangeArrowheads="1"/>
              </p:cNvSpPr>
              <p:nvPr/>
            </p:nvSpPr>
            <p:spPr bwMode="gray">
              <a:xfrm>
                <a:off x="756" y="2244"/>
                <a:ext cx="974"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rgbClr val="FFFFFF"/>
                    </a:solidFill>
                    <a:effectLst>
                      <a:outerShdw blurRad="38100" dist="38100" dir="2700000" algn="tl">
                        <a:srgbClr val="C0C0C0"/>
                      </a:outerShdw>
                    </a:effectLst>
                  </a:rPr>
                  <a:t>concept</a:t>
                </a:r>
              </a:p>
            </p:txBody>
          </p:sp>
        </p:grpSp>
        <p:sp>
          <p:nvSpPr>
            <p:cNvPr id="115724" name="Oval 12"/>
            <p:cNvSpPr>
              <a:spLocks noChangeArrowheads="1"/>
            </p:cNvSpPr>
            <p:nvPr/>
          </p:nvSpPr>
          <p:spPr bwMode="auto">
            <a:xfrm>
              <a:off x="576" y="3504"/>
              <a:ext cx="995" cy="276"/>
            </a:xfrm>
            <a:prstGeom prst="ellipse">
              <a:avLst/>
            </a:prstGeom>
            <a:gradFill rotWithShape="1">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grpSp>
      <p:grpSp>
        <p:nvGrpSpPr>
          <p:cNvPr id="115725" name="Group 13"/>
          <p:cNvGrpSpPr>
            <a:grpSpLocks/>
          </p:cNvGrpSpPr>
          <p:nvPr/>
        </p:nvGrpSpPr>
        <p:grpSpPr bwMode="auto">
          <a:xfrm>
            <a:off x="2819400" y="4311650"/>
            <a:ext cx="1617663" cy="2070100"/>
            <a:chOff x="1776" y="2476"/>
            <a:chExt cx="1019" cy="1304"/>
          </a:xfrm>
        </p:grpSpPr>
        <p:grpSp>
          <p:nvGrpSpPr>
            <p:cNvPr id="115726" name="Group 14"/>
            <p:cNvGrpSpPr>
              <a:grpSpLocks/>
            </p:cNvGrpSpPr>
            <p:nvPr/>
          </p:nvGrpSpPr>
          <p:grpSpPr bwMode="auto">
            <a:xfrm>
              <a:off x="1776" y="2476"/>
              <a:ext cx="960" cy="958"/>
              <a:chOff x="2016" y="1920"/>
              <a:chExt cx="1680" cy="1680"/>
            </a:xfrm>
          </p:grpSpPr>
          <p:sp>
            <p:nvSpPr>
              <p:cNvPr id="115727" name="Oval 15"/>
              <p:cNvSpPr>
                <a:spLocks noChangeArrowheads="1"/>
              </p:cNvSpPr>
              <p:nvPr/>
            </p:nvSpPr>
            <p:spPr bwMode="gray">
              <a:xfrm>
                <a:off x="2016" y="1920"/>
                <a:ext cx="1680" cy="1680"/>
              </a:xfrm>
              <a:prstGeom prst="ellipse">
                <a:avLst/>
              </a:prstGeom>
              <a:gradFill rotWithShape="1">
                <a:gsLst>
                  <a:gs pos="0">
                    <a:schemeClr val="hlink"/>
                  </a:gs>
                  <a:gs pos="100000">
                    <a:schemeClr val="hlink">
                      <a:gamma/>
                      <a:shade val="51373"/>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endParaRPr lang="en-US"/>
              </a:p>
            </p:txBody>
          </p:sp>
          <p:sp>
            <p:nvSpPr>
              <p:cNvPr id="115728" name="Freeform 16"/>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hlink">
                      <a:gamma/>
                      <a:tint val="0"/>
                      <a:invGamma/>
                    </a:schemeClr>
                  </a:gs>
                  <a:gs pos="100000">
                    <a:schemeClr val="hlink"/>
                  </a:gs>
                </a:gsLst>
                <a:lin ang="5400000" scaled="1"/>
              </a:gradFill>
              <a:ln>
                <a:noFill/>
              </a:ln>
              <a:effectLst/>
              <a:extLst>
                <a:ext uri="{91240B29-F687-4F45-9708-019B960494DF}">
                  <a14:hiddenLine xmlns:a14="http://schemas.microsoft.com/office/drawing/2010/main" w="0">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15729" name="Text Box 17"/>
            <p:cNvSpPr txBox="1">
              <a:spLocks noChangeArrowheads="1"/>
            </p:cNvSpPr>
            <p:nvPr/>
          </p:nvSpPr>
          <p:spPr bwMode="gray">
            <a:xfrm>
              <a:off x="1824" y="293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000" b="1">
                  <a:solidFill>
                    <a:srgbClr val="FFFFFF"/>
                  </a:solidFill>
                  <a:effectLst>
                    <a:outerShdw blurRad="38100" dist="38100" dir="2700000" algn="tl">
                      <a:srgbClr val="C0C0C0"/>
                    </a:outerShdw>
                  </a:effectLst>
                </a:rPr>
                <a:t>Concept</a:t>
              </a:r>
            </a:p>
          </p:txBody>
        </p:sp>
        <p:sp>
          <p:nvSpPr>
            <p:cNvPr id="115730" name="Oval 18"/>
            <p:cNvSpPr>
              <a:spLocks noChangeArrowheads="1"/>
            </p:cNvSpPr>
            <p:nvPr/>
          </p:nvSpPr>
          <p:spPr bwMode="auto">
            <a:xfrm>
              <a:off x="1800" y="3504"/>
              <a:ext cx="995" cy="276"/>
            </a:xfrm>
            <a:prstGeom prst="ellipse">
              <a:avLst/>
            </a:prstGeom>
            <a:gradFill rotWithShape="1">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grpSp>
      <p:grpSp>
        <p:nvGrpSpPr>
          <p:cNvPr id="115731" name="Group 19"/>
          <p:cNvGrpSpPr>
            <a:grpSpLocks/>
          </p:cNvGrpSpPr>
          <p:nvPr/>
        </p:nvGrpSpPr>
        <p:grpSpPr bwMode="auto">
          <a:xfrm>
            <a:off x="4876800" y="4267200"/>
            <a:ext cx="1631950" cy="2114550"/>
            <a:chOff x="3072" y="2448"/>
            <a:chExt cx="1028" cy="1332"/>
          </a:xfrm>
        </p:grpSpPr>
        <p:grpSp>
          <p:nvGrpSpPr>
            <p:cNvPr id="115732" name="Group 20"/>
            <p:cNvGrpSpPr>
              <a:grpSpLocks/>
            </p:cNvGrpSpPr>
            <p:nvPr/>
          </p:nvGrpSpPr>
          <p:grpSpPr bwMode="auto">
            <a:xfrm>
              <a:off x="3072" y="2448"/>
              <a:ext cx="960" cy="958"/>
              <a:chOff x="2016" y="1920"/>
              <a:chExt cx="1680" cy="1680"/>
            </a:xfrm>
          </p:grpSpPr>
          <p:sp>
            <p:nvSpPr>
              <p:cNvPr id="115733" name="Oval 21"/>
              <p:cNvSpPr>
                <a:spLocks noChangeArrowheads="1"/>
              </p:cNvSpPr>
              <p:nvPr/>
            </p:nvSpPr>
            <p:spPr bwMode="gray">
              <a:xfrm>
                <a:off x="2016" y="1920"/>
                <a:ext cx="1680" cy="1680"/>
              </a:xfrm>
              <a:prstGeom prst="ellipse">
                <a:avLst/>
              </a:prstGeom>
              <a:gradFill rotWithShape="1">
                <a:gsLst>
                  <a:gs pos="0">
                    <a:schemeClr val="accent1"/>
                  </a:gs>
                  <a:gs pos="100000">
                    <a:schemeClr val="accent1">
                      <a:gamma/>
                      <a:shade val="51373"/>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endParaRPr lang="en-US"/>
              </a:p>
            </p:txBody>
          </p:sp>
          <p:sp>
            <p:nvSpPr>
              <p:cNvPr id="115734" name="Freeform 22"/>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accent1">
                      <a:gamma/>
                      <a:tint val="0"/>
                      <a:invGamma/>
                    </a:schemeClr>
                  </a:gs>
                  <a:gs pos="100000">
                    <a:schemeClr val="accent1"/>
                  </a:gs>
                </a:gsLst>
                <a:lin ang="5400000" scaled="1"/>
              </a:gradFill>
              <a:ln>
                <a:noFill/>
              </a:ln>
              <a:effectLst/>
              <a:extLst>
                <a:ext uri="{91240B29-F687-4F45-9708-019B960494DF}">
                  <a14:hiddenLine xmlns:a14="http://schemas.microsoft.com/office/drawing/2010/main" w="0">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15735" name="Text Box 23"/>
            <p:cNvSpPr txBox="1">
              <a:spLocks noChangeArrowheads="1"/>
            </p:cNvSpPr>
            <p:nvPr/>
          </p:nvSpPr>
          <p:spPr bwMode="gray">
            <a:xfrm>
              <a:off x="3120" y="2908"/>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000" b="1">
                  <a:solidFill>
                    <a:srgbClr val="FFFFFF"/>
                  </a:solidFill>
                  <a:effectLst>
                    <a:outerShdw blurRad="38100" dist="38100" dir="2700000" algn="tl">
                      <a:srgbClr val="C0C0C0"/>
                    </a:outerShdw>
                  </a:effectLst>
                </a:rPr>
                <a:t>Concept</a:t>
              </a:r>
            </a:p>
          </p:txBody>
        </p:sp>
        <p:sp>
          <p:nvSpPr>
            <p:cNvPr id="115736" name="Oval 24"/>
            <p:cNvSpPr>
              <a:spLocks noChangeArrowheads="1"/>
            </p:cNvSpPr>
            <p:nvPr/>
          </p:nvSpPr>
          <p:spPr bwMode="auto">
            <a:xfrm>
              <a:off x="3105" y="3504"/>
              <a:ext cx="995" cy="276"/>
            </a:xfrm>
            <a:prstGeom prst="ellipse">
              <a:avLst/>
            </a:prstGeom>
            <a:gradFill rotWithShape="1">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grpSp>
      <p:grpSp>
        <p:nvGrpSpPr>
          <p:cNvPr id="115737" name="Group 25"/>
          <p:cNvGrpSpPr>
            <a:grpSpLocks/>
          </p:cNvGrpSpPr>
          <p:nvPr/>
        </p:nvGrpSpPr>
        <p:grpSpPr bwMode="auto">
          <a:xfrm>
            <a:off x="6781800" y="4267200"/>
            <a:ext cx="1579563" cy="2114550"/>
            <a:chOff x="4272" y="2448"/>
            <a:chExt cx="995" cy="1332"/>
          </a:xfrm>
        </p:grpSpPr>
        <p:grpSp>
          <p:nvGrpSpPr>
            <p:cNvPr id="115738" name="Group 26"/>
            <p:cNvGrpSpPr>
              <a:grpSpLocks/>
            </p:cNvGrpSpPr>
            <p:nvPr/>
          </p:nvGrpSpPr>
          <p:grpSpPr bwMode="auto">
            <a:xfrm>
              <a:off x="4272" y="2448"/>
              <a:ext cx="960" cy="965"/>
              <a:chOff x="2400" y="1488"/>
              <a:chExt cx="1152" cy="1152"/>
            </a:xfrm>
          </p:grpSpPr>
          <p:grpSp>
            <p:nvGrpSpPr>
              <p:cNvPr id="115739" name="Group 27"/>
              <p:cNvGrpSpPr>
                <a:grpSpLocks/>
              </p:cNvGrpSpPr>
              <p:nvPr/>
            </p:nvGrpSpPr>
            <p:grpSpPr bwMode="auto">
              <a:xfrm>
                <a:off x="2400" y="1488"/>
                <a:ext cx="1152" cy="1152"/>
                <a:chOff x="2016" y="1920"/>
                <a:chExt cx="1680" cy="1680"/>
              </a:xfrm>
            </p:grpSpPr>
            <p:sp>
              <p:nvSpPr>
                <p:cNvPr id="115740" name="Oval 28"/>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41" name="Freeform 29"/>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folHlink"/>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115742" name="Text Box 30"/>
              <p:cNvSpPr txBox="1">
                <a:spLocks noChangeArrowheads="1"/>
              </p:cNvSpPr>
              <p:nvPr/>
            </p:nvSpPr>
            <p:spPr bwMode="gray">
              <a:xfrm>
                <a:off x="2508" y="2025"/>
                <a:ext cx="908"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rgbClr val="FFFFFF"/>
                    </a:solidFill>
                    <a:effectLst>
                      <a:outerShdw blurRad="38100" dist="38100" dir="2700000" algn="tl">
                        <a:srgbClr val="C0C0C0"/>
                      </a:outerShdw>
                    </a:effectLst>
                  </a:rPr>
                  <a:t>Concept</a:t>
                </a:r>
              </a:p>
            </p:txBody>
          </p:sp>
        </p:grpSp>
        <p:sp>
          <p:nvSpPr>
            <p:cNvPr id="115743" name="Oval 31"/>
            <p:cNvSpPr>
              <a:spLocks noChangeArrowheads="1"/>
            </p:cNvSpPr>
            <p:nvPr/>
          </p:nvSpPr>
          <p:spPr bwMode="auto">
            <a:xfrm>
              <a:off x="4272" y="3504"/>
              <a:ext cx="995" cy="276"/>
            </a:xfrm>
            <a:prstGeom prst="ellipse">
              <a:avLst/>
            </a:prstGeom>
            <a:gradFill rotWithShape="1">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subTitle" idx="1"/>
          </p:nvPr>
        </p:nvSpPr>
        <p:spPr bwMode="white">
          <a:xfrm>
            <a:off x="2438400" y="3319463"/>
            <a:ext cx="5410200" cy="414337"/>
          </a:xfrm>
          <a:ln/>
          <a:extLst>
            <a:ext uri="{91240B29-F687-4F45-9708-019B960494DF}">
              <a14:hiddenLine xmlns:a14="http://schemas.microsoft.com/office/drawing/2010/main" w="9525">
                <a:solidFill>
                  <a:schemeClr val="bg1"/>
                </a:solidFill>
                <a:miter lim="800000"/>
                <a:headEnd/>
                <a:tailEnd/>
              </a14:hiddenLine>
            </a:ext>
          </a:extLst>
        </p:spPr>
        <p:txBody>
          <a:bodyPr/>
          <a:lstStyle/>
          <a:p>
            <a:pPr>
              <a:lnSpc>
                <a:spcPct val="80000"/>
              </a:lnSpc>
            </a:pPr>
            <a:r>
              <a:rPr lang="en-US" altLang="en-US" sz="1600"/>
              <a:t>www.themegallery.com</a:t>
            </a:r>
          </a:p>
        </p:txBody>
      </p:sp>
      <p:sp>
        <p:nvSpPr>
          <p:cNvPr id="104452" name="Text Box 4"/>
          <p:cNvSpPr txBox="1">
            <a:spLocks noChangeArrowheads="1"/>
          </p:cNvSpPr>
          <p:nvPr/>
        </p:nvSpPr>
        <p:spPr bwMode="auto">
          <a:xfrm>
            <a:off x="2713038" y="5927725"/>
            <a:ext cx="3001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chemeClr val="bg1"/>
                </a:solidFill>
              </a:rPr>
              <a:t>www.themegallery.com</a:t>
            </a:r>
          </a:p>
        </p:txBody>
      </p:sp>
      <p:sp>
        <p:nvSpPr>
          <p:cNvPr id="104453" name="WordArt 5"/>
          <p:cNvSpPr>
            <a:spLocks noChangeArrowheads="1" noChangeShapeType="1" noTextEdit="1"/>
          </p:cNvSpPr>
          <p:nvPr/>
        </p:nvSpPr>
        <p:spPr bwMode="gray">
          <a:xfrm>
            <a:off x="2195513" y="2132013"/>
            <a:ext cx="5689600" cy="792162"/>
          </a:xfrm>
          <a:prstGeom prst="rect">
            <a:avLst/>
          </a:prstGeom>
        </p:spPr>
        <p:txBody>
          <a:bodyPr wrap="none" fromWordArt="1">
            <a:prstTxWarp prst="textDeflate">
              <a:avLst>
                <a:gd name="adj" fmla="val 0"/>
              </a:avLst>
            </a:prstTxWarp>
          </a:bodyPr>
          <a:lstStyle/>
          <a:p>
            <a:r>
              <a:rPr lang="en-US" sz="3600" b="1" kern="10">
                <a:ln w="28575">
                  <a:solidFill>
                    <a:schemeClr val="bg1"/>
                  </a:solidFill>
                  <a:round/>
                  <a:headEnd/>
                  <a:tailEnd/>
                </a:ln>
                <a:gradFill rotWithShape="1">
                  <a:gsLst>
                    <a:gs pos="0">
                      <a:schemeClr val="hlink"/>
                    </a:gs>
                    <a:gs pos="100000">
                      <a:schemeClr val="accent1"/>
                    </a:gs>
                  </a:gsLst>
                  <a:lin ang="0" scaled="1"/>
                </a:gradFill>
                <a:effectLst>
                  <a:outerShdw dist="53882" dir="2700000" algn="ctr" rotWithShape="0">
                    <a:schemeClr val="tx2">
                      <a:alpha val="50000"/>
                    </a:schemeClr>
                  </a:outerShdw>
                </a:effectLst>
                <a:cs typeface="Arial" panose="020B0604020202020204" pitchFamily="34" charset="0"/>
              </a:rPr>
              <a:t>Thank You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04453"/>
                                        </p:tgtEl>
                                        <p:attrNameLst>
                                          <p:attrName>style.visibility</p:attrName>
                                        </p:attrNameLst>
                                      </p:cBhvr>
                                      <p:to>
                                        <p:strVal val="visible"/>
                                      </p:to>
                                    </p:set>
                                    <p:anim calcmode="lin" valueType="num">
                                      <p:cBhvr>
                                        <p:cTn id="7" dur="500" fill="hold"/>
                                        <p:tgtEl>
                                          <p:spTgt spid="104453"/>
                                        </p:tgtEl>
                                        <p:attrNameLst>
                                          <p:attrName>ppt_w</p:attrName>
                                        </p:attrNameLst>
                                      </p:cBhvr>
                                      <p:tavLst>
                                        <p:tav tm="0">
                                          <p:val>
                                            <p:fltVal val="0"/>
                                          </p:val>
                                        </p:tav>
                                        <p:tav tm="100000">
                                          <p:val>
                                            <p:strVal val="#ppt_w"/>
                                          </p:val>
                                        </p:tav>
                                      </p:tavLst>
                                    </p:anim>
                                    <p:anim calcmode="lin" valueType="num">
                                      <p:cBhvr>
                                        <p:cTn id="8" dur="500" fill="hold"/>
                                        <p:tgtEl>
                                          <p:spTgt spid="104453"/>
                                        </p:tgtEl>
                                        <p:attrNameLst>
                                          <p:attrName>ppt_h</p:attrName>
                                        </p:attrNameLst>
                                      </p:cBhvr>
                                      <p:tavLst>
                                        <p:tav tm="0">
                                          <p:val>
                                            <p:fltVal val="0"/>
                                          </p:val>
                                        </p:tav>
                                        <p:tav tm="100000">
                                          <p:val>
                                            <p:strVal val="#ppt_h"/>
                                          </p:val>
                                        </p:tav>
                                      </p:tavLst>
                                    </p:anim>
                                    <p:animEffect transition="in" filter="fade">
                                      <p:cBhvr>
                                        <p:cTn id="9" dur="500"/>
                                        <p:tgtEl>
                                          <p:spTgt spid="104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en-US" smtClean="0"/>
              <a:t>Game 3D </a:t>
            </a:r>
            <a:r>
              <a:rPr lang="en-US" altLang="en-US" err="1" smtClean="0"/>
              <a:t>trên</a:t>
            </a:r>
            <a:r>
              <a:rPr lang="en-US" altLang="en-US" smtClean="0"/>
              <a:t> </a:t>
            </a:r>
            <a:r>
              <a:rPr lang="en-US" altLang="en-US" err="1" smtClean="0"/>
              <a:t>thiết</a:t>
            </a:r>
            <a:r>
              <a:rPr lang="en-US" altLang="en-US" smtClean="0"/>
              <a:t> </a:t>
            </a:r>
            <a:r>
              <a:rPr lang="en-US" altLang="en-US" err="1" smtClean="0"/>
              <a:t>bị</a:t>
            </a:r>
            <a:r>
              <a:rPr lang="en-US" altLang="en-US" smtClean="0"/>
              <a:t> di </a:t>
            </a:r>
            <a:r>
              <a:rPr lang="en-US" altLang="en-US" err="1" smtClean="0"/>
              <a:t>động</a:t>
            </a:r>
            <a:endParaRPr lang="en-US" altLang="en-US"/>
          </a:p>
        </p:txBody>
      </p:sp>
      <p:sp>
        <p:nvSpPr>
          <p:cNvPr id="86019" name="Rectangle 3"/>
          <p:cNvSpPr>
            <a:spLocks noGrp="1" noChangeArrowheads="1"/>
          </p:cNvSpPr>
          <p:nvPr>
            <p:ph type="body" idx="1"/>
          </p:nvPr>
        </p:nvSpPr>
        <p:spPr>
          <a:xfrm>
            <a:off x="381000" y="1295400"/>
            <a:ext cx="7824788" cy="4851400"/>
          </a:xfrm>
        </p:spPr>
        <p:txBody>
          <a:bodyPr/>
          <a:lstStyle/>
          <a:p>
            <a:pPr>
              <a:lnSpc>
                <a:spcPct val="80000"/>
              </a:lnSpc>
            </a:pPr>
            <a:r>
              <a:rPr lang="en-US" altLang="en-US" sz="2400" b="1" err="1" smtClean="0"/>
              <a:t>Một</a:t>
            </a:r>
            <a:r>
              <a:rPr lang="en-US" altLang="en-US" sz="2400" b="1" smtClean="0"/>
              <a:t> </a:t>
            </a:r>
            <a:r>
              <a:rPr lang="en-US" altLang="en-US" sz="2400" b="1" err="1" smtClean="0"/>
              <a:t>số</a:t>
            </a:r>
            <a:r>
              <a:rPr lang="en-US" altLang="en-US" sz="2400" b="1" smtClean="0"/>
              <a:t> </a:t>
            </a:r>
            <a:r>
              <a:rPr lang="en-US" altLang="en-US" sz="2400" b="1" err="1" smtClean="0"/>
              <a:t>ứng</a:t>
            </a:r>
            <a:r>
              <a:rPr lang="en-US" altLang="en-US" sz="2400" b="1" smtClean="0"/>
              <a:t> </a:t>
            </a:r>
            <a:r>
              <a:rPr lang="en-US" altLang="en-US" sz="2400" b="1" err="1" smtClean="0"/>
              <a:t>dụng</a:t>
            </a:r>
            <a:r>
              <a:rPr lang="en-US" altLang="en-US" sz="2400" b="1" smtClean="0"/>
              <a:t> game 3D:</a:t>
            </a:r>
            <a:endParaRPr lang="en-US" altLang="en-US" sz="2400" b="1"/>
          </a:p>
        </p:txBody>
      </p:sp>
      <p:graphicFrame>
        <p:nvGraphicFramePr>
          <p:cNvPr id="5" name="Table 4"/>
          <p:cNvGraphicFramePr>
            <a:graphicFrameLocks noGrp="1"/>
          </p:cNvGraphicFramePr>
          <p:nvPr>
            <p:extLst>
              <p:ext uri="{D42A27DB-BD31-4B8C-83A1-F6EECF244321}">
                <p14:modId xmlns:p14="http://schemas.microsoft.com/office/powerpoint/2010/main" val="268466787"/>
              </p:ext>
            </p:extLst>
          </p:nvPr>
        </p:nvGraphicFramePr>
        <p:xfrm>
          <a:off x="609600" y="1915158"/>
          <a:ext cx="8077200" cy="4658678"/>
        </p:xfrm>
        <a:graphic>
          <a:graphicData uri="http://schemas.openxmlformats.org/drawingml/2006/table">
            <a:tbl>
              <a:tblPr firstRow="1" bandRow="1">
                <a:tableStyleId>{69C7853C-536D-4A76-A0AE-DD22124D55A5}</a:tableStyleId>
              </a:tblPr>
              <a:tblGrid>
                <a:gridCol w="4038600"/>
                <a:gridCol w="4038600"/>
              </a:tblGrid>
              <a:tr h="2329339">
                <a:tc>
                  <a:txBody>
                    <a:bodyPr/>
                    <a:lstStyle/>
                    <a:p>
                      <a:endParaRPr lang="en-US" sz="1800" kern="1200" smtClean="0">
                        <a:solidFill>
                          <a:schemeClr val="tx1"/>
                        </a:solidFill>
                        <a:effectLst/>
                        <a:latin typeface="+mn-lt"/>
                        <a:ea typeface="+mn-ea"/>
                        <a:cs typeface="+mn-cs"/>
                      </a:endParaRPr>
                    </a:p>
                  </a:txBody>
                  <a:tcPr/>
                </a:tc>
                <a:tc>
                  <a:txBody>
                    <a:bodyPr/>
                    <a:lstStyle/>
                    <a:p>
                      <a:endParaRPr lang="en-US"/>
                    </a:p>
                  </a:txBody>
                  <a:tcPr/>
                </a:tc>
              </a:tr>
              <a:tr h="2329339">
                <a:tc>
                  <a:txBody>
                    <a:bodyPr/>
                    <a:lstStyle/>
                    <a:p>
                      <a:endParaRPr lang="en-US"/>
                    </a:p>
                  </a:txBody>
                  <a:tcPr/>
                </a:tc>
                <a:tc>
                  <a:txBody>
                    <a:bodyPr/>
                    <a:lstStyle/>
                    <a:p>
                      <a:endParaRPr lang="en-US"/>
                    </a:p>
                  </a:txBody>
                  <a:tcPr/>
                </a:tc>
              </a:tr>
            </a:tbl>
          </a:graphicData>
        </a:graphic>
      </p:graphicFrame>
      <p:pic>
        <p:nvPicPr>
          <p:cNvPr id="13" name="Picture 12"/>
          <p:cNvPicPr/>
          <p:nvPr/>
        </p:nvPicPr>
        <p:blipFill>
          <a:blip r:embed="rId2">
            <a:extLst>
              <a:ext uri="{28A0092B-C50C-407E-A947-70E740481C1C}">
                <a14:useLocalDpi xmlns:a14="http://schemas.microsoft.com/office/drawing/2010/main" val="0"/>
              </a:ext>
            </a:extLst>
          </a:blip>
          <a:stretch>
            <a:fillRect/>
          </a:stretch>
        </p:blipFill>
        <p:spPr bwMode="auto">
          <a:xfrm>
            <a:off x="1352550" y="1829435"/>
            <a:ext cx="2867025" cy="1751965"/>
          </a:xfrm>
          <a:prstGeom prst="rect">
            <a:avLst/>
          </a:prstGeom>
          <a:ln>
            <a:noFill/>
          </a:ln>
          <a:effectLst>
            <a:softEdge rad="112500"/>
          </a:effectLst>
        </p:spPr>
      </p:pic>
      <p:pic>
        <p:nvPicPr>
          <p:cNvPr id="14" name="Picture 13"/>
          <p:cNvPicPr/>
          <p:nvPr/>
        </p:nvPicPr>
        <p:blipFill>
          <a:blip r:embed="rId3">
            <a:extLst>
              <a:ext uri="{28A0092B-C50C-407E-A947-70E740481C1C}">
                <a14:useLocalDpi xmlns:a14="http://schemas.microsoft.com/office/drawing/2010/main" val="0"/>
              </a:ext>
            </a:extLst>
          </a:blip>
          <a:stretch>
            <a:fillRect/>
          </a:stretch>
        </p:blipFill>
        <p:spPr bwMode="auto">
          <a:xfrm>
            <a:off x="5209370" y="1828800"/>
            <a:ext cx="2838450" cy="1714500"/>
          </a:xfrm>
          <a:prstGeom prst="rect">
            <a:avLst/>
          </a:prstGeom>
          <a:ln>
            <a:noFill/>
          </a:ln>
          <a:effectLst>
            <a:softEdge rad="112500"/>
          </a:effectLst>
        </p:spPr>
      </p:pic>
      <p:pic>
        <p:nvPicPr>
          <p:cNvPr id="15" name="Picture 14"/>
          <p:cNvPicPr/>
          <p:nvPr/>
        </p:nvPicPr>
        <p:blipFill>
          <a:blip r:embed="rId4">
            <a:extLst>
              <a:ext uri="{28A0092B-C50C-407E-A947-70E740481C1C}">
                <a14:useLocalDpi xmlns:a14="http://schemas.microsoft.com/office/drawing/2010/main" val="0"/>
              </a:ext>
            </a:extLst>
          </a:blip>
          <a:stretch>
            <a:fillRect/>
          </a:stretch>
        </p:blipFill>
        <p:spPr bwMode="auto">
          <a:xfrm>
            <a:off x="1304925" y="4333875"/>
            <a:ext cx="2886075" cy="1685925"/>
          </a:xfrm>
          <a:prstGeom prst="rect">
            <a:avLst/>
          </a:prstGeom>
          <a:ln>
            <a:noFill/>
          </a:ln>
          <a:effectLst>
            <a:softEdge rad="112500"/>
          </a:effectLst>
        </p:spPr>
      </p:pic>
      <p:pic>
        <p:nvPicPr>
          <p:cNvPr id="16" name="Picture 15"/>
          <p:cNvPicPr/>
          <p:nvPr/>
        </p:nvPicPr>
        <p:blipFill>
          <a:blip r:embed="rId5">
            <a:extLst>
              <a:ext uri="{28A0092B-C50C-407E-A947-70E740481C1C}">
                <a14:useLocalDpi xmlns:a14="http://schemas.microsoft.com/office/drawing/2010/main" val="0"/>
              </a:ext>
            </a:extLst>
          </a:blip>
          <a:stretch>
            <a:fillRect/>
          </a:stretch>
        </p:blipFill>
        <p:spPr bwMode="auto">
          <a:xfrm>
            <a:off x="5257800" y="4363085"/>
            <a:ext cx="2705100" cy="1656715"/>
          </a:xfrm>
          <a:prstGeom prst="rect">
            <a:avLst/>
          </a:prstGeom>
          <a:noFill/>
          <a:ln>
            <a:noFill/>
          </a:ln>
          <a:effectLst>
            <a:softEdge rad="112500"/>
          </a:effectLst>
        </p:spPr>
      </p:pic>
      <p:sp>
        <p:nvSpPr>
          <p:cNvPr id="7" name="TextBox 6"/>
          <p:cNvSpPr txBox="1"/>
          <p:nvPr/>
        </p:nvSpPr>
        <p:spPr>
          <a:xfrm>
            <a:off x="1584254" y="3530025"/>
            <a:ext cx="2402004" cy="584775"/>
          </a:xfrm>
          <a:prstGeom prst="rect">
            <a:avLst/>
          </a:prstGeom>
          <a:noFill/>
        </p:spPr>
        <p:txBody>
          <a:bodyPr wrap="none" rtlCol="0">
            <a:spAutoFit/>
          </a:bodyPr>
          <a:lstStyle/>
          <a:p>
            <a:pPr lvl="0"/>
            <a:r>
              <a:rPr lang="en-US" sz="1600" b="1" i="1"/>
              <a:t>Game Asphalt 8</a:t>
            </a:r>
          </a:p>
          <a:p>
            <a:r>
              <a:rPr lang="en-US" sz="1600" b="1"/>
              <a:t>(</a:t>
            </a:r>
            <a:r>
              <a:rPr lang="en-US" sz="1600" b="1" err="1"/>
              <a:t>Nguồn</a:t>
            </a:r>
            <a:r>
              <a:rPr lang="en-US" sz="1600" b="1"/>
              <a:t>: </a:t>
            </a:r>
            <a:r>
              <a:rPr lang="en-US" sz="1600" b="1" u="sng" smtClean="0">
                <a:solidFill>
                  <a:schemeClr val="tx2"/>
                </a:solidFill>
              </a:rPr>
              <a:t>www.genk.vn</a:t>
            </a:r>
            <a:r>
              <a:rPr lang="en-US" sz="1600" b="1" smtClean="0"/>
              <a:t>)</a:t>
            </a:r>
            <a:endParaRPr lang="en-US" sz="1600" b="1"/>
          </a:p>
        </p:txBody>
      </p:sp>
      <p:sp>
        <p:nvSpPr>
          <p:cNvPr id="12" name="TextBox 11"/>
          <p:cNvSpPr txBox="1"/>
          <p:nvPr/>
        </p:nvSpPr>
        <p:spPr>
          <a:xfrm>
            <a:off x="5475924" y="3530025"/>
            <a:ext cx="2402004" cy="584775"/>
          </a:xfrm>
          <a:prstGeom prst="rect">
            <a:avLst/>
          </a:prstGeom>
          <a:noFill/>
        </p:spPr>
        <p:txBody>
          <a:bodyPr wrap="none" rtlCol="0">
            <a:spAutoFit/>
          </a:bodyPr>
          <a:lstStyle/>
          <a:p>
            <a:r>
              <a:rPr lang="en-US" sz="1600" b="1" i="1" smtClean="0"/>
              <a:t>Game </a:t>
            </a:r>
            <a:r>
              <a:rPr lang="en-US" sz="1600" b="1" i="1"/>
              <a:t>Riptide GP2</a:t>
            </a:r>
          </a:p>
          <a:p>
            <a:r>
              <a:rPr lang="en-US" sz="1600" b="1"/>
              <a:t>(</a:t>
            </a:r>
            <a:r>
              <a:rPr lang="en-US" sz="1600" b="1" err="1"/>
              <a:t>Nguồn</a:t>
            </a:r>
            <a:r>
              <a:rPr lang="en-US" sz="1600" b="1"/>
              <a:t>: </a:t>
            </a:r>
            <a:r>
              <a:rPr lang="en-US" sz="1600" b="1" u="sng" smtClean="0">
                <a:solidFill>
                  <a:schemeClr val="tx2"/>
                </a:solidFill>
              </a:rPr>
              <a:t>www.genk.vn</a:t>
            </a:r>
            <a:r>
              <a:rPr lang="en-US" sz="1600" b="1" smtClean="0"/>
              <a:t>)</a:t>
            </a:r>
            <a:endParaRPr lang="en-US" sz="1600" b="1"/>
          </a:p>
        </p:txBody>
      </p:sp>
      <p:sp>
        <p:nvSpPr>
          <p:cNvPr id="17" name="TextBox 16"/>
          <p:cNvSpPr txBox="1"/>
          <p:nvPr/>
        </p:nvSpPr>
        <p:spPr>
          <a:xfrm>
            <a:off x="1392914" y="5943600"/>
            <a:ext cx="2569486" cy="584775"/>
          </a:xfrm>
          <a:prstGeom prst="rect">
            <a:avLst/>
          </a:prstGeom>
          <a:noFill/>
        </p:spPr>
        <p:txBody>
          <a:bodyPr wrap="none" rtlCol="0">
            <a:spAutoFit/>
          </a:bodyPr>
          <a:lstStyle/>
          <a:p>
            <a:r>
              <a:rPr lang="en-US" sz="1600" b="1" i="1" smtClean="0"/>
              <a:t>Game </a:t>
            </a:r>
            <a:r>
              <a:rPr lang="en-US" sz="1600" b="1" i="1"/>
              <a:t>Dead Trigger 2</a:t>
            </a:r>
          </a:p>
          <a:p>
            <a:r>
              <a:rPr lang="en-US" sz="1600" b="1" i="1"/>
              <a:t>(</a:t>
            </a:r>
            <a:r>
              <a:rPr lang="en-US" sz="1600" b="1" i="1" err="1"/>
              <a:t>Nguồn</a:t>
            </a:r>
            <a:r>
              <a:rPr lang="en-US" sz="1600" b="1" i="1"/>
              <a:t>: </a:t>
            </a:r>
            <a:r>
              <a:rPr lang="en-US" sz="1600" b="1" u="sng">
                <a:solidFill>
                  <a:schemeClr val="tx2"/>
                </a:solidFill>
              </a:rPr>
              <a:t>www.mobay.vn</a:t>
            </a:r>
            <a:r>
              <a:rPr lang="en-US" sz="1600" b="1" i="1"/>
              <a:t>)</a:t>
            </a:r>
            <a:endParaRPr lang="en-US" sz="1600" b="1"/>
          </a:p>
        </p:txBody>
      </p:sp>
      <p:sp>
        <p:nvSpPr>
          <p:cNvPr id="18" name="TextBox 17"/>
          <p:cNvSpPr txBox="1"/>
          <p:nvPr/>
        </p:nvSpPr>
        <p:spPr>
          <a:xfrm>
            <a:off x="4976915" y="5968425"/>
            <a:ext cx="3252685" cy="584775"/>
          </a:xfrm>
          <a:prstGeom prst="rect">
            <a:avLst/>
          </a:prstGeom>
          <a:noFill/>
        </p:spPr>
        <p:txBody>
          <a:bodyPr wrap="none" rtlCol="0">
            <a:spAutoFit/>
          </a:bodyPr>
          <a:lstStyle/>
          <a:p>
            <a:r>
              <a:rPr lang="en-US" sz="1600" b="1" i="1" smtClean="0"/>
              <a:t>Game </a:t>
            </a:r>
            <a:r>
              <a:rPr lang="en-US" sz="1600" b="1" i="1"/>
              <a:t>Assassin’s Creed Pirates</a:t>
            </a:r>
          </a:p>
          <a:p>
            <a:r>
              <a:rPr lang="en-US" sz="1600" b="1" i="1"/>
              <a:t>(</a:t>
            </a:r>
            <a:r>
              <a:rPr lang="en-US" sz="1600" b="1" i="1" err="1"/>
              <a:t>Nguồn</a:t>
            </a:r>
            <a:r>
              <a:rPr lang="en-US" sz="1600" b="1" i="1"/>
              <a:t>: </a:t>
            </a:r>
            <a:r>
              <a:rPr lang="en-US" sz="1600" b="1" u="sng">
                <a:solidFill>
                  <a:schemeClr val="tx2"/>
                </a:solidFill>
              </a:rPr>
              <a:t>www.mobay.vn</a:t>
            </a:r>
            <a:r>
              <a:rPr lang="en-US" sz="1600" b="1" i="1"/>
              <a:t>)</a:t>
            </a:r>
            <a:endParaRPr lang="en-US" sz="1600" b="1"/>
          </a:p>
        </p:txBody>
      </p:sp>
    </p:spTree>
    <p:extLst>
      <p:ext uri="{BB962C8B-B14F-4D97-AF65-F5344CB8AC3E}">
        <p14:creationId xmlns:p14="http://schemas.microsoft.com/office/powerpoint/2010/main" val="812149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en-US" err="1" smtClean="0"/>
              <a:t>Một</a:t>
            </a:r>
            <a:r>
              <a:rPr lang="en-US" altLang="en-US" smtClean="0"/>
              <a:t> </a:t>
            </a:r>
            <a:r>
              <a:rPr lang="en-US" altLang="en-US" err="1" smtClean="0"/>
              <a:t>số</a:t>
            </a:r>
            <a:r>
              <a:rPr lang="en-US" altLang="en-US" smtClean="0"/>
              <a:t> engine </a:t>
            </a:r>
            <a:r>
              <a:rPr lang="en-US" altLang="en-US" err="1" smtClean="0"/>
              <a:t>làm</a:t>
            </a:r>
            <a:r>
              <a:rPr lang="en-US" altLang="en-US" smtClean="0"/>
              <a:t> game </a:t>
            </a:r>
            <a:r>
              <a:rPr lang="en-US" altLang="en-US" err="1" smtClean="0"/>
              <a:t>trên</a:t>
            </a:r>
            <a:r>
              <a:rPr lang="en-US" altLang="en-US" smtClean="0"/>
              <a:t> TBDĐ</a:t>
            </a:r>
            <a:endParaRPr lang="en-US" altLang="en-US" sz="1600"/>
          </a:p>
        </p:txBody>
      </p:sp>
      <p:grpSp>
        <p:nvGrpSpPr>
          <p:cNvPr id="91139" name="Group 3"/>
          <p:cNvGrpSpPr>
            <a:grpSpLocks/>
          </p:cNvGrpSpPr>
          <p:nvPr/>
        </p:nvGrpSpPr>
        <p:grpSpPr bwMode="auto">
          <a:xfrm>
            <a:off x="3051271" y="2402295"/>
            <a:ext cx="2927939" cy="2743471"/>
            <a:chOff x="1853" y="1248"/>
            <a:chExt cx="2033" cy="1846"/>
          </a:xfrm>
        </p:grpSpPr>
        <p:grpSp>
          <p:nvGrpSpPr>
            <p:cNvPr id="91140" name="Group 4"/>
            <p:cNvGrpSpPr>
              <a:grpSpLocks/>
            </p:cNvGrpSpPr>
            <p:nvPr/>
          </p:nvGrpSpPr>
          <p:grpSpPr bwMode="auto">
            <a:xfrm>
              <a:off x="1853" y="1248"/>
              <a:ext cx="2033" cy="1846"/>
              <a:chOff x="1901" y="1824"/>
              <a:chExt cx="2033" cy="1846"/>
            </a:xfrm>
          </p:grpSpPr>
          <p:sp>
            <p:nvSpPr>
              <p:cNvPr id="91141" name="AutoShape 5"/>
              <p:cNvSpPr>
                <a:spLocks noChangeArrowheads="1"/>
              </p:cNvSpPr>
              <p:nvPr/>
            </p:nvSpPr>
            <p:spPr bwMode="gray">
              <a:xfrm rot="15284392" flipH="1">
                <a:off x="1849" y="2849"/>
                <a:ext cx="309" cy="206"/>
              </a:xfrm>
              <a:prstGeom prst="upArrow">
                <a:avLst>
                  <a:gd name="adj1" fmla="val 51676"/>
                  <a:gd name="adj2" fmla="val 100000"/>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91142" name="AutoShape 6"/>
              <p:cNvSpPr>
                <a:spLocks noChangeArrowheads="1"/>
              </p:cNvSpPr>
              <p:nvPr/>
            </p:nvSpPr>
            <p:spPr bwMode="gray">
              <a:xfrm rot="5997770" flipH="1">
                <a:off x="3676" y="2733"/>
                <a:ext cx="309" cy="206"/>
              </a:xfrm>
              <a:prstGeom prst="upArrow">
                <a:avLst>
                  <a:gd name="adj1" fmla="val 51676"/>
                  <a:gd name="adj2" fmla="val 100000"/>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91143" name="AutoShape 7"/>
              <p:cNvSpPr>
                <a:spLocks noChangeArrowheads="1"/>
              </p:cNvSpPr>
              <p:nvPr/>
            </p:nvSpPr>
            <p:spPr bwMode="gray">
              <a:xfrm rot="10800000" flipH="1">
                <a:off x="2755" y="3464"/>
                <a:ext cx="308" cy="206"/>
              </a:xfrm>
              <a:prstGeom prst="upArrow">
                <a:avLst>
                  <a:gd name="adj1" fmla="val 51676"/>
                  <a:gd name="adj2" fmla="val 100000"/>
                </a:avLst>
              </a:prstGeom>
              <a:solidFill>
                <a:srgbClr val="FF0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91144" name="Oval 8"/>
              <p:cNvSpPr>
                <a:spLocks noChangeArrowheads="1"/>
              </p:cNvSpPr>
              <p:nvPr/>
            </p:nvSpPr>
            <p:spPr bwMode="gray">
              <a:xfrm>
                <a:off x="2078" y="1824"/>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solidFill>
                  <a:schemeClr val="bg1"/>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91145" name="Oval 9"/>
              <p:cNvSpPr>
                <a:spLocks noChangeArrowheads="1"/>
              </p:cNvSpPr>
              <p:nvPr/>
            </p:nvSpPr>
            <p:spPr bwMode="gray">
              <a:xfrm>
                <a:off x="2170" y="1915"/>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91146" name="Oval 10"/>
              <p:cNvSpPr>
                <a:spLocks noChangeArrowheads="1"/>
              </p:cNvSpPr>
              <p:nvPr/>
            </p:nvSpPr>
            <p:spPr bwMode="gray">
              <a:xfrm>
                <a:off x="2254" y="2000"/>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91147" name="Oval 11"/>
              <p:cNvSpPr>
                <a:spLocks noChangeArrowheads="1"/>
              </p:cNvSpPr>
              <p:nvPr/>
            </p:nvSpPr>
            <p:spPr bwMode="gray">
              <a:xfrm>
                <a:off x="2254" y="2000"/>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91148" name="Oval 12"/>
              <p:cNvSpPr>
                <a:spLocks noChangeArrowheads="1"/>
              </p:cNvSpPr>
              <p:nvPr/>
            </p:nvSpPr>
            <p:spPr bwMode="gray">
              <a:xfrm>
                <a:off x="2337" y="2083"/>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1149" name="Oval 13"/>
              <p:cNvSpPr>
                <a:spLocks noChangeArrowheads="1"/>
              </p:cNvSpPr>
              <p:nvPr/>
            </p:nvSpPr>
            <p:spPr bwMode="gray">
              <a:xfrm>
                <a:off x="2337" y="2083"/>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sp>
          <p:nvSpPr>
            <p:cNvPr id="91156" name="Text Box 20"/>
            <p:cNvSpPr txBox="1">
              <a:spLocks noChangeArrowheads="1"/>
            </p:cNvSpPr>
            <p:nvPr/>
          </p:nvSpPr>
          <p:spPr bwMode="gray">
            <a:xfrm>
              <a:off x="2437" y="1766"/>
              <a:ext cx="839" cy="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smtClean="0">
                  <a:solidFill>
                    <a:schemeClr val="bg1"/>
                  </a:solidFill>
                </a:rPr>
                <a:t>Game </a:t>
              </a:r>
            </a:p>
            <a:p>
              <a:pPr eaLnBrk="0" hangingPunct="0"/>
              <a:r>
                <a:rPr lang="en-US" altLang="en-US" sz="2400" b="1" smtClean="0">
                  <a:solidFill>
                    <a:schemeClr val="bg1"/>
                  </a:solidFill>
                </a:rPr>
                <a:t>Engine</a:t>
              </a:r>
              <a:endParaRPr lang="en-US" altLang="en-US" sz="2400" b="1">
                <a:solidFill>
                  <a:schemeClr val="bg1"/>
                </a:solidFill>
              </a:endParaRPr>
            </a:p>
          </p:txBody>
        </p:sp>
      </p:grpSp>
      <p:sp>
        <p:nvSpPr>
          <p:cNvPr id="30" name="AutoShape 6"/>
          <p:cNvSpPr>
            <a:spLocks noChangeArrowheads="1"/>
          </p:cNvSpPr>
          <p:nvPr/>
        </p:nvSpPr>
        <p:spPr bwMode="gray">
          <a:xfrm rot="18593457" flipH="1">
            <a:off x="3224833" y="2528550"/>
            <a:ext cx="459227" cy="278360"/>
          </a:xfrm>
          <a:prstGeom prst="upArrow">
            <a:avLst>
              <a:gd name="adj1" fmla="val 51676"/>
              <a:gd name="adj2" fmla="val 100000"/>
            </a:avLst>
          </a:prstGeom>
          <a:solidFill>
            <a:schemeClr val="tx1"/>
          </a:solidFill>
          <a:ln>
            <a:noFill/>
          </a:ln>
          <a:effectLst/>
          <a:extLst/>
        </p:spPr>
        <p:txBody>
          <a:bodyPr wrap="none" anchor="ctr"/>
          <a:lstStyle/>
          <a:p>
            <a:endParaRPr lang="en-US"/>
          </a:p>
        </p:txBody>
      </p:sp>
      <p:sp>
        <p:nvSpPr>
          <p:cNvPr id="31" name="AutoShape 6"/>
          <p:cNvSpPr>
            <a:spLocks noChangeArrowheads="1"/>
          </p:cNvSpPr>
          <p:nvPr/>
        </p:nvSpPr>
        <p:spPr bwMode="gray">
          <a:xfrm rot="2822923" flipH="1">
            <a:off x="5217016" y="2446892"/>
            <a:ext cx="459227" cy="296682"/>
          </a:xfrm>
          <a:prstGeom prst="upArrow">
            <a:avLst>
              <a:gd name="adj1" fmla="val 51676"/>
              <a:gd name="adj2" fmla="val 100000"/>
            </a:avLst>
          </a:prstGeom>
          <a:solidFill>
            <a:schemeClr val="tx1"/>
          </a:solidFill>
          <a:ln>
            <a:noFill/>
          </a:ln>
          <a:effectLst/>
          <a:extLst/>
        </p:spPr>
        <p:txBody>
          <a:bodyPr wrap="none" anchor="ctr"/>
          <a:lstStyle/>
          <a:p>
            <a:endParaRPr lang="en-US"/>
          </a:p>
        </p:txBody>
      </p:sp>
      <p:pic>
        <p:nvPicPr>
          <p:cNvPr id="32" name="Picture 2" descr="http://gameit.ro/wp-content/uploads/2012/01/cocos2dx_portrai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935695"/>
            <a:ext cx="1571506" cy="203946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http://libgdx.badlogicgames.com/img/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1792695"/>
            <a:ext cx="2857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http://upload.wikimedia.org/wikipedia/en/4/4a/Unity_3D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25" y="1106895"/>
            <a:ext cx="311467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6500" y="2935695"/>
            <a:ext cx="1866900" cy="2028825"/>
          </a:xfrm>
          <a:prstGeom prst="rect">
            <a:avLst/>
          </a:prstGeom>
        </p:spPr>
      </p:pic>
      <p:sp>
        <p:nvSpPr>
          <p:cNvPr id="36" name="Text Box 1"/>
          <p:cNvSpPr txBox="1"/>
          <p:nvPr/>
        </p:nvSpPr>
        <p:spPr>
          <a:xfrm>
            <a:off x="2456688" y="5145495"/>
            <a:ext cx="4176271" cy="1179105"/>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scene3d>
              <a:camera prst="orthographicFront"/>
              <a:lightRig rig="harsh" dir="t"/>
            </a:scene3d>
            <a:sp3d extrusionH="57150" prstMaterial="matte">
              <a:bevelT w="63500" h="12700" prst="angle"/>
              <a:contourClr>
                <a:schemeClr val="bg1">
                  <a:lumMod val="65000"/>
                </a:schemeClr>
              </a:contourClr>
            </a:sp3d>
          </a:bodyPr>
          <a:lstStyle/>
          <a:p>
            <a:pPr marL="0" marR="0" algn="ctr">
              <a:lnSpc>
                <a:spcPct val="107000"/>
              </a:lnSpc>
              <a:spcBef>
                <a:spcPts val="0"/>
              </a:spcBef>
              <a:spcAft>
                <a:spcPts val="800"/>
              </a:spcAft>
            </a:pPr>
            <a:r>
              <a:rPr lang="en-US" sz="6600" b="1" err="1">
                <a:ln>
                  <a:noFill/>
                </a:ln>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Adreno</a:t>
            </a:r>
            <a:r>
              <a:rPr lang="en-US" sz="6600" b="1" err="1">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SDK</a:t>
            </a:r>
            <a:endParaRPr lang="en-US" sz="660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en-US" smtClean="0"/>
              <a:t>Adreno SDK</a:t>
            </a:r>
            <a:endParaRPr lang="en-US" altLang="en-US" sz="1600"/>
          </a:p>
        </p:txBody>
      </p:sp>
      <p:sp>
        <p:nvSpPr>
          <p:cNvPr id="36" name="Text Box 1"/>
          <p:cNvSpPr txBox="1"/>
          <p:nvPr/>
        </p:nvSpPr>
        <p:spPr>
          <a:xfrm>
            <a:off x="243329" y="2971800"/>
            <a:ext cx="4176271" cy="1179105"/>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scene3d>
              <a:camera prst="orthographicFront"/>
              <a:lightRig rig="harsh" dir="t"/>
            </a:scene3d>
            <a:sp3d extrusionH="57150" prstMaterial="matte">
              <a:bevelT w="63500" h="12700" prst="angle"/>
              <a:contourClr>
                <a:schemeClr val="bg1">
                  <a:lumMod val="65000"/>
                </a:schemeClr>
              </a:contourClr>
            </a:sp3d>
          </a:bodyPr>
          <a:lstStyle/>
          <a:p>
            <a:pPr marL="0" marR="0" algn="ctr">
              <a:lnSpc>
                <a:spcPct val="107000"/>
              </a:lnSpc>
              <a:spcBef>
                <a:spcPts val="0"/>
              </a:spcBef>
              <a:spcAft>
                <a:spcPts val="800"/>
              </a:spcAft>
            </a:pPr>
            <a:r>
              <a:rPr lang="en-US" sz="6600" b="1" err="1">
                <a:ln>
                  <a:noFill/>
                </a:ln>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Adreno</a:t>
            </a:r>
            <a:r>
              <a:rPr lang="en-US" sz="6600" b="1" err="1">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SDK</a:t>
            </a:r>
            <a:endParaRPr lang="en-US" sz="6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4849634" y="1676400"/>
            <a:ext cx="3760966" cy="4142673"/>
          </a:xfrm>
          <a:prstGeom prst="rect">
            <a:avLst/>
          </a:prstGeom>
          <a:noFill/>
        </p:spPr>
        <p:txBody>
          <a:bodyPr wrap="none" rtlCol="0">
            <a:spAutoFit/>
          </a:bodyPr>
          <a:lstStyle/>
          <a:p>
            <a:pPr marL="342900" lvl="0" indent="-342900" algn="l">
              <a:spcBef>
                <a:spcPct val="20000"/>
              </a:spcBef>
              <a:buClr>
                <a:srgbClr val="6B9F25"/>
              </a:buClr>
              <a:buFont typeface="Wingdings" panose="05000000000000000000" pitchFamily="2" charset="2"/>
              <a:buChar char="v"/>
            </a:pPr>
            <a:r>
              <a:rPr lang="en-US" sz="2800" b="1" smtClean="0">
                <a:solidFill>
                  <a:srgbClr val="FF0000"/>
                </a:solidFill>
                <a:latin typeface="Verdana"/>
              </a:rPr>
              <a:t> </a:t>
            </a:r>
            <a:r>
              <a:rPr lang="en-US" sz="2800" b="1" err="1" smtClean="0">
                <a:solidFill>
                  <a:srgbClr val="FF0000"/>
                </a:solidFill>
                <a:latin typeface="Verdana"/>
              </a:rPr>
              <a:t>Đa</a:t>
            </a:r>
            <a:r>
              <a:rPr lang="en-US" sz="2800" b="1" smtClean="0">
                <a:solidFill>
                  <a:srgbClr val="FF0000"/>
                </a:solidFill>
                <a:latin typeface="Verdana"/>
              </a:rPr>
              <a:t> </a:t>
            </a:r>
            <a:r>
              <a:rPr lang="en-US" sz="2800" b="1" err="1">
                <a:solidFill>
                  <a:srgbClr val="FF0000"/>
                </a:solidFill>
                <a:latin typeface="Verdana"/>
              </a:rPr>
              <a:t>nền</a:t>
            </a:r>
            <a:r>
              <a:rPr lang="en-US" sz="2800" b="1">
                <a:solidFill>
                  <a:srgbClr val="FF0000"/>
                </a:solidFill>
                <a:latin typeface="Verdana"/>
              </a:rPr>
              <a:t> </a:t>
            </a:r>
            <a:r>
              <a:rPr lang="en-US" sz="2800" b="1" smtClean="0">
                <a:solidFill>
                  <a:srgbClr val="FF0000"/>
                </a:solidFill>
                <a:latin typeface="Verdana"/>
              </a:rPr>
              <a:t>tảng</a:t>
            </a:r>
          </a:p>
          <a:p>
            <a:pPr marL="342900" lvl="0" indent="-342900" algn="l">
              <a:spcBef>
                <a:spcPct val="20000"/>
              </a:spcBef>
              <a:buClr>
                <a:srgbClr val="6B9F25"/>
              </a:buClr>
              <a:buFont typeface="Wingdings" panose="05000000000000000000" pitchFamily="2" charset="2"/>
              <a:buChar char="v"/>
            </a:pPr>
            <a:r>
              <a:rPr lang="en-US" sz="2800" b="1">
                <a:solidFill>
                  <a:srgbClr val="FF0000"/>
                </a:solidFill>
                <a:latin typeface="Verdana"/>
              </a:rPr>
              <a:t> </a:t>
            </a:r>
            <a:r>
              <a:rPr lang="en-US" sz="2800" b="1" smtClean="0">
                <a:solidFill>
                  <a:srgbClr val="FF0000"/>
                </a:solidFill>
                <a:latin typeface="Verdana"/>
              </a:rPr>
              <a:t>Game 3D</a:t>
            </a:r>
            <a:endParaRPr lang="en-US" sz="2800" b="1">
              <a:solidFill>
                <a:srgbClr val="373545"/>
              </a:solidFill>
              <a:latin typeface="Verdana"/>
            </a:endParaRPr>
          </a:p>
          <a:p>
            <a:pPr marL="342900" lvl="0" indent="-342900" algn="l">
              <a:spcBef>
                <a:spcPct val="20000"/>
              </a:spcBef>
              <a:buClr>
                <a:srgbClr val="6B9F25"/>
              </a:buClr>
              <a:buFont typeface="Wingdings" panose="05000000000000000000" pitchFamily="2" charset="2"/>
              <a:buChar char="v"/>
            </a:pPr>
            <a:r>
              <a:rPr lang="en-US" sz="2800" b="1" smtClean="0">
                <a:solidFill>
                  <a:schemeClr val="tx1">
                    <a:lumMod val="75000"/>
                    <a:lumOff val="25000"/>
                  </a:schemeClr>
                </a:solidFill>
                <a:latin typeface="Verdana"/>
              </a:rPr>
              <a:t> </a:t>
            </a:r>
            <a:r>
              <a:rPr lang="en-US" sz="2800" b="1" err="1" smtClean="0">
                <a:solidFill>
                  <a:schemeClr val="tx1">
                    <a:lumMod val="75000"/>
                    <a:lumOff val="25000"/>
                  </a:schemeClr>
                </a:solidFill>
                <a:latin typeface="Verdana"/>
              </a:rPr>
              <a:t>Ngôn</a:t>
            </a:r>
            <a:r>
              <a:rPr lang="en-US" sz="2800" b="1" smtClean="0">
                <a:solidFill>
                  <a:schemeClr val="tx1">
                    <a:lumMod val="75000"/>
                    <a:lumOff val="25000"/>
                  </a:schemeClr>
                </a:solidFill>
                <a:latin typeface="Verdana"/>
              </a:rPr>
              <a:t> </a:t>
            </a:r>
            <a:r>
              <a:rPr lang="en-US" sz="2800" b="1" err="1">
                <a:solidFill>
                  <a:schemeClr val="tx1">
                    <a:lumMod val="75000"/>
                    <a:lumOff val="25000"/>
                  </a:schemeClr>
                </a:solidFill>
                <a:latin typeface="Verdana"/>
              </a:rPr>
              <a:t>ngữ</a:t>
            </a:r>
            <a:r>
              <a:rPr lang="en-US" sz="2800" b="1">
                <a:solidFill>
                  <a:schemeClr val="tx1">
                    <a:lumMod val="75000"/>
                    <a:lumOff val="25000"/>
                  </a:schemeClr>
                </a:solidFill>
                <a:latin typeface="Verdana"/>
              </a:rPr>
              <a:t>: </a:t>
            </a:r>
            <a:r>
              <a:rPr lang="en-US" sz="2800" b="1" smtClean="0">
                <a:solidFill>
                  <a:srgbClr val="FF0000"/>
                </a:solidFill>
                <a:latin typeface="Verdana"/>
              </a:rPr>
              <a:t>C++</a:t>
            </a:r>
            <a:endParaRPr lang="en-US" sz="2800" b="1" smtClean="0">
              <a:solidFill>
                <a:srgbClr val="373545"/>
              </a:solidFill>
              <a:latin typeface="Verdana"/>
            </a:endParaRPr>
          </a:p>
          <a:p>
            <a:pPr marL="342900" lvl="0" indent="-342900" algn="l">
              <a:spcBef>
                <a:spcPct val="20000"/>
              </a:spcBef>
              <a:buClr>
                <a:srgbClr val="6B9F25"/>
              </a:buClr>
              <a:buFont typeface="Wingdings" panose="05000000000000000000" pitchFamily="2" charset="2"/>
              <a:buChar char="v"/>
            </a:pPr>
            <a:r>
              <a:rPr lang="en-US" sz="2800" b="1" smtClean="0">
                <a:solidFill>
                  <a:srgbClr val="FF0000"/>
                </a:solidFill>
                <a:latin typeface="Verdana"/>
              </a:rPr>
              <a:t> </a:t>
            </a:r>
            <a:r>
              <a:rPr lang="en-US" sz="2800" b="1" err="1" smtClean="0">
                <a:solidFill>
                  <a:srgbClr val="FF0000"/>
                </a:solidFill>
                <a:latin typeface="Verdana"/>
              </a:rPr>
              <a:t>Mã</a:t>
            </a:r>
            <a:r>
              <a:rPr lang="en-US" sz="2800" b="1" smtClean="0">
                <a:solidFill>
                  <a:srgbClr val="FF0000"/>
                </a:solidFill>
                <a:latin typeface="Verdana"/>
              </a:rPr>
              <a:t> </a:t>
            </a:r>
            <a:r>
              <a:rPr lang="en-US" sz="2800" b="1" err="1" smtClean="0">
                <a:solidFill>
                  <a:srgbClr val="FF0000"/>
                </a:solidFill>
                <a:latin typeface="Verdana"/>
              </a:rPr>
              <a:t>nguồn</a:t>
            </a:r>
            <a:r>
              <a:rPr lang="en-US" sz="2800" b="1" smtClean="0">
                <a:solidFill>
                  <a:srgbClr val="FF0000"/>
                </a:solidFill>
                <a:latin typeface="Verdana"/>
              </a:rPr>
              <a:t> </a:t>
            </a:r>
            <a:r>
              <a:rPr lang="en-US" sz="2800" b="1" err="1" smtClean="0">
                <a:solidFill>
                  <a:srgbClr val="FF0000"/>
                </a:solidFill>
                <a:latin typeface="Verdana"/>
              </a:rPr>
              <a:t>mở</a:t>
            </a:r>
            <a:endParaRPr lang="en-US" sz="2800" b="1">
              <a:solidFill>
                <a:srgbClr val="373545"/>
              </a:solidFill>
              <a:latin typeface="Verdana"/>
            </a:endParaRPr>
          </a:p>
          <a:p>
            <a:pPr marL="342900" lvl="0" indent="-342900" algn="l">
              <a:spcBef>
                <a:spcPct val="20000"/>
              </a:spcBef>
              <a:buClr>
                <a:srgbClr val="6B9F25"/>
              </a:buClr>
              <a:buFont typeface="Wingdings" panose="05000000000000000000" pitchFamily="2" charset="2"/>
              <a:buChar char="v"/>
            </a:pPr>
            <a:r>
              <a:rPr lang="en-US" sz="2800" b="1" smtClean="0">
                <a:solidFill>
                  <a:srgbClr val="FF0000"/>
                </a:solidFill>
                <a:latin typeface="Verdana"/>
              </a:rPr>
              <a:t> </a:t>
            </a:r>
            <a:r>
              <a:rPr lang="en-US" sz="2800" b="1" err="1" smtClean="0">
                <a:solidFill>
                  <a:srgbClr val="FF0000"/>
                </a:solidFill>
                <a:latin typeface="Verdana"/>
              </a:rPr>
              <a:t>Miễn</a:t>
            </a:r>
            <a:r>
              <a:rPr lang="en-US" sz="2800" b="1" smtClean="0">
                <a:solidFill>
                  <a:srgbClr val="FF0000"/>
                </a:solidFill>
                <a:latin typeface="Verdana"/>
              </a:rPr>
              <a:t> </a:t>
            </a:r>
            <a:r>
              <a:rPr lang="en-US" sz="2800" b="1" err="1" smtClean="0">
                <a:solidFill>
                  <a:srgbClr val="FF0000"/>
                </a:solidFill>
                <a:latin typeface="Verdana"/>
              </a:rPr>
              <a:t>phí</a:t>
            </a:r>
            <a:endParaRPr lang="en-US" sz="2800" b="1" smtClean="0">
              <a:solidFill>
                <a:srgbClr val="FF0000"/>
              </a:solidFill>
              <a:latin typeface="Verdana"/>
            </a:endParaRPr>
          </a:p>
          <a:p>
            <a:pPr marL="342900" lvl="0" indent="-342900" algn="l">
              <a:spcBef>
                <a:spcPct val="20000"/>
              </a:spcBef>
              <a:buClr>
                <a:srgbClr val="6B9F25"/>
              </a:buClr>
              <a:buFont typeface="Wingdings" panose="05000000000000000000" pitchFamily="2" charset="2"/>
              <a:buChar char="v"/>
            </a:pPr>
            <a:r>
              <a:rPr lang="en-US" sz="2800" b="1" smtClean="0">
                <a:solidFill>
                  <a:schemeClr val="tx1">
                    <a:lumMod val="75000"/>
                    <a:lumOff val="25000"/>
                  </a:schemeClr>
                </a:solidFill>
                <a:latin typeface="Verdana"/>
              </a:rPr>
              <a:t> </a:t>
            </a:r>
            <a:r>
              <a:rPr lang="en-US" sz="2800" b="1" err="1" smtClean="0">
                <a:solidFill>
                  <a:schemeClr val="tx1">
                    <a:lumMod val="75000"/>
                    <a:lumOff val="25000"/>
                  </a:schemeClr>
                </a:solidFill>
                <a:latin typeface="Verdana"/>
              </a:rPr>
              <a:t>Chạy</a:t>
            </a:r>
            <a:r>
              <a:rPr lang="en-US" sz="2800" b="1" smtClean="0">
                <a:solidFill>
                  <a:schemeClr val="tx1">
                    <a:lumMod val="75000"/>
                    <a:lumOff val="25000"/>
                  </a:schemeClr>
                </a:solidFill>
                <a:latin typeface="Verdana"/>
              </a:rPr>
              <a:t> </a:t>
            </a:r>
            <a:r>
              <a:rPr lang="en-US" sz="2800" b="1" err="1" smtClean="0">
                <a:solidFill>
                  <a:schemeClr val="tx1">
                    <a:lumMod val="75000"/>
                    <a:lumOff val="25000"/>
                  </a:schemeClr>
                </a:solidFill>
                <a:latin typeface="Verdana"/>
              </a:rPr>
              <a:t>và</a:t>
            </a:r>
            <a:r>
              <a:rPr lang="en-US" sz="2800" b="1" smtClean="0">
                <a:solidFill>
                  <a:schemeClr val="tx1">
                    <a:lumMod val="75000"/>
                    <a:lumOff val="25000"/>
                  </a:schemeClr>
                </a:solidFill>
                <a:latin typeface="Verdana"/>
              </a:rPr>
              <a:t> debug </a:t>
            </a:r>
          </a:p>
          <a:p>
            <a:pPr lvl="0" algn="l">
              <a:spcBef>
                <a:spcPct val="20000"/>
              </a:spcBef>
              <a:buClr>
                <a:srgbClr val="6B9F25"/>
              </a:buClr>
            </a:pPr>
            <a:r>
              <a:rPr lang="en-US" sz="2800" b="1">
                <a:solidFill>
                  <a:schemeClr val="tx1">
                    <a:lumMod val="75000"/>
                    <a:lumOff val="25000"/>
                  </a:schemeClr>
                </a:solidFill>
                <a:latin typeface="Verdana"/>
              </a:rPr>
              <a:t> </a:t>
            </a:r>
            <a:r>
              <a:rPr lang="en-US" sz="2800" b="1" smtClean="0">
                <a:solidFill>
                  <a:schemeClr val="tx1">
                    <a:lumMod val="75000"/>
                    <a:lumOff val="25000"/>
                  </a:schemeClr>
                </a:solidFill>
                <a:latin typeface="Verdana"/>
              </a:rPr>
              <a:t> code </a:t>
            </a:r>
            <a:r>
              <a:rPr lang="en-US" sz="2800" b="1" err="1" smtClean="0">
                <a:solidFill>
                  <a:schemeClr val="tx1">
                    <a:lumMod val="75000"/>
                    <a:lumOff val="25000"/>
                  </a:schemeClr>
                </a:solidFill>
                <a:latin typeface="Verdana"/>
              </a:rPr>
              <a:t>ngay</a:t>
            </a:r>
            <a:r>
              <a:rPr lang="en-US" sz="2800" b="1" smtClean="0">
                <a:solidFill>
                  <a:schemeClr val="tx1">
                    <a:lumMod val="75000"/>
                    <a:lumOff val="25000"/>
                  </a:schemeClr>
                </a:solidFill>
                <a:latin typeface="Verdana"/>
              </a:rPr>
              <a:t> </a:t>
            </a:r>
            <a:r>
              <a:rPr lang="en-US" sz="2800" b="1" err="1" smtClean="0">
                <a:solidFill>
                  <a:schemeClr val="tx1">
                    <a:lumMod val="75000"/>
                    <a:lumOff val="25000"/>
                  </a:schemeClr>
                </a:solidFill>
                <a:latin typeface="Verdana"/>
              </a:rPr>
              <a:t>trên</a:t>
            </a:r>
            <a:r>
              <a:rPr lang="en-US" sz="2800" b="1" smtClean="0">
                <a:solidFill>
                  <a:schemeClr val="tx1">
                    <a:lumMod val="75000"/>
                    <a:lumOff val="25000"/>
                  </a:schemeClr>
                </a:solidFill>
                <a:latin typeface="Verdana"/>
              </a:rPr>
              <a:t> </a:t>
            </a:r>
          </a:p>
          <a:p>
            <a:pPr lvl="0" algn="l">
              <a:spcBef>
                <a:spcPct val="20000"/>
              </a:spcBef>
              <a:buClr>
                <a:srgbClr val="6B9F25"/>
              </a:buClr>
            </a:pPr>
            <a:r>
              <a:rPr lang="en-US" sz="2800" b="1" smtClean="0">
                <a:solidFill>
                  <a:srgbClr val="FF0000"/>
                </a:solidFill>
                <a:latin typeface="Verdana"/>
              </a:rPr>
              <a:t>  desktop</a:t>
            </a:r>
            <a:endParaRPr lang="en-US" sz="2800" b="1">
              <a:solidFill>
                <a:srgbClr val="373545"/>
              </a:solidFill>
              <a:latin typeface="Verdana"/>
            </a:endParaRPr>
          </a:p>
        </p:txBody>
      </p:sp>
    </p:spTree>
    <p:extLst>
      <p:ext uri="{BB962C8B-B14F-4D97-AF65-F5344CB8AC3E}">
        <p14:creationId xmlns:p14="http://schemas.microsoft.com/office/powerpoint/2010/main" val="343426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Rectangle 2"/>
          <p:cNvSpPr>
            <a:spLocks noGrp="1" noChangeArrowheads="1"/>
          </p:cNvSpPr>
          <p:nvPr>
            <p:ph type="title"/>
          </p:nvPr>
        </p:nvSpPr>
        <p:spPr>
          <a:xfrm>
            <a:off x="1143000" y="457200"/>
            <a:ext cx="7391400" cy="487363"/>
          </a:xfrm>
        </p:spPr>
        <p:txBody>
          <a:bodyPr/>
          <a:lstStyle/>
          <a:p>
            <a:r>
              <a:rPr lang="en-US" altLang="en-US" err="1" smtClean="0"/>
              <a:t>Nội</a:t>
            </a:r>
            <a:r>
              <a:rPr lang="en-US" altLang="en-US" smtClean="0"/>
              <a:t> dung </a:t>
            </a:r>
            <a:r>
              <a:rPr lang="en-US" altLang="en-US" err="1" smtClean="0"/>
              <a:t>trình</a:t>
            </a:r>
            <a:r>
              <a:rPr lang="en-US" altLang="en-US" smtClean="0"/>
              <a:t> </a:t>
            </a:r>
            <a:r>
              <a:rPr lang="en-US" altLang="en-US" err="1" smtClean="0"/>
              <a:t>bày</a:t>
            </a:r>
            <a:endParaRPr lang="en-US" altLang="en-US">
              <a:solidFill>
                <a:schemeClr val="accent1"/>
              </a:solidFill>
            </a:endParaRPr>
          </a:p>
        </p:txBody>
      </p:sp>
      <p:sp>
        <p:nvSpPr>
          <p:cNvPr id="210"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211" name="AutoShape 4"/>
          <p:cNvSpPr>
            <a:spLocks noChangeArrowheads="1"/>
          </p:cNvSpPr>
          <p:nvPr/>
        </p:nvSpPr>
        <p:spPr bwMode="ltGray">
          <a:xfrm rot="5400000">
            <a:off x="-2422526" y="16271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2"/>
                  <a:pt x="10800" y="322"/>
                </a:cubicBezTo>
                <a:cubicBezTo>
                  <a:pt x="16524" y="322"/>
                  <a:pt x="21189" y="4916"/>
                  <a:pt x="21276" y="10641"/>
                </a:cubicBezTo>
                <a:lnTo>
                  <a:pt x="21598" y="10636"/>
                </a:lnTo>
                <a:cubicBezTo>
                  <a:pt x="21509" y="4736"/>
                  <a:pt x="16700" y="0"/>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212" name="AutoShape 5"/>
          <p:cNvSpPr>
            <a:spLocks noChangeArrowheads="1"/>
          </p:cNvSpPr>
          <p:nvPr/>
        </p:nvSpPr>
        <p:spPr bwMode="ltGray">
          <a:xfrm rot="5400000" flipH="1">
            <a:off x="-2016918" y="20629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4"/>
                  <a:pt x="10856" y="10769"/>
                  <a:pt x="10856" y="10800"/>
                </a:cubicBezTo>
                <a:lnTo>
                  <a:pt x="21600" y="10800"/>
                </a:lnTo>
                <a:cubicBezTo>
                  <a:pt x="21600" y="4835"/>
                  <a:pt x="16764" y="0"/>
                  <a:pt x="10800" y="0"/>
                </a:cubicBezTo>
                <a:cubicBezTo>
                  <a:pt x="4835" y="0"/>
                  <a:pt x="0" y="4835"/>
                  <a:pt x="0" y="10799"/>
                </a:cubicBezTo>
                <a:close/>
              </a:path>
            </a:pathLst>
          </a:custGeom>
          <a:solidFill>
            <a:srgbClr val="BBE0E3"/>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3" name="AutoShape 6"/>
          <p:cNvSpPr>
            <a:spLocks noChangeArrowheads="1"/>
          </p:cNvSpPr>
          <p:nvPr/>
        </p:nvSpPr>
        <p:spPr bwMode="gray">
          <a:xfrm>
            <a:off x="2203450" y="4826000"/>
            <a:ext cx="465455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b="1" err="1" smtClean="0"/>
              <a:t>Giới</a:t>
            </a:r>
            <a:r>
              <a:rPr lang="en-US" b="1" smtClean="0"/>
              <a:t> </a:t>
            </a:r>
            <a:r>
              <a:rPr lang="en-US" b="1" err="1" smtClean="0"/>
              <a:t>thiệu</a:t>
            </a:r>
            <a:r>
              <a:rPr lang="en-US" b="1" smtClean="0"/>
              <a:t> </a:t>
            </a:r>
            <a:r>
              <a:rPr lang="en-US" b="1" err="1" smtClean="0"/>
              <a:t>ứng</a:t>
            </a:r>
            <a:r>
              <a:rPr lang="en-US" b="1" smtClean="0"/>
              <a:t> </a:t>
            </a:r>
            <a:r>
              <a:rPr lang="en-US" b="1" err="1" smtClean="0"/>
              <a:t>dụng</a:t>
            </a:r>
            <a:r>
              <a:rPr lang="en-US" b="1" smtClean="0"/>
              <a:t> game </a:t>
            </a:r>
            <a:r>
              <a:rPr lang="en-US" b="1" err="1" smtClean="0"/>
              <a:t>đối</a:t>
            </a:r>
            <a:r>
              <a:rPr lang="en-US" b="1" smtClean="0"/>
              <a:t> </a:t>
            </a:r>
            <a:r>
              <a:rPr lang="en-US" b="1" err="1" smtClean="0"/>
              <a:t>kháng</a:t>
            </a:r>
            <a:r>
              <a:rPr lang="en-US" b="1" smtClean="0"/>
              <a:t> 3D</a:t>
            </a:r>
            <a:endParaRPr lang="en-US" b="1"/>
          </a:p>
        </p:txBody>
      </p:sp>
      <p:sp>
        <p:nvSpPr>
          <p:cNvPr id="214" name="AutoShape 7"/>
          <p:cNvSpPr>
            <a:spLocks noChangeArrowheads="1"/>
          </p:cNvSpPr>
          <p:nvPr/>
        </p:nvSpPr>
        <p:spPr bwMode="gray">
          <a:xfrm>
            <a:off x="2485790" y="4044950"/>
            <a:ext cx="582001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folHlink">
                        <a:gamma/>
                        <a:tint val="0"/>
                        <a:invGamma/>
                      </a:schemeClr>
                    </a:gs>
                    <a:gs pos="100000">
                      <a:schemeClr val="fo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b="1" err="1" smtClean="0"/>
              <a:t>Vấn</a:t>
            </a:r>
            <a:r>
              <a:rPr lang="en-US" b="1" smtClean="0"/>
              <a:t> </a:t>
            </a:r>
            <a:r>
              <a:rPr lang="en-US" b="1" err="1" smtClean="0"/>
              <a:t>đề</a:t>
            </a:r>
            <a:r>
              <a:rPr lang="en-US" b="1" smtClean="0"/>
              <a:t> </a:t>
            </a:r>
            <a:r>
              <a:rPr lang="en-US" b="1" err="1" smtClean="0"/>
              <a:t>và</a:t>
            </a:r>
            <a:r>
              <a:rPr lang="en-US" b="1" smtClean="0"/>
              <a:t> </a:t>
            </a:r>
            <a:r>
              <a:rPr lang="en-US" b="1" err="1" smtClean="0"/>
              <a:t>giải</a:t>
            </a:r>
            <a:r>
              <a:rPr lang="en-US" b="1" smtClean="0"/>
              <a:t> </a:t>
            </a:r>
            <a:r>
              <a:rPr lang="en-US" b="1" err="1" smtClean="0"/>
              <a:t>pháp</a:t>
            </a:r>
            <a:r>
              <a:rPr lang="en-US" b="1" smtClean="0"/>
              <a:t> </a:t>
            </a:r>
            <a:r>
              <a:rPr lang="en-US" b="1" err="1" smtClean="0"/>
              <a:t>khi</a:t>
            </a:r>
            <a:r>
              <a:rPr lang="en-US" b="1" smtClean="0"/>
              <a:t> </a:t>
            </a:r>
            <a:r>
              <a:rPr lang="en-US" b="1" err="1" smtClean="0"/>
              <a:t>làm</a:t>
            </a:r>
            <a:r>
              <a:rPr lang="en-US" b="1" smtClean="0"/>
              <a:t> game </a:t>
            </a:r>
            <a:r>
              <a:rPr lang="en-US" b="1" err="1" smtClean="0"/>
              <a:t>với</a:t>
            </a:r>
            <a:r>
              <a:rPr lang="en-US" b="1" smtClean="0"/>
              <a:t> Adreno SDK</a:t>
            </a:r>
            <a:endParaRPr lang="en-US" b="1"/>
          </a:p>
        </p:txBody>
      </p:sp>
      <p:sp>
        <p:nvSpPr>
          <p:cNvPr id="215" name="AutoShape 8"/>
          <p:cNvSpPr>
            <a:spLocks noChangeArrowheads="1"/>
          </p:cNvSpPr>
          <p:nvPr/>
        </p:nvSpPr>
        <p:spPr bwMode="gray">
          <a:xfrm>
            <a:off x="2409825" y="3230563"/>
            <a:ext cx="4295775"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b="1" err="1" smtClean="0"/>
              <a:t>Thư</a:t>
            </a:r>
            <a:r>
              <a:rPr lang="en-US" b="1" smtClean="0"/>
              <a:t> </a:t>
            </a:r>
            <a:r>
              <a:rPr lang="en-US" b="1" err="1" smtClean="0"/>
              <a:t>viện</a:t>
            </a:r>
            <a:r>
              <a:rPr lang="en-US" b="1" smtClean="0"/>
              <a:t> OpenGL ES </a:t>
            </a:r>
            <a:r>
              <a:rPr lang="en-US" b="1" err="1" smtClean="0"/>
              <a:t>và</a:t>
            </a:r>
            <a:r>
              <a:rPr lang="en-US" b="1" smtClean="0"/>
              <a:t> </a:t>
            </a:r>
            <a:r>
              <a:rPr lang="en-US" b="1" err="1" smtClean="0"/>
              <a:t>AdrenoSDK</a:t>
            </a:r>
            <a:endParaRPr lang="en-US" b="1"/>
          </a:p>
        </p:txBody>
      </p:sp>
      <p:sp>
        <p:nvSpPr>
          <p:cNvPr id="216" name="AutoShape 9"/>
          <p:cNvSpPr>
            <a:spLocks noChangeArrowheads="1"/>
          </p:cNvSpPr>
          <p:nvPr/>
        </p:nvSpPr>
        <p:spPr bwMode="gray">
          <a:xfrm>
            <a:off x="2057400" y="2438400"/>
            <a:ext cx="20574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folHlink">
                        <a:gamma/>
                        <a:tint val="0"/>
                        <a:invGamma/>
                      </a:schemeClr>
                    </a:gs>
                    <a:gs pos="100000">
                      <a:schemeClr val="fo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b="1" err="1" smtClean="0"/>
              <a:t>Mục</a:t>
            </a:r>
            <a:r>
              <a:rPr lang="en-US" b="1" smtClean="0"/>
              <a:t> </a:t>
            </a:r>
            <a:r>
              <a:rPr lang="en-US" b="1" err="1" smtClean="0"/>
              <a:t>tiêu</a:t>
            </a:r>
            <a:r>
              <a:rPr lang="en-US" b="1" smtClean="0"/>
              <a:t> </a:t>
            </a:r>
            <a:r>
              <a:rPr lang="en-US" b="1" err="1" smtClean="0"/>
              <a:t>đề</a:t>
            </a:r>
            <a:r>
              <a:rPr lang="en-US" b="1" smtClean="0"/>
              <a:t> </a:t>
            </a:r>
            <a:r>
              <a:rPr lang="en-US" b="1" err="1" smtClean="0"/>
              <a:t>tài</a:t>
            </a:r>
            <a:endParaRPr lang="en-US" b="1"/>
          </a:p>
        </p:txBody>
      </p:sp>
      <p:sp>
        <p:nvSpPr>
          <p:cNvPr id="217" name="AutoShape 10"/>
          <p:cNvSpPr>
            <a:spLocks noChangeArrowheads="1"/>
          </p:cNvSpPr>
          <p:nvPr/>
        </p:nvSpPr>
        <p:spPr bwMode="gray">
          <a:xfrm>
            <a:off x="1460500" y="1676400"/>
            <a:ext cx="46355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b="1" smtClean="0"/>
              <a:t>Game 3D </a:t>
            </a:r>
            <a:r>
              <a:rPr lang="en-US" b="1" err="1" smtClean="0"/>
              <a:t>và</a:t>
            </a:r>
            <a:r>
              <a:rPr lang="en-US" b="1" smtClean="0"/>
              <a:t> </a:t>
            </a:r>
            <a:r>
              <a:rPr lang="en-US" b="1" err="1" smtClean="0"/>
              <a:t>một</a:t>
            </a:r>
            <a:r>
              <a:rPr lang="en-US" b="1" smtClean="0"/>
              <a:t> </a:t>
            </a:r>
            <a:r>
              <a:rPr lang="en-US" b="1" err="1" smtClean="0"/>
              <a:t>số</a:t>
            </a:r>
            <a:r>
              <a:rPr lang="en-US" b="1" smtClean="0"/>
              <a:t> engine </a:t>
            </a:r>
            <a:r>
              <a:rPr lang="en-US" b="1" err="1" smtClean="0"/>
              <a:t>làm</a:t>
            </a:r>
            <a:r>
              <a:rPr lang="en-US" b="1" smtClean="0"/>
              <a:t> game 3D</a:t>
            </a:r>
            <a:endParaRPr lang="en-US" b="1"/>
          </a:p>
        </p:txBody>
      </p:sp>
      <p:grpSp>
        <p:nvGrpSpPr>
          <p:cNvPr id="218" name="Group 11"/>
          <p:cNvGrpSpPr>
            <a:grpSpLocks/>
          </p:cNvGrpSpPr>
          <p:nvPr/>
        </p:nvGrpSpPr>
        <p:grpSpPr bwMode="auto">
          <a:xfrm>
            <a:off x="1143000" y="1765300"/>
            <a:ext cx="381000" cy="381000"/>
            <a:chOff x="2078" y="1680"/>
            <a:chExt cx="1615" cy="1615"/>
          </a:xfrm>
        </p:grpSpPr>
        <p:sp>
          <p:nvSpPr>
            <p:cNvPr id="219"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220"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221"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222"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223"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224"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225" name="Group 18"/>
          <p:cNvGrpSpPr>
            <a:grpSpLocks/>
          </p:cNvGrpSpPr>
          <p:nvPr/>
        </p:nvGrpSpPr>
        <p:grpSpPr bwMode="auto">
          <a:xfrm>
            <a:off x="1752600" y="2468563"/>
            <a:ext cx="381000" cy="381000"/>
            <a:chOff x="2078" y="1680"/>
            <a:chExt cx="1615" cy="1615"/>
          </a:xfrm>
        </p:grpSpPr>
        <p:sp>
          <p:nvSpPr>
            <p:cNvPr id="226" name="Oval 19"/>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227" name="Oval 20"/>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228" name="Oval 21"/>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229" name="Oval 22"/>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230" name="Oval 23"/>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231" name="Oval 24"/>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232" name="Group 25"/>
          <p:cNvGrpSpPr>
            <a:grpSpLocks/>
          </p:cNvGrpSpPr>
          <p:nvPr/>
        </p:nvGrpSpPr>
        <p:grpSpPr bwMode="auto">
          <a:xfrm>
            <a:off x="2105025" y="3306763"/>
            <a:ext cx="381000" cy="381000"/>
            <a:chOff x="2078" y="1680"/>
            <a:chExt cx="1615" cy="1615"/>
          </a:xfrm>
        </p:grpSpPr>
        <p:sp>
          <p:nvSpPr>
            <p:cNvPr id="233" name="Oval 26"/>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234" name="Oval 27"/>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235" name="Oval 28"/>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236" name="Oval 29"/>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237" name="Oval 30"/>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238" name="Oval 31"/>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239" name="Group 32"/>
          <p:cNvGrpSpPr>
            <a:grpSpLocks/>
          </p:cNvGrpSpPr>
          <p:nvPr/>
        </p:nvGrpSpPr>
        <p:grpSpPr bwMode="auto">
          <a:xfrm>
            <a:off x="2149240" y="4146550"/>
            <a:ext cx="381000" cy="381000"/>
            <a:chOff x="2078" y="1680"/>
            <a:chExt cx="1615" cy="1615"/>
          </a:xfrm>
        </p:grpSpPr>
        <p:sp>
          <p:nvSpPr>
            <p:cNvPr id="24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24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24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24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24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245" name="Oval 38"/>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246" name="Group 39"/>
          <p:cNvGrpSpPr>
            <a:grpSpLocks/>
          </p:cNvGrpSpPr>
          <p:nvPr/>
        </p:nvGrpSpPr>
        <p:grpSpPr bwMode="auto">
          <a:xfrm>
            <a:off x="1905000" y="4875213"/>
            <a:ext cx="355600" cy="381000"/>
            <a:chOff x="2078" y="1680"/>
            <a:chExt cx="1615" cy="1615"/>
          </a:xfrm>
        </p:grpSpPr>
        <p:sp>
          <p:nvSpPr>
            <p:cNvPr id="247"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248"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249" name="Oval 42"/>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250" name="Oval 43"/>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251" name="Oval 44"/>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252" name="Oval 45"/>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253" name="Group 18"/>
          <p:cNvGrpSpPr>
            <a:grpSpLocks/>
          </p:cNvGrpSpPr>
          <p:nvPr/>
        </p:nvGrpSpPr>
        <p:grpSpPr bwMode="auto">
          <a:xfrm>
            <a:off x="1313341" y="5626100"/>
            <a:ext cx="381000" cy="381000"/>
            <a:chOff x="2078" y="1680"/>
            <a:chExt cx="1615" cy="1615"/>
          </a:xfrm>
        </p:grpSpPr>
        <p:sp>
          <p:nvSpPr>
            <p:cNvPr id="254" name="Oval 19"/>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255" name="Oval 20"/>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256" name="Oval 21"/>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257" name="Oval 22"/>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258" name="Oval 23"/>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259" name="Oval 24"/>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sp>
        <p:nvSpPr>
          <p:cNvPr id="260" name="AutoShape 6"/>
          <p:cNvSpPr>
            <a:spLocks noChangeArrowheads="1"/>
          </p:cNvSpPr>
          <p:nvPr/>
        </p:nvSpPr>
        <p:spPr bwMode="gray">
          <a:xfrm>
            <a:off x="1676400" y="5562600"/>
            <a:ext cx="34290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b="1" err="1" smtClean="0"/>
              <a:t>Kết</a:t>
            </a:r>
            <a:r>
              <a:rPr lang="en-US" b="1" smtClean="0"/>
              <a:t> </a:t>
            </a:r>
            <a:r>
              <a:rPr lang="en-US" b="1" err="1" smtClean="0"/>
              <a:t>luận</a:t>
            </a:r>
            <a:r>
              <a:rPr lang="en-US" b="1" smtClean="0"/>
              <a:t> </a:t>
            </a:r>
            <a:r>
              <a:rPr lang="en-US" b="1" err="1" smtClean="0"/>
              <a:t>và</a:t>
            </a:r>
            <a:r>
              <a:rPr lang="en-US" b="1" smtClean="0"/>
              <a:t> </a:t>
            </a:r>
            <a:r>
              <a:rPr lang="en-US" b="1" err="1" smtClean="0"/>
              <a:t>hướng</a:t>
            </a:r>
            <a:r>
              <a:rPr lang="en-US" b="1" smtClean="0"/>
              <a:t> </a:t>
            </a:r>
            <a:r>
              <a:rPr lang="en-US" b="1" err="1" smtClean="0"/>
              <a:t>phát</a:t>
            </a:r>
            <a:r>
              <a:rPr lang="en-US" b="1" smtClean="0"/>
              <a:t> </a:t>
            </a:r>
            <a:r>
              <a:rPr lang="en-US" b="1" err="1" smtClean="0"/>
              <a:t>triển</a:t>
            </a:r>
            <a:endParaRPr lang="en-US" b="1"/>
          </a:p>
        </p:txBody>
      </p:sp>
    </p:spTree>
    <p:extLst>
      <p:ext uri="{BB962C8B-B14F-4D97-AF65-F5344CB8AC3E}">
        <p14:creationId xmlns:p14="http://schemas.microsoft.com/office/powerpoint/2010/main" val="119290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17"/>
                                        </p:tgtEl>
                                      </p:cBhvr>
                                    </p:animEffect>
                                    <p:set>
                                      <p:cBhvr>
                                        <p:cTn id="7" dur="1" fill="hold">
                                          <p:stCondLst>
                                            <p:cond delay="499"/>
                                          </p:stCondLst>
                                        </p:cTn>
                                        <p:tgtEl>
                                          <p:spTgt spid="21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18"/>
                                        </p:tgtEl>
                                      </p:cBhvr>
                                    </p:animEffect>
                                    <p:set>
                                      <p:cBhvr>
                                        <p:cTn id="10" dur="1" fill="hold">
                                          <p:stCondLst>
                                            <p:cond delay="499"/>
                                          </p:stCondLst>
                                        </p:cTn>
                                        <p:tgtEl>
                                          <p:spTgt spid="218"/>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232"/>
                                        </p:tgtEl>
                                      </p:cBhvr>
                                    </p:animEffect>
                                    <p:set>
                                      <p:cBhvr>
                                        <p:cTn id="13" dur="1" fill="hold">
                                          <p:stCondLst>
                                            <p:cond delay="499"/>
                                          </p:stCondLst>
                                        </p:cTn>
                                        <p:tgtEl>
                                          <p:spTgt spid="232"/>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215"/>
                                        </p:tgtEl>
                                      </p:cBhvr>
                                    </p:animEffect>
                                    <p:set>
                                      <p:cBhvr>
                                        <p:cTn id="16" dur="1" fill="hold">
                                          <p:stCondLst>
                                            <p:cond delay="499"/>
                                          </p:stCondLst>
                                        </p:cTn>
                                        <p:tgtEl>
                                          <p:spTgt spid="21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239"/>
                                        </p:tgtEl>
                                      </p:cBhvr>
                                    </p:animEffect>
                                    <p:set>
                                      <p:cBhvr>
                                        <p:cTn id="19" dur="1" fill="hold">
                                          <p:stCondLst>
                                            <p:cond delay="499"/>
                                          </p:stCondLst>
                                        </p:cTn>
                                        <p:tgtEl>
                                          <p:spTgt spid="239"/>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214"/>
                                        </p:tgtEl>
                                      </p:cBhvr>
                                    </p:animEffect>
                                    <p:set>
                                      <p:cBhvr>
                                        <p:cTn id="22" dur="1" fill="hold">
                                          <p:stCondLst>
                                            <p:cond delay="499"/>
                                          </p:stCondLst>
                                        </p:cTn>
                                        <p:tgtEl>
                                          <p:spTgt spid="214"/>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46"/>
                                        </p:tgtEl>
                                      </p:cBhvr>
                                    </p:animEffect>
                                    <p:set>
                                      <p:cBhvr>
                                        <p:cTn id="25" dur="1" fill="hold">
                                          <p:stCondLst>
                                            <p:cond delay="499"/>
                                          </p:stCondLst>
                                        </p:cTn>
                                        <p:tgtEl>
                                          <p:spTgt spid="246"/>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213"/>
                                        </p:tgtEl>
                                      </p:cBhvr>
                                    </p:animEffect>
                                    <p:set>
                                      <p:cBhvr>
                                        <p:cTn id="28" dur="1" fill="hold">
                                          <p:stCondLst>
                                            <p:cond delay="499"/>
                                          </p:stCondLst>
                                        </p:cTn>
                                        <p:tgtEl>
                                          <p:spTgt spid="213"/>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253"/>
                                        </p:tgtEl>
                                      </p:cBhvr>
                                    </p:animEffect>
                                    <p:set>
                                      <p:cBhvr>
                                        <p:cTn id="31" dur="1" fill="hold">
                                          <p:stCondLst>
                                            <p:cond delay="499"/>
                                          </p:stCondLst>
                                        </p:cTn>
                                        <p:tgtEl>
                                          <p:spTgt spid="253"/>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260"/>
                                        </p:tgtEl>
                                      </p:cBhvr>
                                    </p:animEffect>
                                    <p:set>
                                      <p:cBhvr>
                                        <p:cTn id="34" dur="1" fill="hold">
                                          <p:stCondLst>
                                            <p:cond delay="499"/>
                                          </p:stCondLst>
                                        </p:cTn>
                                        <p:tgtEl>
                                          <p:spTgt spid="2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animBg="1"/>
      <p:bldP spid="214" grpId="0" animBg="1"/>
      <p:bldP spid="215" grpId="0" animBg="1"/>
      <p:bldP spid="217" grpId="0" animBg="1"/>
      <p:bldP spid="26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en-US" err="1" smtClean="0"/>
              <a:t>Mục</a:t>
            </a:r>
            <a:r>
              <a:rPr lang="en-US" altLang="en-US" smtClean="0"/>
              <a:t> </a:t>
            </a:r>
            <a:r>
              <a:rPr lang="en-US" altLang="en-US" err="1" smtClean="0"/>
              <a:t>tiêu</a:t>
            </a:r>
            <a:r>
              <a:rPr lang="en-US" altLang="en-US" smtClean="0"/>
              <a:t> </a:t>
            </a:r>
            <a:r>
              <a:rPr lang="en-US" altLang="en-US" err="1" smtClean="0"/>
              <a:t>đề</a:t>
            </a:r>
            <a:r>
              <a:rPr lang="en-US" altLang="en-US" smtClean="0"/>
              <a:t> </a:t>
            </a:r>
            <a:r>
              <a:rPr lang="en-US" altLang="en-US" err="1" smtClean="0"/>
              <a:t>tài</a:t>
            </a:r>
            <a:endParaRPr lang="en-US" altLang="en-US"/>
          </a:p>
        </p:txBody>
      </p:sp>
      <p:sp>
        <p:nvSpPr>
          <p:cNvPr id="86019" name="Rectangle 3"/>
          <p:cNvSpPr>
            <a:spLocks noGrp="1" noChangeArrowheads="1"/>
          </p:cNvSpPr>
          <p:nvPr>
            <p:ph type="body" idx="1"/>
          </p:nvPr>
        </p:nvSpPr>
        <p:spPr>
          <a:xfrm>
            <a:off x="381000" y="1447800"/>
            <a:ext cx="8382000" cy="4851400"/>
          </a:xfrm>
        </p:spPr>
        <p:txBody>
          <a:bodyPr/>
          <a:lstStyle/>
          <a:p>
            <a:pPr>
              <a:lnSpc>
                <a:spcPct val="150000"/>
              </a:lnSpc>
            </a:pPr>
            <a:r>
              <a:rPr lang="en-US" altLang="en-US" sz="2400" err="1" smtClean="0"/>
              <a:t>Đề</a:t>
            </a:r>
            <a:r>
              <a:rPr lang="en-US" altLang="en-US" sz="2400" smtClean="0"/>
              <a:t> </a:t>
            </a:r>
            <a:r>
              <a:rPr lang="en-US" altLang="en-US" sz="2400" err="1" smtClean="0"/>
              <a:t>tài</a:t>
            </a:r>
            <a:r>
              <a:rPr lang="en-US" altLang="en-US" sz="2400" smtClean="0"/>
              <a:t> </a:t>
            </a:r>
            <a:r>
              <a:rPr lang="en-US" altLang="en-US" sz="2400" err="1" smtClean="0"/>
              <a:t>thuộc</a:t>
            </a:r>
            <a:r>
              <a:rPr lang="en-US" altLang="en-US" sz="2400" smtClean="0"/>
              <a:t> </a:t>
            </a:r>
            <a:r>
              <a:rPr lang="en-US" altLang="en-US" sz="2400" err="1" smtClean="0"/>
              <a:t>hướng</a:t>
            </a:r>
            <a:r>
              <a:rPr lang="en-US" altLang="en-US" sz="2400" smtClean="0"/>
              <a:t> </a:t>
            </a:r>
            <a:r>
              <a:rPr lang="en-US" altLang="en-US" sz="2400" err="1" smtClean="0"/>
              <a:t>tìm</a:t>
            </a:r>
            <a:r>
              <a:rPr lang="en-US" altLang="en-US" sz="2400" smtClean="0"/>
              <a:t> </a:t>
            </a:r>
            <a:r>
              <a:rPr lang="en-US" altLang="en-US" sz="2400" err="1" smtClean="0"/>
              <a:t>hiểu</a:t>
            </a:r>
            <a:r>
              <a:rPr lang="en-US" altLang="en-US" sz="2400" smtClean="0"/>
              <a:t> </a:t>
            </a:r>
            <a:r>
              <a:rPr lang="en-US" altLang="en-US" sz="2400" err="1" smtClean="0"/>
              <a:t>công</a:t>
            </a:r>
            <a:r>
              <a:rPr lang="en-US" altLang="en-US" sz="2400" smtClean="0"/>
              <a:t> </a:t>
            </a:r>
            <a:r>
              <a:rPr lang="en-US" altLang="en-US" sz="2400" err="1" smtClean="0"/>
              <a:t>nghệ</a:t>
            </a:r>
            <a:r>
              <a:rPr lang="en-US" altLang="en-US" sz="2400" smtClean="0"/>
              <a:t> </a:t>
            </a:r>
            <a:r>
              <a:rPr lang="en-US" altLang="en-US" sz="2400" err="1" smtClean="0"/>
              <a:t>và</a:t>
            </a:r>
            <a:r>
              <a:rPr lang="en-US" altLang="en-US" sz="2400" smtClean="0"/>
              <a:t> </a:t>
            </a:r>
            <a:r>
              <a:rPr lang="en-US" altLang="en-US" sz="2400" err="1" smtClean="0"/>
              <a:t>xây</a:t>
            </a:r>
            <a:r>
              <a:rPr lang="en-US" altLang="en-US" sz="2400" smtClean="0"/>
              <a:t> </a:t>
            </a:r>
            <a:r>
              <a:rPr lang="en-US" altLang="en-US" sz="2400" err="1" smtClean="0"/>
              <a:t>dựng</a:t>
            </a:r>
            <a:r>
              <a:rPr lang="en-US" altLang="en-US" sz="2400" smtClean="0"/>
              <a:t> </a:t>
            </a:r>
            <a:r>
              <a:rPr lang="en-US" altLang="en-US" sz="2400" err="1" smtClean="0"/>
              <a:t>ứng</a:t>
            </a:r>
            <a:r>
              <a:rPr lang="en-US" altLang="en-US" sz="2400" smtClean="0"/>
              <a:t> </a:t>
            </a:r>
            <a:r>
              <a:rPr lang="en-US" altLang="en-US" sz="2400" err="1" smtClean="0"/>
              <a:t>dụng</a:t>
            </a:r>
            <a:r>
              <a:rPr lang="en-US" altLang="en-US" sz="2400" smtClean="0"/>
              <a:t>.</a:t>
            </a:r>
          </a:p>
          <a:p>
            <a:pPr>
              <a:lnSpc>
                <a:spcPct val="80000"/>
              </a:lnSpc>
            </a:pPr>
            <a:endParaRPr lang="en-US" altLang="en-US" sz="2400" smtClean="0"/>
          </a:p>
          <a:p>
            <a:pPr>
              <a:lnSpc>
                <a:spcPct val="80000"/>
              </a:lnSpc>
            </a:pPr>
            <a:r>
              <a:rPr lang="en-US" altLang="en-US" sz="2400" b="1" err="1" smtClean="0"/>
              <a:t>Mục</a:t>
            </a:r>
            <a:r>
              <a:rPr lang="en-US" altLang="en-US" sz="2400" b="1" smtClean="0"/>
              <a:t> </a:t>
            </a:r>
            <a:r>
              <a:rPr lang="en-US" altLang="en-US" sz="2400" b="1" err="1" smtClean="0"/>
              <a:t>tiêu</a:t>
            </a:r>
            <a:r>
              <a:rPr lang="en-US" altLang="en-US" sz="2400" smtClean="0"/>
              <a:t>: </a:t>
            </a:r>
          </a:p>
          <a:p>
            <a:pPr lvl="1">
              <a:lnSpc>
                <a:spcPct val="150000"/>
              </a:lnSpc>
              <a:buFont typeface="Wingdings" panose="05000000000000000000" pitchFamily="2" charset="2"/>
              <a:buChar char="Ø"/>
            </a:pPr>
            <a:r>
              <a:rPr lang="en-US" altLang="en-US" sz="2400" smtClean="0"/>
              <a:t>T</a:t>
            </a:r>
            <a:r>
              <a:rPr lang="vi-VN" altLang="en-US" sz="2400" smtClean="0"/>
              <a:t>ìm </a:t>
            </a:r>
            <a:r>
              <a:rPr lang="vi-VN" altLang="en-US" sz="2400"/>
              <a:t>hiểu về thư viện đồ họa OpenGL ES và Adreno SDK </a:t>
            </a:r>
            <a:r>
              <a:rPr lang="vi-VN" altLang="en-US" sz="2400" smtClean="0"/>
              <a:t>Framework</a:t>
            </a:r>
            <a:r>
              <a:rPr lang="en-US" altLang="en-US" sz="2400" smtClean="0"/>
              <a:t>.</a:t>
            </a:r>
          </a:p>
          <a:p>
            <a:pPr lvl="1">
              <a:lnSpc>
                <a:spcPct val="150000"/>
              </a:lnSpc>
              <a:buFont typeface="Wingdings" panose="05000000000000000000" pitchFamily="2" charset="2"/>
              <a:buChar char="Ø"/>
            </a:pPr>
            <a:r>
              <a:rPr lang="en-US" altLang="en-US" sz="2400" smtClean="0"/>
              <a:t>S</a:t>
            </a:r>
            <a:r>
              <a:rPr lang="vi-VN" altLang="en-US" sz="2400" smtClean="0"/>
              <a:t>ử </a:t>
            </a:r>
            <a:r>
              <a:rPr lang="vi-VN" altLang="en-US" sz="2400"/>
              <a:t>dụng Adreno SDK xây dựng </a:t>
            </a:r>
            <a:r>
              <a:rPr lang="en-US" altLang="en-US" sz="2400" smtClean="0"/>
              <a:t>ứng dụng </a:t>
            </a:r>
            <a:r>
              <a:rPr lang="vi-VN" altLang="en-US" sz="2400" smtClean="0"/>
              <a:t>game </a:t>
            </a:r>
            <a:r>
              <a:rPr lang="vi-VN" altLang="en-US" sz="2400"/>
              <a:t>đối kháng 3D thời gian thực (real-time) chạy đa nền </a:t>
            </a:r>
            <a:r>
              <a:rPr lang="vi-VN" altLang="en-US" sz="2400" smtClean="0"/>
              <a:t>tảng</a:t>
            </a:r>
            <a:r>
              <a:rPr lang="en-US" altLang="en-US" sz="2400" smtClean="0"/>
              <a:t>.</a:t>
            </a:r>
            <a:endParaRPr lang="en-US" altLang="en-US" sz="2400"/>
          </a:p>
        </p:txBody>
      </p:sp>
    </p:spTree>
    <p:extLst>
      <p:ext uri="{BB962C8B-B14F-4D97-AF65-F5344CB8AC3E}">
        <p14:creationId xmlns:p14="http://schemas.microsoft.com/office/powerpoint/2010/main" val="10932671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Rectangle 2"/>
          <p:cNvSpPr>
            <a:spLocks noGrp="1" noChangeArrowheads="1"/>
          </p:cNvSpPr>
          <p:nvPr>
            <p:ph type="title"/>
          </p:nvPr>
        </p:nvSpPr>
        <p:spPr>
          <a:xfrm>
            <a:off x="1143000" y="457200"/>
            <a:ext cx="7391400" cy="487363"/>
          </a:xfrm>
        </p:spPr>
        <p:txBody>
          <a:bodyPr/>
          <a:lstStyle/>
          <a:p>
            <a:r>
              <a:rPr lang="en-US" altLang="en-US" err="1" smtClean="0"/>
              <a:t>Nội</a:t>
            </a:r>
            <a:r>
              <a:rPr lang="en-US" altLang="en-US" smtClean="0"/>
              <a:t> dung </a:t>
            </a:r>
            <a:r>
              <a:rPr lang="en-US" altLang="en-US" err="1" smtClean="0"/>
              <a:t>trình</a:t>
            </a:r>
            <a:r>
              <a:rPr lang="en-US" altLang="en-US" smtClean="0"/>
              <a:t> </a:t>
            </a:r>
            <a:r>
              <a:rPr lang="en-US" altLang="en-US" err="1" smtClean="0"/>
              <a:t>bày</a:t>
            </a:r>
            <a:endParaRPr lang="en-US" altLang="en-US">
              <a:solidFill>
                <a:schemeClr val="accent1"/>
              </a:solidFill>
            </a:endParaRPr>
          </a:p>
        </p:txBody>
      </p:sp>
      <p:sp>
        <p:nvSpPr>
          <p:cNvPr id="210"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211" name="AutoShape 4"/>
          <p:cNvSpPr>
            <a:spLocks noChangeArrowheads="1"/>
          </p:cNvSpPr>
          <p:nvPr/>
        </p:nvSpPr>
        <p:spPr bwMode="ltGray">
          <a:xfrm rot="5400000">
            <a:off x="-2422526" y="16271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2"/>
                  <a:pt x="10800" y="322"/>
                </a:cubicBezTo>
                <a:cubicBezTo>
                  <a:pt x="16524" y="322"/>
                  <a:pt x="21189" y="4916"/>
                  <a:pt x="21276" y="10641"/>
                </a:cubicBezTo>
                <a:lnTo>
                  <a:pt x="21598" y="10636"/>
                </a:lnTo>
                <a:cubicBezTo>
                  <a:pt x="21509" y="4736"/>
                  <a:pt x="16700" y="0"/>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212" name="AutoShape 5"/>
          <p:cNvSpPr>
            <a:spLocks noChangeArrowheads="1"/>
          </p:cNvSpPr>
          <p:nvPr/>
        </p:nvSpPr>
        <p:spPr bwMode="ltGray">
          <a:xfrm rot="5400000" flipH="1">
            <a:off x="-2016918" y="20629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4"/>
                  <a:pt x="10856" y="10769"/>
                  <a:pt x="10856" y="10800"/>
                </a:cubicBezTo>
                <a:lnTo>
                  <a:pt x="21600" y="10800"/>
                </a:lnTo>
                <a:cubicBezTo>
                  <a:pt x="21600" y="4835"/>
                  <a:pt x="16764" y="0"/>
                  <a:pt x="10800" y="0"/>
                </a:cubicBezTo>
                <a:cubicBezTo>
                  <a:pt x="4835" y="0"/>
                  <a:pt x="0" y="4835"/>
                  <a:pt x="0" y="10799"/>
                </a:cubicBezTo>
                <a:close/>
              </a:path>
            </a:pathLst>
          </a:custGeom>
          <a:solidFill>
            <a:srgbClr val="BBE0E3"/>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3" name="AutoShape 6"/>
          <p:cNvSpPr>
            <a:spLocks noChangeArrowheads="1"/>
          </p:cNvSpPr>
          <p:nvPr/>
        </p:nvSpPr>
        <p:spPr bwMode="gray">
          <a:xfrm>
            <a:off x="2203450" y="4826000"/>
            <a:ext cx="465455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b="1" err="1" smtClean="0"/>
              <a:t>Giới</a:t>
            </a:r>
            <a:r>
              <a:rPr lang="en-US" b="1" smtClean="0"/>
              <a:t> </a:t>
            </a:r>
            <a:r>
              <a:rPr lang="en-US" b="1" err="1" smtClean="0"/>
              <a:t>thiệu</a:t>
            </a:r>
            <a:r>
              <a:rPr lang="en-US" b="1" smtClean="0"/>
              <a:t> </a:t>
            </a:r>
            <a:r>
              <a:rPr lang="en-US" b="1" err="1" smtClean="0"/>
              <a:t>ứng</a:t>
            </a:r>
            <a:r>
              <a:rPr lang="en-US" b="1" smtClean="0"/>
              <a:t> </a:t>
            </a:r>
            <a:r>
              <a:rPr lang="en-US" b="1" err="1" smtClean="0"/>
              <a:t>dụng</a:t>
            </a:r>
            <a:r>
              <a:rPr lang="en-US" b="1" smtClean="0"/>
              <a:t> game </a:t>
            </a:r>
            <a:r>
              <a:rPr lang="en-US" b="1" err="1" smtClean="0"/>
              <a:t>đối</a:t>
            </a:r>
            <a:r>
              <a:rPr lang="en-US" b="1" smtClean="0"/>
              <a:t> </a:t>
            </a:r>
            <a:r>
              <a:rPr lang="en-US" b="1" err="1" smtClean="0"/>
              <a:t>kháng</a:t>
            </a:r>
            <a:r>
              <a:rPr lang="en-US" b="1" smtClean="0"/>
              <a:t> 3D</a:t>
            </a:r>
            <a:endParaRPr lang="en-US" b="1"/>
          </a:p>
        </p:txBody>
      </p:sp>
      <p:sp>
        <p:nvSpPr>
          <p:cNvPr id="214" name="AutoShape 7"/>
          <p:cNvSpPr>
            <a:spLocks noChangeArrowheads="1"/>
          </p:cNvSpPr>
          <p:nvPr/>
        </p:nvSpPr>
        <p:spPr bwMode="gray">
          <a:xfrm>
            <a:off x="2485790" y="4044950"/>
            <a:ext cx="582001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folHlink">
                        <a:gamma/>
                        <a:tint val="0"/>
                        <a:invGamma/>
                      </a:schemeClr>
                    </a:gs>
                    <a:gs pos="100000">
                      <a:schemeClr val="fo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b="1" err="1" smtClean="0"/>
              <a:t>Vấn</a:t>
            </a:r>
            <a:r>
              <a:rPr lang="en-US" b="1" smtClean="0"/>
              <a:t> </a:t>
            </a:r>
            <a:r>
              <a:rPr lang="en-US" b="1" err="1" smtClean="0"/>
              <a:t>đề</a:t>
            </a:r>
            <a:r>
              <a:rPr lang="en-US" b="1" smtClean="0"/>
              <a:t> </a:t>
            </a:r>
            <a:r>
              <a:rPr lang="en-US" b="1" err="1" smtClean="0"/>
              <a:t>và</a:t>
            </a:r>
            <a:r>
              <a:rPr lang="en-US" b="1" smtClean="0"/>
              <a:t> </a:t>
            </a:r>
            <a:r>
              <a:rPr lang="en-US" b="1" err="1" smtClean="0"/>
              <a:t>giải</a:t>
            </a:r>
            <a:r>
              <a:rPr lang="en-US" b="1" smtClean="0"/>
              <a:t> </a:t>
            </a:r>
            <a:r>
              <a:rPr lang="en-US" b="1" err="1" smtClean="0"/>
              <a:t>pháp</a:t>
            </a:r>
            <a:r>
              <a:rPr lang="en-US" b="1" smtClean="0"/>
              <a:t> </a:t>
            </a:r>
            <a:r>
              <a:rPr lang="en-US" b="1" err="1" smtClean="0"/>
              <a:t>khi</a:t>
            </a:r>
            <a:r>
              <a:rPr lang="en-US" b="1" smtClean="0"/>
              <a:t> </a:t>
            </a:r>
            <a:r>
              <a:rPr lang="en-US" b="1" err="1" smtClean="0"/>
              <a:t>làm</a:t>
            </a:r>
            <a:r>
              <a:rPr lang="en-US" b="1" smtClean="0"/>
              <a:t> game </a:t>
            </a:r>
            <a:r>
              <a:rPr lang="en-US" b="1" err="1" smtClean="0"/>
              <a:t>với</a:t>
            </a:r>
            <a:r>
              <a:rPr lang="en-US" b="1" smtClean="0"/>
              <a:t> Adreno SDK</a:t>
            </a:r>
            <a:endParaRPr lang="en-US" b="1"/>
          </a:p>
        </p:txBody>
      </p:sp>
      <p:sp>
        <p:nvSpPr>
          <p:cNvPr id="215" name="AutoShape 8"/>
          <p:cNvSpPr>
            <a:spLocks noChangeArrowheads="1"/>
          </p:cNvSpPr>
          <p:nvPr/>
        </p:nvSpPr>
        <p:spPr bwMode="gray">
          <a:xfrm>
            <a:off x="2409825" y="3230563"/>
            <a:ext cx="4295775"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b="1" err="1" smtClean="0"/>
              <a:t>Thư</a:t>
            </a:r>
            <a:r>
              <a:rPr lang="en-US" b="1" smtClean="0"/>
              <a:t> </a:t>
            </a:r>
            <a:r>
              <a:rPr lang="en-US" b="1" err="1" smtClean="0"/>
              <a:t>viện</a:t>
            </a:r>
            <a:r>
              <a:rPr lang="en-US" b="1" smtClean="0"/>
              <a:t> OpenGL ES </a:t>
            </a:r>
            <a:r>
              <a:rPr lang="en-US" b="1" err="1" smtClean="0"/>
              <a:t>và</a:t>
            </a:r>
            <a:r>
              <a:rPr lang="en-US" b="1" smtClean="0"/>
              <a:t> </a:t>
            </a:r>
            <a:r>
              <a:rPr lang="en-US" b="1" err="1" smtClean="0"/>
              <a:t>AdrenoSDK</a:t>
            </a:r>
            <a:endParaRPr lang="en-US" b="1"/>
          </a:p>
        </p:txBody>
      </p:sp>
      <p:sp>
        <p:nvSpPr>
          <p:cNvPr id="216" name="AutoShape 9"/>
          <p:cNvSpPr>
            <a:spLocks noChangeArrowheads="1"/>
          </p:cNvSpPr>
          <p:nvPr/>
        </p:nvSpPr>
        <p:spPr bwMode="gray">
          <a:xfrm>
            <a:off x="2057400" y="2438400"/>
            <a:ext cx="20574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folHlink">
                        <a:gamma/>
                        <a:tint val="0"/>
                        <a:invGamma/>
                      </a:schemeClr>
                    </a:gs>
                    <a:gs pos="100000">
                      <a:schemeClr val="fo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b="1" err="1" smtClean="0"/>
              <a:t>Mục</a:t>
            </a:r>
            <a:r>
              <a:rPr lang="en-US" b="1" smtClean="0"/>
              <a:t> </a:t>
            </a:r>
            <a:r>
              <a:rPr lang="en-US" b="1" err="1" smtClean="0"/>
              <a:t>tiêu</a:t>
            </a:r>
            <a:r>
              <a:rPr lang="en-US" b="1" smtClean="0"/>
              <a:t> </a:t>
            </a:r>
            <a:r>
              <a:rPr lang="en-US" b="1" err="1" smtClean="0"/>
              <a:t>đề</a:t>
            </a:r>
            <a:r>
              <a:rPr lang="en-US" b="1" smtClean="0"/>
              <a:t> </a:t>
            </a:r>
            <a:r>
              <a:rPr lang="en-US" b="1" err="1" smtClean="0"/>
              <a:t>tài</a:t>
            </a:r>
            <a:endParaRPr lang="en-US" b="1"/>
          </a:p>
        </p:txBody>
      </p:sp>
      <p:sp>
        <p:nvSpPr>
          <p:cNvPr id="217" name="AutoShape 10"/>
          <p:cNvSpPr>
            <a:spLocks noChangeArrowheads="1"/>
          </p:cNvSpPr>
          <p:nvPr/>
        </p:nvSpPr>
        <p:spPr bwMode="gray">
          <a:xfrm>
            <a:off x="1460500" y="1676400"/>
            <a:ext cx="46355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b="1" smtClean="0"/>
              <a:t>Game 3D </a:t>
            </a:r>
            <a:r>
              <a:rPr lang="en-US" b="1" err="1" smtClean="0"/>
              <a:t>và</a:t>
            </a:r>
            <a:r>
              <a:rPr lang="en-US" b="1" smtClean="0"/>
              <a:t> </a:t>
            </a:r>
            <a:r>
              <a:rPr lang="en-US" b="1" err="1" smtClean="0"/>
              <a:t>một</a:t>
            </a:r>
            <a:r>
              <a:rPr lang="en-US" b="1" smtClean="0"/>
              <a:t> </a:t>
            </a:r>
            <a:r>
              <a:rPr lang="en-US" b="1" err="1" smtClean="0"/>
              <a:t>số</a:t>
            </a:r>
            <a:r>
              <a:rPr lang="en-US" b="1" smtClean="0"/>
              <a:t> engine </a:t>
            </a:r>
            <a:r>
              <a:rPr lang="en-US" b="1" err="1" smtClean="0"/>
              <a:t>làm</a:t>
            </a:r>
            <a:r>
              <a:rPr lang="en-US" b="1" smtClean="0"/>
              <a:t> game 3D</a:t>
            </a:r>
            <a:endParaRPr lang="en-US" b="1"/>
          </a:p>
        </p:txBody>
      </p:sp>
      <p:grpSp>
        <p:nvGrpSpPr>
          <p:cNvPr id="218" name="Group 11"/>
          <p:cNvGrpSpPr>
            <a:grpSpLocks/>
          </p:cNvGrpSpPr>
          <p:nvPr/>
        </p:nvGrpSpPr>
        <p:grpSpPr bwMode="auto">
          <a:xfrm>
            <a:off x="1143000" y="1765300"/>
            <a:ext cx="381000" cy="381000"/>
            <a:chOff x="2078" y="1680"/>
            <a:chExt cx="1615" cy="1615"/>
          </a:xfrm>
        </p:grpSpPr>
        <p:sp>
          <p:nvSpPr>
            <p:cNvPr id="219"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220"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221"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222"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223"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224"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225" name="Group 18"/>
          <p:cNvGrpSpPr>
            <a:grpSpLocks/>
          </p:cNvGrpSpPr>
          <p:nvPr/>
        </p:nvGrpSpPr>
        <p:grpSpPr bwMode="auto">
          <a:xfrm>
            <a:off x="1752600" y="2468563"/>
            <a:ext cx="381000" cy="381000"/>
            <a:chOff x="2078" y="1680"/>
            <a:chExt cx="1615" cy="1615"/>
          </a:xfrm>
        </p:grpSpPr>
        <p:sp>
          <p:nvSpPr>
            <p:cNvPr id="226" name="Oval 19"/>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227" name="Oval 20"/>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228" name="Oval 21"/>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229" name="Oval 22"/>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230" name="Oval 23"/>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231" name="Oval 24"/>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232" name="Group 25"/>
          <p:cNvGrpSpPr>
            <a:grpSpLocks/>
          </p:cNvGrpSpPr>
          <p:nvPr/>
        </p:nvGrpSpPr>
        <p:grpSpPr bwMode="auto">
          <a:xfrm>
            <a:off x="2105025" y="3306763"/>
            <a:ext cx="381000" cy="381000"/>
            <a:chOff x="2078" y="1680"/>
            <a:chExt cx="1615" cy="1615"/>
          </a:xfrm>
        </p:grpSpPr>
        <p:sp>
          <p:nvSpPr>
            <p:cNvPr id="233" name="Oval 26"/>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234" name="Oval 27"/>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235" name="Oval 28"/>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236" name="Oval 29"/>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237" name="Oval 30"/>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238" name="Oval 31"/>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239" name="Group 32"/>
          <p:cNvGrpSpPr>
            <a:grpSpLocks/>
          </p:cNvGrpSpPr>
          <p:nvPr/>
        </p:nvGrpSpPr>
        <p:grpSpPr bwMode="auto">
          <a:xfrm>
            <a:off x="2149240" y="4146550"/>
            <a:ext cx="381000" cy="381000"/>
            <a:chOff x="2078" y="1680"/>
            <a:chExt cx="1615" cy="1615"/>
          </a:xfrm>
        </p:grpSpPr>
        <p:sp>
          <p:nvSpPr>
            <p:cNvPr id="24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24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24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24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24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245" name="Oval 38"/>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246" name="Group 39"/>
          <p:cNvGrpSpPr>
            <a:grpSpLocks/>
          </p:cNvGrpSpPr>
          <p:nvPr/>
        </p:nvGrpSpPr>
        <p:grpSpPr bwMode="auto">
          <a:xfrm>
            <a:off x="1905000" y="4875213"/>
            <a:ext cx="355600" cy="381000"/>
            <a:chOff x="2078" y="1680"/>
            <a:chExt cx="1615" cy="1615"/>
          </a:xfrm>
        </p:grpSpPr>
        <p:sp>
          <p:nvSpPr>
            <p:cNvPr id="247"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248"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249" name="Oval 42"/>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250" name="Oval 43"/>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251" name="Oval 44"/>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252" name="Oval 45"/>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253" name="Group 18"/>
          <p:cNvGrpSpPr>
            <a:grpSpLocks/>
          </p:cNvGrpSpPr>
          <p:nvPr/>
        </p:nvGrpSpPr>
        <p:grpSpPr bwMode="auto">
          <a:xfrm>
            <a:off x="1313341" y="5626100"/>
            <a:ext cx="381000" cy="381000"/>
            <a:chOff x="2078" y="1680"/>
            <a:chExt cx="1615" cy="1615"/>
          </a:xfrm>
        </p:grpSpPr>
        <p:sp>
          <p:nvSpPr>
            <p:cNvPr id="254" name="Oval 19"/>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255" name="Oval 20"/>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256" name="Oval 21"/>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257" name="Oval 22"/>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258" name="Oval 23"/>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259" name="Oval 24"/>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sp>
        <p:nvSpPr>
          <p:cNvPr id="260" name="AutoShape 6"/>
          <p:cNvSpPr>
            <a:spLocks noChangeArrowheads="1"/>
          </p:cNvSpPr>
          <p:nvPr/>
        </p:nvSpPr>
        <p:spPr bwMode="gray">
          <a:xfrm>
            <a:off x="1676400" y="5562600"/>
            <a:ext cx="34290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b="1" err="1" smtClean="0"/>
              <a:t>Kết</a:t>
            </a:r>
            <a:r>
              <a:rPr lang="en-US" b="1" smtClean="0"/>
              <a:t> </a:t>
            </a:r>
            <a:r>
              <a:rPr lang="en-US" b="1" err="1" smtClean="0"/>
              <a:t>luận</a:t>
            </a:r>
            <a:r>
              <a:rPr lang="en-US" b="1" smtClean="0"/>
              <a:t> </a:t>
            </a:r>
            <a:r>
              <a:rPr lang="en-US" b="1" err="1" smtClean="0"/>
              <a:t>và</a:t>
            </a:r>
            <a:r>
              <a:rPr lang="en-US" b="1" smtClean="0"/>
              <a:t> </a:t>
            </a:r>
            <a:r>
              <a:rPr lang="en-US" b="1" err="1" smtClean="0"/>
              <a:t>hướng</a:t>
            </a:r>
            <a:r>
              <a:rPr lang="en-US" b="1" smtClean="0"/>
              <a:t> </a:t>
            </a:r>
            <a:r>
              <a:rPr lang="en-US" b="1" err="1" smtClean="0"/>
              <a:t>phát</a:t>
            </a:r>
            <a:r>
              <a:rPr lang="en-US" b="1" smtClean="0"/>
              <a:t> </a:t>
            </a:r>
            <a:r>
              <a:rPr lang="en-US" b="1" err="1" smtClean="0"/>
              <a:t>triển</a:t>
            </a:r>
            <a:endParaRPr lang="en-US" b="1"/>
          </a:p>
        </p:txBody>
      </p:sp>
    </p:spTree>
    <p:extLst>
      <p:ext uri="{BB962C8B-B14F-4D97-AF65-F5344CB8AC3E}">
        <p14:creationId xmlns:p14="http://schemas.microsoft.com/office/powerpoint/2010/main" val="2741130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18"/>
                                        </p:tgtEl>
                                      </p:cBhvr>
                                    </p:animEffect>
                                    <p:set>
                                      <p:cBhvr>
                                        <p:cTn id="7" dur="1" fill="hold">
                                          <p:stCondLst>
                                            <p:cond delay="499"/>
                                          </p:stCondLst>
                                        </p:cTn>
                                        <p:tgtEl>
                                          <p:spTgt spid="21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17"/>
                                        </p:tgtEl>
                                      </p:cBhvr>
                                    </p:animEffect>
                                    <p:set>
                                      <p:cBhvr>
                                        <p:cTn id="10" dur="1" fill="hold">
                                          <p:stCondLst>
                                            <p:cond delay="499"/>
                                          </p:stCondLst>
                                        </p:cTn>
                                        <p:tgtEl>
                                          <p:spTgt spid="217"/>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16"/>
                                        </p:tgtEl>
                                      </p:cBhvr>
                                    </p:animEffect>
                                    <p:set>
                                      <p:cBhvr>
                                        <p:cTn id="13" dur="1" fill="hold">
                                          <p:stCondLst>
                                            <p:cond delay="499"/>
                                          </p:stCondLst>
                                        </p:cTn>
                                        <p:tgtEl>
                                          <p:spTgt spid="216"/>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225"/>
                                        </p:tgtEl>
                                      </p:cBhvr>
                                    </p:animEffect>
                                    <p:set>
                                      <p:cBhvr>
                                        <p:cTn id="16" dur="1" fill="hold">
                                          <p:stCondLst>
                                            <p:cond delay="499"/>
                                          </p:stCondLst>
                                        </p:cTn>
                                        <p:tgtEl>
                                          <p:spTgt spid="225"/>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215"/>
                                        </p:tgtEl>
                                      </p:cBhvr>
                                    </p:animEffect>
                                    <p:set>
                                      <p:cBhvr>
                                        <p:cTn id="19" dur="1" fill="hold">
                                          <p:stCondLst>
                                            <p:cond delay="499"/>
                                          </p:stCondLst>
                                        </p:cTn>
                                        <p:tgtEl>
                                          <p:spTgt spid="215"/>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232"/>
                                        </p:tgtEl>
                                      </p:cBhvr>
                                    </p:animEffect>
                                    <p:set>
                                      <p:cBhvr>
                                        <p:cTn id="22" dur="1" fill="hold">
                                          <p:stCondLst>
                                            <p:cond delay="499"/>
                                          </p:stCondLst>
                                        </p:cTn>
                                        <p:tgtEl>
                                          <p:spTgt spid="232"/>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214"/>
                                        </p:tgtEl>
                                      </p:cBhvr>
                                    </p:animEffect>
                                    <p:set>
                                      <p:cBhvr>
                                        <p:cTn id="25" dur="1" fill="hold">
                                          <p:stCondLst>
                                            <p:cond delay="499"/>
                                          </p:stCondLst>
                                        </p:cTn>
                                        <p:tgtEl>
                                          <p:spTgt spid="214"/>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239"/>
                                        </p:tgtEl>
                                      </p:cBhvr>
                                    </p:animEffect>
                                    <p:set>
                                      <p:cBhvr>
                                        <p:cTn id="28" dur="1" fill="hold">
                                          <p:stCondLst>
                                            <p:cond delay="499"/>
                                          </p:stCondLst>
                                        </p:cTn>
                                        <p:tgtEl>
                                          <p:spTgt spid="239"/>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260"/>
                                        </p:tgtEl>
                                      </p:cBhvr>
                                    </p:animEffect>
                                    <p:set>
                                      <p:cBhvr>
                                        <p:cTn id="31" dur="1" fill="hold">
                                          <p:stCondLst>
                                            <p:cond delay="499"/>
                                          </p:stCondLst>
                                        </p:cTn>
                                        <p:tgtEl>
                                          <p:spTgt spid="260"/>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253"/>
                                        </p:tgtEl>
                                      </p:cBhvr>
                                    </p:animEffect>
                                    <p:set>
                                      <p:cBhvr>
                                        <p:cTn id="34" dur="1" fill="hold">
                                          <p:stCondLst>
                                            <p:cond delay="499"/>
                                          </p:stCondLst>
                                        </p:cTn>
                                        <p:tgtEl>
                                          <p:spTgt spid="2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animBg="1"/>
      <p:bldP spid="215" grpId="0" animBg="1"/>
      <p:bldP spid="216" grpId="0" animBg="1"/>
      <p:bldP spid="217" grpId="0" animBg="1"/>
      <p:bldP spid="260" grpId="0" animBg="1"/>
    </p:bldLst>
  </p:timing>
</p:sld>
</file>

<file path=ppt/theme/theme1.xml><?xml version="1.0" encoding="utf-8"?>
<a:theme xmlns:a="http://schemas.openxmlformats.org/drawingml/2006/main" name="sample">
  <a:themeElements>
    <a:clrScheme name="sample 1">
      <a:dk1>
        <a:srgbClr val="000000"/>
      </a:dk1>
      <a:lt1>
        <a:srgbClr val="FFFFFF"/>
      </a:lt1>
      <a:dk2>
        <a:srgbClr val="000798"/>
      </a:dk2>
      <a:lt2>
        <a:srgbClr val="B2B2B2"/>
      </a:lt2>
      <a:accent1>
        <a:srgbClr val="1B33E7"/>
      </a:accent1>
      <a:accent2>
        <a:srgbClr val="6699FF"/>
      </a:accent2>
      <a:accent3>
        <a:srgbClr val="FFFFFF"/>
      </a:accent3>
      <a:accent4>
        <a:srgbClr val="000000"/>
      </a:accent4>
      <a:accent5>
        <a:srgbClr val="ABADF1"/>
      </a:accent5>
      <a:accent6>
        <a:srgbClr val="5C8AE7"/>
      </a:accent6>
      <a:hlink>
        <a:srgbClr val="99CCFF"/>
      </a:hlink>
      <a:folHlink>
        <a:srgbClr val="3366CC"/>
      </a:folHlink>
    </a:clrScheme>
    <a:fontScheme name="sampl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ample 1">
        <a:dk1>
          <a:srgbClr val="000000"/>
        </a:dk1>
        <a:lt1>
          <a:srgbClr val="FFFFFF"/>
        </a:lt1>
        <a:dk2>
          <a:srgbClr val="000798"/>
        </a:dk2>
        <a:lt2>
          <a:srgbClr val="B2B2B2"/>
        </a:lt2>
        <a:accent1>
          <a:srgbClr val="1B33E7"/>
        </a:accent1>
        <a:accent2>
          <a:srgbClr val="6699FF"/>
        </a:accent2>
        <a:accent3>
          <a:srgbClr val="FFFFFF"/>
        </a:accent3>
        <a:accent4>
          <a:srgbClr val="000000"/>
        </a:accent4>
        <a:accent5>
          <a:srgbClr val="ABADF1"/>
        </a:accent5>
        <a:accent6>
          <a:srgbClr val="5C8AE7"/>
        </a:accent6>
        <a:hlink>
          <a:srgbClr val="99CCFF"/>
        </a:hlink>
        <a:folHlink>
          <a:srgbClr val="3366CC"/>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94332"/>
        </a:dk2>
        <a:lt2>
          <a:srgbClr val="B2B2B2"/>
        </a:lt2>
        <a:accent1>
          <a:srgbClr val="0D6531"/>
        </a:accent1>
        <a:accent2>
          <a:srgbClr val="39AF6E"/>
        </a:accent2>
        <a:accent3>
          <a:srgbClr val="FFFFFF"/>
        </a:accent3>
        <a:accent4>
          <a:srgbClr val="000000"/>
        </a:accent4>
        <a:accent5>
          <a:srgbClr val="AAB8AD"/>
        </a:accent5>
        <a:accent6>
          <a:srgbClr val="339E63"/>
        </a:accent6>
        <a:hlink>
          <a:srgbClr val="93E1A0"/>
        </a:hlink>
        <a:folHlink>
          <a:srgbClr val="1D834B"/>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275CA3"/>
        </a:dk2>
        <a:lt2>
          <a:srgbClr val="C0C0C0"/>
        </a:lt2>
        <a:accent1>
          <a:srgbClr val="529EBC"/>
        </a:accent1>
        <a:accent2>
          <a:srgbClr val="55BEE3"/>
        </a:accent2>
        <a:accent3>
          <a:srgbClr val="FFFFFF"/>
        </a:accent3>
        <a:accent4>
          <a:srgbClr val="000000"/>
        </a:accent4>
        <a:accent5>
          <a:srgbClr val="B3CCDA"/>
        </a:accent5>
        <a:accent6>
          <a:srgbClr val="4CACCE"/>
        </a:accent6>
        <a:hlink>
          <a:srgbClr val="9FD4F1"/>
        </a:hlink>
        <a:folHlink>
          <a:srgbClr val="0099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cdb2004117gl</Template>
  <TotalTime>288</TotalTime>
  <Words>1288</Words>
  <Application>Microsoft Office PowerPoint</Application>
  <PresentationFormat>On-screen Show (4:3)</PresentationFormat>
  <Paragraphs>293</Paragraphs>
  <Slides>33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0" baseType="lpstr">
      <vt:lpstr>Arial</vt:lpstr>
      <vt:lpstr>Calibri</vt:lpstr>
      <vt:lpstr>Times New Roman</vt:lpstr>
      <vt:lpstr>Verdana</vt:lpstr>
      <vt:lpstr>Wingdings</vt:lpstr>
      <vt:lpstr>sample</vt:lpstr>
      <vt:lpstr>Chart</vt:lpstr>
      <vt:lpstr>TRƯỜNG ĐẠI HỌC KHOA HỌC TỰ NHIÊN KHOA CÔNG NGHỆ THÔNG TIN LỚP CỬ NHÂN TÀI NĂNG</vt:lpstr>
      <vt:lpstr>Nội dung trình bày</vt:lpstr>
      <vt:lpstr>Game 3D trên thiết bị di động</vt:lpstr>
      <vt:lpstr>Game 3D trên thiết bị di động</vt:lpstr>
      <vt:lpstr>Một số engine làm game trên TBDĐ</vt:lpstr>
      <vt:lpstr>Adreno SDK</vt:lpstr>
      <vt:lpstr>Nội dung trình bày</vt:lpstr>
      <vt:lpstr>Mục tiêu đề tài</vt:lpstr>
      <vt:lpstr>Nội dung trình bày</vt:lpstr>
      <vt:lpstr>Mô tả nội dung game</vt:lpstr>
      <vt:lpstr>Mô tả nội dung game</vt:lpstr>
      <vt:lpstr>Kiến trúc tổng thể</vt:lpstr>
      <vt:lpstr>Kiến trúc khởi tạo và quản lí đối tượng</vt:lpstr>
      <vt:lpstr>Kiến trúc quản lí trạng thái đối tượng</vt:lpstr>
      <vt:lpstr>Kiến trúc bắt sự kiện</vt:lpstr>
      <vt:lpstr>Game 3D trên thiết bị di động</vt:lpstr>
      <vt:lpstr>Diagram</vt:lpstr>
      <vt:lpstr> Cycle Diagram</vt:lpstr>
      <vt:lpstr>Diagram</vt:lpstr>
      <vt:lpstr>Diagram</vt:lpstr>
      <vt:lpstr>Diagram</vt:lpstr>
      <vt:lpstr>Diagram</vt:lpstr>
      <vt:lpstr>Table</vt:lpstr>
      <vt:lpstr>Diagram</vt:lpstr>
      <vt:lpstr> Cycle Diagram</vt:lpstr>
      <vt:lpstr>Diagram</vt:lpstr>
      <vt:lpstr>Diagram</vt:lpstr>
      <vt:lpstr>Diagram</vt:lpstr>
      <vt:lpstr>Diagram</vt:lpstr>
      <vt:lpstr>Table</vt:lpstr>
      <vt:lpstr>Marketing Diagram</vt:lpstr>
      <vt:lpstr>Block Diagram</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Nguyen Thanh Tan</dc:creator>
  <cp:lastModifiedBy>Nguyen Thanh Tan</cp:lastModifiedBy>
  <cp:revision>43</cp:revision>
  <dcterms:created xsi:type="dcterms:W3CDTF">2015-07-12T13:54:08Z</dcterms:created>
  <dcterms:modified xsi:type="dcterms:W3CDTF">2015-07-13T09:37:21Z</dcterms:modified>
</cp:coreProperties>
</file>