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D544-7715-BC53-9B7F-5B098B3D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5A471-024B-61CA-FB1A-923177BD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D89E-9973-BE6C-B515-7FAAEC74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09D4-11C8-606D-B0AF-BF6B42A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A83C-095C-5986-A2D6-5ED3B61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4AB-3304-14CB-4E98-AFF49E9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FEFE-426F-DABD-2045-4CF47560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88CF-30D7-6BC7-F51F-78EBF1B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A7F8-50BE-26DF-6A40-3BA140A8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C296-668B-4AF7-5A04-1223F94C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2BDBF-F52A-A866-D2AE-300CFEFE9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561A2-5E97-5400-96E3-3DB79B53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14E3-112C-302C-9748-F130AB47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E7CC-323D-FAA3-E256-DF528073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B797-AA0A-A3FC-28DD-DA256F3C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179F-3E8D-843E-0668-1DD3891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30F8-D321-5689-BB5A-2F24107E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D7A2-4E03-D3E7-FF3B-F8EF9EE6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C8D1-BCE3-71B7-3717-0E2EEA9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B1DB-ABCE-C6A1-9898-BD6CE28B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A5B-FB6D-A438-1953-01AD28EA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D5CA-DE33-FC4F-ACCD-7CCA44E3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6549-0746-F7FE-B1FF-B8FB57AE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E949-75D7-DCC2-E984-5B3BE7E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6399-FCAD-6D1C-91F8-008531F1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C44D-CEB0-D54B-5F21-3FF4B4BE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8634-A396-73DE-B384-B47AD53F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328C-030B-F4AA-27E1-9F61374AA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C61E-A23B-610B-9555-7F5D800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2EE5E-243C-9404-2409-7015C8A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86036-BB1D-98C1-6A62-7F7BD7F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90E-2FED-A18B-FAC2-3A9AAED0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1B8A3-2B16-63ED-A7FF-71AC15C3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1C262-8869-C845-A06E-205E62B9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EAD34-CB95-215C-F8EC-03C83DC0C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C9008-FC3A-A09B-0F50-D7CD524B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E2A4E-60B9-E202-7AC4-7C71AF7E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240DE-D666-BEBD-1D0E-65863B7B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BD85A-1D61-9D4A-9E49-1A7B108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0A69-9EF0-52B3-DB68-4921404B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BF6EF-F426-8740-6350-E02C08B0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E2877-8C86-2616-CFB2-A1F39D3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066D0-7D79-C3F7-34D6-9CBAD96B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3DB7D-F357-7521-D8D0-D9DE64EF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FCE88-4E4C-88EE-A0AA-769E2313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CFCD0-6644-8753-FEDC-0245A728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75E9-9A17-DE7D-3DAB-C1D794A6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FE9F-0A23-881B-99C4-CCF39A99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0031-EE04-FFD5-3C02-1E34C62C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FB7-CAEA-5550-38A4-A7427AAF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7C6D-DBDC-8668-8259-5C9897AB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9B64-57CC-98A0-5281-302C058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6C69-44C0-C335-988E-7EF34AA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B01CF-93D0-BADD-3A66-3610323BE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437FF-8BC1-E494-80D2-2C8A0866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DDB3F-B3CD-AAB7-18C9-1440AC25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D396B-8282-EB06-885A-A4064D70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1AE7-B85F-63B8-B31B-6351D88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875AA-DBB6-FCD1-F7BA-0DA1718A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0D51-3A6B-50AF-8BBD-0C521C94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5EA4-6CB8-8DF7-A912-F1B93B31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3051-3A0F-4BD6-8EA0-B86EA4626D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F312-C6B4-1248-D443-2BD28166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B312-73C4-C5A7-05E0-ACA813E13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1ECF-C963-4BE0-93B3-77EEC1BE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996F-2D92-35E5-5126-C6556C8DA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16B8-9524-8668-FF13-CA3EA0EB6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99F90-7468-36D3-C3E4-222A77CC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" y="243794"/>
            <a:ext cx="9869424" cy="5014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712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ABC9-2927-0654-319F-69FCDDF3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962E-CACF-DCD0-B525-0AE3611E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A261B-D95C-B999-9E56-8455BEC3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0DF-8A88-0D0D-8ED0-CD4C3537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FD62-26CA-5505-5469-270E4BAF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262D-94D5-AAF2-A36C-88A72EA7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38E4-849F-AF65-497C-59773A38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E49-54C9-EA7A-B864-24AC9D27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6130B-DD3E-3E13-90CC-EBC08E35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90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B1E9-407D-D898-7EC4-74B6631F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9223-57E7-1649-7C66-0E3CAC7E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8AAD7-03AB-7C1C-24C4-3AA07AD8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AA1E-58F9-0D03-B4AD-849A9D35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02EE-C339-91CF-D8C2-3E83BDC2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F776A-804D-0BF6-A1E3-9E6404A5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1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5F0-CB0B-9E8F-07BC-3186B1A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860C-A307-1AD5-A8FD-40240C2B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AEB68-37BC-B9C6-1DF6-93A7F1C9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0"/>
            <a:ext cx="12506709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6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91FD-30CB-2B8C-94EF-706F976E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FEF4-D787-33B5-F7FF-6487C22B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7FB4-596B-B099-DE59-44FCFDC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1"/>
            <a:ext cx="12192000" cy="68141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942838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D3D-3C8F-BAA8-5C46-F232B26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BABE-0089-9E11-C28A-F7953BE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5E24C-4B4A-E11E-4DCC-75DEBD04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49"/>
            <a:ext cx="12191999" cy="68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EFCD-490E-7B41-1135-EC1DBD2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5B9B-51DB-C518-0848-8D21181D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F7A48-AC4B-6F38-4B2D-9A02F385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80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C62-94EE-B3E1-4476-02B8486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E09-F0D9-9912-DAB5-9A8C7E41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95558-5904-C604-6E8D-2B213D98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3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BB00-3200-FF17-CEBD-E8A6D714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5EDC-96A2-094C-F6F2-CA809093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8E905-AF0A-478C-871A-89CFCF03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06" y="0"/>
            <a:ext cx="12260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9CA9-8523-00A7-9090-56552DDE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6906-9695-0FA8-7473-3415ABEC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68C35-81E6-3A64-491F-1E8CB748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7E23-F2A5-83F1-BD03-B2B0E3CB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E87F-1F78-D58B-435D-8D075882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1F5E-7194-5DE6-E562-08E152EF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013-5992-16E8-24FB-1508E595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D028-AACB-030B-732D-39B6A851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6633C-7860-6BEB-98AF-36A2DA53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B</dc:creator>
  <cp:lastModifiedBy>KARTHIK B .</cp:lastModifiedBy>
  <cp:revision>2</cp:revision>
  <dcterms:created xsi:type="dcterms:W3CDTF">2024-11-04T03:54:14Z</dcterms:created>
  <dcterms:modified xsi:type="dcterms:W3CDTF">2024-11-22T15:14:51Z</dcterms:modified>
</cp:coreProperties>
</file>