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60" r:id="rId5"/>
    <p:sldMasterId id="2147483661" r:id="rId6"/>
  </p:sldMasterIdLst>
  <p:notesMasterIdLst>
    <p:notesMasterId r:id="rId19"/>
  </p:notesMasterIdLst>
  <p:sldIdLst>
    <p:sldId id="358" r:id="rId7"/>
    <p:sldId id="263" r:id="rId8"/>
    <p:sldId id="361" r:id="rId9"/>
    <p:sldId id="273" r:id="rId10"/>
    <p:sldId id="360" r:id="rId11"/>
    <p:sldId id="274" r:id="rId12"/>
    <p:sldId id="319" r:id="rId13"/>
    <p:sldId id="359" r:id="rId14"/>
    <p:sldId id="320" r:id="rId15"/>
    <p:sldId id="258" r:id="rId16"/>
    <p:sldId id="257" r:id="rId17"/>
    <p:sldId id="356" r:id="rId18"/>
  </p:sldIdLst>
  <p:sldSz cx="9144000" cy="6858000" type="screen4x3"/>
  <p:notesSz cx="6858000" cy="1495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4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5481E-FE40-4C2E-8083-807E61431E9D}" v="6" dt="2019-10-01T17:27:10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2" autoAdjust="0"/>
  </p:normalViewPr>
  <p:slideViewPr>
    <p:cSldViewPr snapToGrid="0">
      <p:cViewPr>
        <p:scale>
          <a:sx n="150" d="100"/>
          <a:sy n="150" d="100"/>
        </p:scale>
        <p:origin x="-494" y="-10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64D4A-1A8F-4F04-A21F-652D5DEB033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F4BE6C-4496-4289-9E56-E6E269E5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2A1D-B536-470D-93B4-C8CAFDF45F6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12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LinkedIn headshot</a:t>
            </a:r>
            <a:r>
              <a:rPr lang="en-US" baseline="0"/>
              <a:t> event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2A1D-B536-470D-93B4-C8CAFDF45F6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84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81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75264"/>
            <a:ext cx="1971675" cy="5811838"/>
          </a:xfrm>
        </p:spPr>
        <p:txBody>
          <a:bodyPr vert="eaVert"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75264"/>
            <a:ext cx="5800725" cy="5811838"/>
          </a:xfrm>
        </p:spPr>
        <p:txBody>
          <a:bodyPr vert="eaVert"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111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0472" y="1122363"/>
            <a:ext cx="5504513" cy="2102100"/>
          </a:xfrm>
        </p:spPr>
        <p:txBody>
          <a:bodyPr anchor="b">
            <a:normAutofit/>
          </a:bodyPr>
          <a:lstStyle>
            <a:lvl1pPr algn="ctr">
              <a:defRPr sz="4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0472" y="3303656"/>
            <a:ext cx="5504514" cy="1223178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-1024758" y="0"/>
            <a:ext cx="3917730" cy="6858000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arallelogram 7"/>
          <p:cNvSpPr/>
          <p:nvPr userDrawn="1"/>
        </p:nvSpPr>
        <p:spPr>
          <a:xfrm rot="539464">
            <a:off x="2230048" y="-192321"/>
            <a:ext cx="307802" cy="7224360"/>
          </a:xfrm>
          <a:prstGeom prst="parallelogram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39" y="5285433"/>
            <a:ext cx="2664412" cy="1250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" y="1024078"/>
            <a:ext cx="2279578" cy="22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8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4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613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16514"/>
            <a:ext cx="3886200" cy="435133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3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6384"/>
            <a:ext cx="7886700" cy="1325563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162421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86333"/>
            <a:ext cx="3868340" cy="368458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162421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86333"/>
            <a:ext cx="3887391" cy="368458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50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50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1832"/>
            <a:ext cx="2949178" cy="1600200"/>
          </a:xfrm>
        </p:spPr>
        <p:txBody>
          <a:bodyPr anchor="b"/>
          <a:lstStyle>
            <a:lvl1pPr>
              <a:defRPr sz="32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82058"/>
            <a:ext cx="4629150" cy="4873625"/>
          </a:xfrm>
        </p:spPr>
        <p:txBody>
          <a:bodyPr/>
          <a:lstStyle>
            <a:lvl1pPr>
              <a:defRPr sz="32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2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24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20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20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52032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14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15466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569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15666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914617"/>
            <a:ext cx="2057400" cy="365125"/>
          </a:xfrm>
          <a:prstGeom prst="rect">
            <a:avLst/>
          </a:prstGeom>
        </p:spPr>
        <p:txBody>
          <a:bodyPr/>
          <a:lstStyle/>
          <a:p>
            <a:fld id="{3CA2624E-D588-4092-9CB7-C91D143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13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02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2015"/>
            <a:ext cx="7886700" cy="409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4220677" y="-4220679"/>
            <a:ext cx="702644" cy="9144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-2" y="702642"/>
            <a:ext cx="9144002" cy="35022"/>
          </a:xfrm>
          <a:prstGeom prst="line">
            <a:avLst/>
          </a:prstGeom>
          <a:ln w="76200">
            <a:solidFill>
              <a:srgbClr val="D4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21" y="68463"/>
            <a:ext cx="2580830" cy="6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8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9222827" cy="70524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Parallelogram 8"/>
          <p:cNvSpPr/>
          <p:nvPr userDrawn="1"/>
        </p:nvSpPr>
        <p:spPr>
          <a:xfrm>
            <a:off x="-354724" y="1147988"/>
            <a:ext cx="6180083" cy="168164"/>
          </a:xfrm>
          <a:prstGeom prst="parallelogram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Parallelogram 9"/>
          <p:cNvSpPr/>
          <p:nvPr userDrawn="1"/>
        </p:nvSpPr>
        <p:spPr>
          <a:xfrm>
            <a:off x="3251638" y="5788379"/>
            <a:ext cx="6180083" cy="142991"/>
          </a:xfrm>
          <a:prstGeom prst="parallelogram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1" y="2328856"/>
            <a:ext cx="8405186" cy="21918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341679" y="6033331"/>
            <a:ext cx="266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coe.northeastern.edu</a:t>
            </a:r>
          </a:p>
        </p:txBody>
      </p:sp>
    </p:spTree>
    <p:extLst>
      <p:ext uri="{BB962C8B-B14F-4D97-AF65-F5344CB8AC3E}">
        <p14:creationId xmlns:p14="http://schemas.microsoft.com/office/powerpoint/2010/main" val="81486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74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5BE1D56-A13C-48C9-8C33-03B2D545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99" y="874400"/>
            <a:ext cx="4854805" cy="56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5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4C566BF-A9EC-42A7-96E5-B5EBA7A9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44" y="1075085"/>
            <a:ext cx="56172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53994" y="1166683"/>
            <a:ext cx="8229600" cy="148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7200" b="1" kern="0" dirty="0">
                <a:latin typeface="Calibri" panose="020F0502020204030204" pitchFamily="34" charset="0"/>
              </a:rPr>
              <a:t>Any Questions? 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endParaRPr lang="en-US" sz="7200" kern="0" dirty="0">
              <a:latin typeface="Footlight MT Light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6ABDC-F20B-4309-BEC3-B36AD1D79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551217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4824" y="255097"/>
            <a:ext cx="5559425" cy="2101850"/>
          </a:xfrm>
        </p:spPr>
        <p:txBody>
          <a:bodyPr>
            <a:no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FoodTruck Business Database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4824" y="2817019"/>
            <a:ext cx="5559425" cy="12239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6210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AND DATABASE DESIGN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A14A8-C9E0-41E8-9EA0-67BD40AB2CAF}"/>
              </a:ext>
            </a:extLst>
          </p:cNvPr>
          <p:cNvSpPr txBox="1"/>
          <p:nvPr/>
        </p:nvSpPr>
        <p:spPr>
          <a:xfrm>
            <a:off x="2601798" y="4885768"/>
            <a:ext cx="3148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Vijayakumar Venkataraman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Reddy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Kadiyala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Raghuram Arun Srinivas</a:t>
            </a:r>
          </a:p>
        </p:txBody>
      </p:sp>
    </p:spTree>
    <p:extLst>
      <p:ext uri="{BB962C8B-B14F-4D97-AF65-F5344CB8AC3E}">
        <p14:creationId xmlns:p14="http://schemas.microsoft.com/office/powerpoint/2010/main" val="388344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FC5E-E418-4136-8256-0C6CAC00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4045"/>
            <a:ext cx="7886700" cy="78242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F6053F-B0C0-439E-AD2E-581312AA8FFE}"/>
              </a:ext>
            </a:extLst>
          </p:cNvPr>
          <p:cNvSpPr/>
          <p:nvPr/>
        </p:nvSpPr>
        <p:spPr>
          <a:xfrm>
            <a:off x="245335" y="2849063"/>
            <a:ext cx="1915731" cy="145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7413DB-9C7B-43FE-9888-1A6F27E756C1}"/>
              </a:ext>
            </a:extLst>
          </p:cNvPr>
          <p:cNvSpPr/>
          <p:nvPr/>
        </p:nvSpPr>
        <p:spPr>
          <a:xfrm>
            <a:off x="2408668" y="2849063"/>
            <a:ext cx="1915730" cy="145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284FB5-1AA5-4117-885B-812753AB4610}"/>
              </a:ext>
            </a:extLst>
          </p:cNvPr>
          <p:cNvSpPr/>
          <p:nvPr/>
        </p:nvSpPr>
        <p:spPr>
          <a:xfrm>
            <a:off x="4572000" y="2735390"/>
            <a:ext cx="2385903" cy="1790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462049-C319-455E-BEB0-DB384ABF0DE2}"/>
              </a:ext>
            </a:extLst>
          </p:cNvPr>
          <p:cNvSpPr/>
          <p:nvPr/>
        </p:nvSpPr>
        <p:spPr>
          <a:xfrm>
            <a:off x="7178902" y="2988965"/>
            <a:ext cx="1719763" cy="1417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Analysis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5759B8-8674-49CD-8442-73867864732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161066" y="3574328"/>
            <a:ext cx="24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3411D-5624-457B-8ED6-B7055900AEB4}"/>
              </a:ext>
            </a:extLst>
          </p:cNvPr>
          <p:cNvCxnSpPr/>
          <p:nvPr/>
        </p:nvCxnSpPr>
        <p:spPr>
          <a:xfrm>
            <a:off x="4324398" y="3697719"/>
            <a:ext cx="24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B7D4-8283-4A95-9A84-6225CFFEDA6C}"/>
              </a:ext>
            </a:extLst>
          </p:cNvPr>
          <p:cNvCxnSpPr/>
          <p:nvPr/>
        </p:nvCxnSpPr>
        <p:spPr>
          <a:xfrm>
            <a:off x="6957903" y="3697719"/>
            <a:ext cx="24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3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174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846897"/>
            <a:ext cx="8763000" cy="521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The Foodtruck industry has unique requirement when manage the data it generate from its business.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There is no recognized system</a:t>
            </a:r>
          </a:p>
          <a:p>
            <a:pPr marL="457200" lvl="1" indent="0" algn="just">
              <a:buNone/>
            </a:pPr>
            <a:r>
              <a:rPr lang="en-US" sz="2000" dirty="0"/>
              <a:t>in place to support the foodtruck</a:t>
            </a:r>
          </a:p>
          <a:p>
            <a:pPr marL="457200" lvl="1" indent="0" algn="just">
              <a:buNone/>
            </a:pPr>
            <a:r>
              <a:rPr lang="en-US" sz="2000" dirty="0"/>
              <a:t>business.</a:t>
            </a:r>
          </a:p>
          <a:p>
            <a:pPr marL="1371600" lvl="3" indent="0" algn="just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F42AF-1060-4FC8-B5C1-506F67AB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04" y="2724347"/>
            <a:ext cx="4675695" cy="36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174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Mission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846897"/>
            <a:ext cx="8763000" cy="521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The purpose of the database is to maintain data of </a:t>
            </a:r>
            <a:r>
              <a:rPr lang="en-US" sz="2400" dirty="0" err="1"/>
              <a:t>FoodTrucks</a:t>
            </a:r>
            <a:r>
              <a:rPr lang="en-US" sz="2400" dirty="0"/>
              <a:t> across the city and leverage the orders data to improve profits.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problems we have addressed in this project are as follows: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Maintain all relevant information on Foodtrucks such as Order, Customer, Staff, Supplies, Income ,  Expenditure and Revenue.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Analyze all location and cuisine related data from the orders of each Foodtruck.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Analyze Income, Expenditure and Revenue of all Foodtrucks, such that Foodtruck owners get clear understanding of their business output.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371600" lvl="3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14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3823" y="2362745"/>
            <a:ext cx="8229600" cy="1323853"/>
          </a:xfrm>
        </p:spPr>
        <p:txBody>
          <a:bodyPr>
            <a:normAutofit/>
          </a:bodyPr>
          <a:lstStyle/>
          <a:p>
            <a:pPr algn="ctr"/>
            <a:endParaRPr lang="en-US" altLang="en-US" sz="5400" b="1" dirty="0">
              <a:ea typeface="ＭＳ Ｐゴシック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651ADD-AF25-4035-AE68-55ECE632B974}" type="slidenum">
              <a:rPr lang="en-US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65FC7-A7E3-43ED-AC6D-55B268F0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0"/>
            <a:ext cx="9144000" cy="57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1857"/>
            <a:ext cx="8229600" cy="994209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Database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98" y="2139518"/>
            <a:ext cx="9142255" cy="4232511"/>
          </a:xfrm>
        </p:spPr>
        <p:txBody>
          <a:bodyPr/>
          <a:lstStyle/>
          <a:p>
            <a:r>
              <a:rPr lang="en-US" sz="2400" dirty="0"/>
              <a:t>SQL DDL Statements</a:t>
            </a:r>
          </a:p>
          <a:p>
            <a:r>
              <a:rPr lang="en-US" sz="2400" dirty="0"/>
              <a:t>Check constraints (Payment type, Rating Given, Employment type, FoodItem Price, Quantity) </a:t>
            </a:r>
          </a:p>
          <a:p>
            <a:r>
              <a:rPr lang="en-US" sz="2400" dirty="0"/>
              <a:t>Encryption on Customer EmailID</a:t>
            </a:r>
          </a:p>
          <a:p>
            <a:r>
              <a:rPr lang="en-US" sz="2400" dirty="0"/>
              <a:t>Trigger Functions</a:t>
            </a:r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4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0C338A-3C1E-4255-860C-27D1D3B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542" y="902129"/>
            <a:ext cx="4194928" cy="445538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Foodtruck</a:t>
            </a:r>
            <a:r>
              <a:rPr lang="en-US" sz="3200" dirty="0"/>
              <a:t> Performance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CE295D1-C05B-4465-B4BA-7843D5D0A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57" y="1471612"/>
            <a:ext cx="7029450" cy="448425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E6FB84-97EA-4708-BA2E-8B6BDA586D49}"/>
              </a:ext>
            </a:extLst>
          </p:cNvPr>
          <p:cNvSpPr txBox="1"/>
          <p:nvPr/>
        </p:nvSpPr>
        <p:spPr>
          <a:xfrm>
            <a:off x="4751110" y="4769963"/>
            <a:ext cx="204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A080E-072A-4125-BD6B-4FE81753C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864990"/>
            <a:ext cx="5726261" cy="26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1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0C338A-3C1E-4255-860C-27D1D3B4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2129"/>
            <a:ext cx="7886700" cy="48376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Popular Cuisine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F23E0-EEE7-41DF-AA6E-7C24A3D73B3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888"/>
            <a:ext cx="7818438" cy="51371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6C6430-2994-46E1-9CD8-6DF7765B5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20" y="4496587"/>
            <a:ext cx="3749512" cy="20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3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OE_PPT_Template" id="{361F1830-82BF-4B1F-BA20-79352C28B549}" vid="{DC434AD9-E341-40A3-84B7-8F84093185A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OE_PPT_Template" id="{361F1830-82BF-4B1F-BA20-79352C28B549}" vid="{C1763CD3-75D5-4293-92F5-645DF1D16B97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OE_PPT_Template" id="{361F1830-82BF-4B1F-BA20-79352C28B549}" vid="{33C48C9F-5365-4DAF-B29E-5D989D3116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e7e73979-915b-45f1-be95-b891e57b0a18" xsi:nil="true"/>
    <Invited_Leaders xmlns="e7e73979-915b-45f1-be95-b891e57b0a18" xsi:nil="true"/>
    <Member_Groups xmlns="e7e73979-915b-45f1-be95-b891e57b0a18">
      <UserInfo>
        <DisplayName/>
        <AccountId xsi:nil="true"/>
        <AccountType/>
      </UserInfo>
    </Member_Groups>
    <NotebookType xmlns="e7e73979-915b-45f1-be95-b891e57b0a18" xsi:nil="true"/>
    <TeamsChannelId xmlns="e7e73979-915b-45f1-be95-b891e57b0a18" xsi:nil="true"/>
    <Is_Collaboration_Space_Locked xmlns="e7e73979-915b-45f1-be95-b891e57b0a18" xsi:nil="true"/>
    <Members xmlns="e7e73979-915b-45f1-be95-b891e57b0a18">
      <UserInfo>
        <DisplayName/>
        <AccountId xsi:nil="true"/>
        <AccountType/>
      </UserInfo>
    </Members>
    <Self_Registration_Enabled xmlns="e7e73979-915b-45f1-be95-b891e57b0a18" xsi:nil="true"/>
    <Has_Leaders_Only_SectionGroup xmlns="e7e73979-915b-45f1-be95-b891e57b0a18" xsi:nil="true"/>
    <IsNotebookLocked xmlns="e7e73979-915b-45f1-be95-b891e57b0a18" xsi:nil="true"/>
    <DefaultSectionNames xmlns="e7e73979-915b-45f1-be95-b891e57b0a18" xsi:nil="true"/>
    <Invited_Members xmlns="e7e73979-915b-45f1-be95-b891e57b0a18" xsi:nil="true"/>
    <CultureName xmlns="e7e73979-915b-45f1-be95-b891e57b0a18" xsi:nil="true"/>
    <Leaders xmlns="e7e73979-915b-45f1-be95-b891e57b0a18">
      <UserInfo>
        <DisplayName/>
        <AccountId xsi:nil="true"/>
        <AccountType/>
      </UserInfo>
    </Leaders>
    <Templates xmlns="e7e73979-915b-45f1-be95-b891e57b0a18" xsi:nil="true"/>
    <FolderType xmlns="e7e73979-915b-45f1-be95-b891e57b0a18" xsi:nil="true"/>
    <LMS_Mappings xmlns="e7e73979-915b-45f1-be95-b891e57b0a18" xsi:nil="true"/>
    <Math_Settings xmlns="e7e73979-915b-45f1-be95-b891e57b0a18" xsi:nil="true"/>
    <Owner xmlns="e7e73979-915b-45f1-be95-b891e57b0a18">
      <UserInfo>
        <DisplayName/>
        <AccountId xsi:nil="true"/>
        <AccountType/>
      </UserInfo>
    </Owner>
    <Distribution_Groups xmlns="e7e73979-915b-45f1-be95-b891e57b0a1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DBE565B9D4A4081E31D49A9BC43EC" ma:contentTypeVersion="28" ma:contentTypeDescription="Create a new document." ma:contentTypeScope="" ma:versionID="a27772847a506681ffc5b8a2646f7b80">
  <xsd:schema xmlns:xsd="http://www.w3.org/2001/XMLSchema" xmlns:xs="http://www.w3.org/2001/XMLSchema" xmlns:p="http://schemas.microsoft.com/office/2006/metadata/properties" xmlns:ns2="e7e73979-915b-45f1-be95-b891e57b0a18" targetNamespace="http://schemas.microsoft.com/office/2006/metadata/properties" ma:root="true" ma:fieldsID="2ac6ddb896c3ad30b918a18897b81a70" ns2:_="">
    <xsd:import namespace="e7e73979-915b-45f1-be95-b891e57b0a18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73979-915b-45f1-be95-b891e57b0a18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EFBF84-36F0-48D7-A26F-A626A1051625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7e73979-915b-45f1-be95-b891e57b0a1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3C8234B-3211-4408-BEBB-000790AD1A1D}">
  <ds:schemaRefs>
    <ds:schemaRef ds:uri="e7e73979-915b-45f1-be95-b891e57b0a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B6B4142-D4FD-4BDA-A811-DC756E60D0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NUCOE_PPT_Template</Template>
  <TotalTime>315</TotalTime>
  <Words>201</Words>
  <Application>Microsoft Office PowerPoint</Application>
  <PresentationFormat>On-screen Show (4:3)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Footlight MT Light</vt:lpstr>
      <vt:lpstr>Times New Roman</vt:lpstr>
      <vt:lpstr>Wingdings</vt:lpstr>
      <vt:lpstr>1_Office Theme</vt:lpstr>
      <vt:lpstr>Custom Design</vt:lpstr>
      <vt:lpstr>1_Custom Design</vt:lpstr>
      <vt:lpstr>PowerPoint Presentation</vt:lpstr>
      <vt:lpstr>FoodTruck Business Database</vt:lpstr>
      <vt:lpstr>PowerPoint Presentation</vt:lpstr>
      <vt:lpstr>Introduction</vt:lpstr>
      <vt:lpstr>Mission Objective</vt:lpstr>
      <vt:lpstr>PowerPoint Presentation</vt:lpstr>
      <vt:lpstr> Database implementation</vt:lpstr>
      <vt:lpstr>Foodtruck Performance</vt:lpstr>
      <vt:lpstr>Popular Cuisine by Location</vt:lpstr>
      <vt:lpstr>PowerPoint Presentation</vt:lpstr>
      <vt:lpstr>PowerPoint Presentation</vt:lpstr>
      <vt:lpstr>PowerPoint Presentation</vt:lpstr>
    </vt:vector>
  </TitlesOfParts>
  <Company>Northeastern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  Job Search: Tools and Methods  Applying for the right co-op jobs  Your LinkedIn Profile</dc:title>
  <dc:creator>Meyer, Laura</dc:creator>
  <cp:lastModifiedBy>venkat mithun kadiyala</cp:lastModifiedBy>
  <cp:revision>40</cp:revision>
  <dcterms:created xsi:type="dcterms:W3CDTF">2019-07-16T17:16:31Z</dcterms:created>
  <dcterms:modified xsi:type="dcterms:W3CDTF">2019-12-07T21:18:27Z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0x010100D70DBE565B9D4A4081E31D49A9BC43EC</vt:lpwstr>
  </property>
</Properties>
</file>