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08" r:id="rId3"/>
    <p:sldId id="549" r:id="rId4"/>
    <p:sldId id="580" r:id="rId5"/>
    <p:sldId id="573" r:id="rId6"/>
    <p:sldId id="574" r:id="rId7"/>
    <p:sldId id="576" r:id="rId8"/>
    <p:sldId id="575" r:id="rId9"/>
    <p:sldId id="579" r:id="rId10"/>
    <p:sldId id="577" r:id="rId11"/>
    <p:sldId id="578" r:id="rId12"/>
    <p:sldId id="5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D1167-816B-47DA-80F2-ABD7887CD5D6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</dgm:pt>
    <dgm:pt modelId="{2A734A51-53CE-445E-8A8D-4AE6FF0D9D89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Login</a:t>
          </a:r>
          <a:endParaRPr lang="en-IN" dirty="0">
            <a:solidFill>
              <a:srgbClr val="C00000"/>
            </a:solidFill>
          </a:endParaRPr>
        </a:p>
      </dgm:t>
    </dgm:pt>
    <dgm:pt modelId="{E1C49388-49F9-4AFA-A6B2-D653AD2D25EF}" cxnId="{97F58AB7-FF14-4AF1-936B-C35D9A902701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795111BB-5511-4BB1-9B3D-E96B4EEADEBA}" cxnId="{97F58AB7-FF14-4AF1-936B-C35D9A902701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2E7552F1-A3D7-4852-8069-8E45FC33D226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About Me</a:t>
          </a:r>
          <a:endParaRPr lang="en-IN" dirty="0">
            <a:solidFill>
              <a:srgbClr val="C00000"/>
            </a:solidFill>
          </a:endParaRPr>
        </a:p>
      </dgm:t>
    </dgm:pt>
    <dgm:pt modelId="{7F9F5A97-865D-4EC0-ACE4-25B96DBDFF20}" cxnId="{FA10B49B-997D-4928-AE69-D06A7AB97DD5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66BF35BA-25BE-487F-B8A0-382171CEC613}" cxnId="{FA10B49B-997D-4928-AE69-D06A7AB97DD5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34043188-4E91-443F-B838-12502DB80D30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Skillset</a:t>
          </a:r>
          <a:endParaRPr lang="en-IN" dirty="0">
            <a:solidFill>
              <a:srgbClr val="C00000"/>
            </a:solidFill>
          </a:endParaRPr>
        </a:p>
      </dgm:t>
    </dgm:pt>
    <dgm:pt modelId="{71761ABE-B437-4F7D-A771-421FF5F3B5EC}" cxnId="{5E130924-41A0-44CD-A48C-C46A71C75356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58210D48-C4E2-4DF1-B834-2BFE42D00B1D}" cxnId="{5E130924-41A0-44CD-A48C-C46A71C75356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B3CF6572-44E4-4034-84A5-DB92EE1062CB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Education</a:t>
          </a:r>
          <a:endParaRPr lang="en-IN" dirty="0">
            <a:solidFill>
              <a:srgbClr val="C00000"/>
            </a:solidFill>
          </a:endParaRPr>
        </a:p>
      </dgm:t>
    </dgm:pt>
    <dgm:pt modelId="{DEEF41A2-B07F-4BA6-9EFB-8B42BC51900F}" cxnId="{DE518F26-816E-48A4-BBEA-8BA3798D2390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6C9D662F-0576-4B92-BD8C-E0472239334E}" cxnId="{DE518F26-816E-48A4-BBEA-8BA3798D2390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74C31980-CC3A-406A-99AE-4A7E54BC42E7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Curriculum Projects</a:t>
          </a:r>
          <a:endParaRPr lang="en-IN" dirty="0">
            <a:solidFill>
              <a:srgbClr val="C00000"/>
            </a:solidFill>
          </a:endParaRPr>
        </a:p>
      </dgm:t>
    </dgm:pt>
    <dgm:pt modelId="{D5B3BFA1-45C7-497E-AB13-6EBBAD84E4C5}" cxnId="{CD8F8004-BBFF-49D2-BCBD-594CEFC7DA77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3BA2DDFE-6E8F-437A-A449-B7612A1BB0EE}" cxnId="{CD8F8004-BBFF-49D2-BCBD-594CEFC7DA77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C1EB6EBF-F521-4D1B-B09F-F980A59689E1}">
      <dgm:prSet phldrT="[Text]"/>
      <dgm:spPr/>
      <dgm:t>
        <a:bodyPr/>
        <a:lstStyle/>
        <a:p>
          <a:r>
            <a:rPr lang="en-US">
              <a:solidFill>
                <a:srgbClr val="C00000"/>
              </a:solidFill>
            </a:rPr>
            <a:t>Hobbies</a:t>
          </a:r>
          <a:endParaRPr lang="en-IN" dirty="0">
            <a:solidFill>
              <a:srgbClr val="C00000"/>
            </a:solidFill>
          </a:endParaRPr>
        </a:p>
      </dgm:t>
    </dgm:pt>
    <dgm:pt modelId="{946834BC-D65E-40BE-9D08-249DE2EF4B08}" cxnId="{A390327C-8969-4602-AB19-C088C973B81E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A320A060-EDB2-4E84-9B65-70A02F503BA0}" cxnId="{A390327C-8969-4602-AB19-C088C973B81E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1AC50237-6CE2-48C0-9ED2-465FCE1A3326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Contact details</a:t>
          </a:r>
          <a:endParaRPr lang="en-IN" dirty="0">
            <a:solidFill>
              <a:srgbClr val="C00000"/>
            </a:solidFill>
          </a:endParaRPr>
        </a:p>
      </dgm:t>
    </dgm:pt>
    <dgm:pt modelId="{449F369F-3FA3-47C8-AD53-C0C9D117D635}" cxnId="{5BDDB0ED-73B4-4E44-93EE-D35E24CBDD00}" type="par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7D0EB322-A37B-4053-94C2-411B3753F6F3}" cxnId="{5BDDB0ED-73B4-4E44-93EE-D35E24CBDD00}" type="sibTrans">
      <dgm:prSet/>
      <dgm:spPr/>
      <dgm:t>
        <a:bodyPr/>
        <a:lstStyle/>
        <a:p>
          <a:endParaRPr lang="en-IN">
            <a:solidFill>
              <a:srgbClr val="C00000"/>
            </a:solidFill>
          </a:endParaRPr>
        </a:p>
      </dgm:t>
    </dgm:pt>
    <dgm:pt modelId="{101A235E-1FA3-4580-8823-20828096233D}" type="pres">
      <dgm:prSet presAssocID="{D7ED1167-816B-47DA-80F2-ABD7887CD5D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279616-2936-42C3-9A59-0A43EE21374A}" type="pres">
      <dgm:prSet presAssocID="{1AC50237-6CE2-48C0-9ED2-465FCE1A3326}" presName="Accent7" presStyleCnt="0"/>
      <dgm:spPr/>
    </dgm:pt>
    <dgm:pt modelId="{DE13D13E-110E-4CEC-8985-B46BB49BAD28}" type="pres">
      <dgm:prSet presAssocID="{1AC50237-6CE2-48C0-9ED2-465FCE1A3326}" presName="Accent" presStyleLbl="node1" presStyleIdx="0" presStyleCnt="7"/>
      <dgm:spPr/>
    </dgm:pt>
    <dgm:pt modelId="{6BE3AC0A-334E-4174-AA6F-A0959159DAD2}" type="pres">
      <dgm:prSet presAssocID="{1AC50237-6CE2-48C0-9ED2-465FCE1A3326}" presName="ParentBackground7" presStyleCnt="0"/>
      <dgm:spPr/>
    </dgm:pt>
    <dgm:pt modelId="{51A980E2-C868-41FF-8D91-E946ACBE29CB}" type="pres">
      <dgm:prSet presAssocID="{1AC50237-6CE2-48C0-9ED2-465FCE1A3326}" presName="ParentBackground" presStyleLbl="fgAcc1" presStyleIdx="0" presStyleCnt="7"/>
      <dgm:spPr/>
    </dgm:pt>
    <dgm:pt modelId="{8BE02341-4C0B-40A6-BE7D-5040C201CBA0}" type="pres">
      <dgm:prSet presAssocID="{1AC50237-6CE2-48C0-9ED2-465FCE1A3326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732FA8-7BCA-429B-AD1A-F95DB4AA8E76}" type="pres">
      <dgm:prSet presAssocID="{C1EB6EBF-F521-4D1B-B09F-F980A59689E1}" presName="Accent6" presStyleCnt="0"/>
      <dgm:spPr/>
    </dgm:pt>
    <dgm:pt modelId="{3FF0B8BF-8A59-473E-A748-BAA5B06B06AB}" type="pres">
      <dgm:prSet presAssocID="{C1EB6EBF-F521-4D1B-B09F-F980A59689E1}" presName="Accent" presStyleLbl="node1" presStyleIdx="1" presStyleCnt="7"/>
      <dgm:spPr/>
    </dgm:pt>
    <dgm:pt modelId="{2AF108F3-F411-4598-B308-E66DFCF3A57A}" type="pres">
      <dgm:prSet presAssocID="{C1EB6EBF-F521-4D1B-B09F-F980A59689E1}" presName="ParentBackground6" presStyleCnt="0"/>
      <dgm:spPr/>
    </dgm:pt>
    <dgm:pt modelId="{97FCD124-1DE3-42EF-821D-56C22A8046E8}" type="pres">
      <dgm:prSet presAssocID="{C1EB6EBF-F521-4D1B-B09F-F980A59689E1}" presName="ParentBackground" presStyleLbl="fgAcc1" presStyleIdx="1" presStyleCnt="7"/>
      <dgm:spPr/>
    </dgm:pt>
    <dgm:pt modelId="{C40093C6-AEDE-40BA-B7B5-BB3492A54565}" type="pres">
      <dgm:prSet presAssocID="{C1EB6EBF-F521-4D1B-B09F-F980A59689E1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FB41A15-758A-44C6-AFAA-1F8C4216AACA}" type="pres">
      <dgm:prSet presAssocID="{74C31980-CC3A-406A-99AE-4A7E54BC42E7}" presName="Accent5" presStyleCnt="0"/>
      <dgm:spPr/>
    </dgm:pt>
    <dgm:pt modelId="{7587B801-E0DE-475A-A2ED-68708A704F84}" type="pres">
      <dgm:prSet presAssocID="{74C31980-CC3A-406A-99AE-4A7E54BC42E7}" presName="Accent" presStyleLbl="node1" presStyleIdx="2" presStyleCnt="7"/>
      <dgm:spPr/>
    </dgm:pt>
    <dgm:pt modelId="{6EE8132C-3285-492D-A0C4-98C32D7F7B8A}" type="pres">
      <dgm:prSet presAssocID="{74C31980-CC3A-406A-99AE-4A7E54BC42E7}" presName="ParentBackground5" presStyleCnt="0"/>
      <dgm:spPr/>
    </dgm:pt>
    <dgm:pt modelId="{CAE43AFA-0814-4568-BBD1-2A7C5A3DE330}" type="pres">
      <dgm:prSet presAssocID="{74C31980-CC3A-406A-99AE-4A7E54BC42E7}" presName="ParentBackground" presStyleLbl="fgAcc1" presStyleIdx="2" presStyleCnt="7"/>
      <dgm:spPr/>
    </dgm:pt>
    <dgm:pt modelId="{6074DBEC-BBBE-417C-9264-5938D8C4522E}" type="pres">
      <dgm:prSet presAssocID="{74C31980-CC3A-406A-99AE-4A7E54BC42E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0F45F2-E83F-41B8-9ED0-074F2BD32548}" type="pres">
      <dgm:prSet presAssocID="{B3CF6572-44E4-4034-84A5-DB92EE1062CB}" presName="Accent4" presStyleCnt="0"/>
      <dgm:spPr/>
    </dgm:pt>
    <dgm:pt modelId="{249B4FF8-89C8-4DA9-B69E-A80AACE03DE5}" type="pres">
      <dgm:prSet presAssocID="{B3CF6572-44E4-4034-84A5-DB92EE1062CB}" presName="Accent" presStyleLbl="node1" presStyleIdx="3" presStyleCnt="7"/>
      <dgm:spPr/>
    </dgm:pt>
    <dgm:pt modelId="{1EF21873-2525-43A5-9D39-364710B34C03}" type="pres">
      <dgm:prSet presAssocID="{B3CF6572-44E4-4034-84A5-DB92EE1062CB}" presName="ParentBackground4" presStyleCnt="0"/>
      <dgm:spPr/>
    </dgm:pt>
    <dgm:pt modelId="{2C064693-0A72-4F61-93D5-4AB281BAD806}" type="pres">
      <dgm:prSet presAssocID="{B3CF6572-44E4-4034-84A5-DB92EE1062CB}" presName="ParentBackground" presStyleLbl="fgAcc1" presStyleIdx="3" presStyleCnt="7"/>
      <dgm:spPr/>
    </dgm:pt>
    <dgm:pt modelId="{958C7E19-B47F-4E58-B674-E086E16C4DA2}" type="pres">
      <dgm:prSet presAssocID="{B3CF6572-44E4-4034-84A5-DB92EE1062C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029CCA-BDDC-498A-97E6-1A0D347246B7}" type="pres">
      <dgm:prSet presAssocID="{34043188-4E91-443F-B838-12502DB80D30}" presName="Accent3" presStyleCnt="0"/>
      <dgm:spPr/>
    </dgm:pt>
    <dgm:pt modelId="{52FE6D14-5880-4A63-A836-8BA1676493E1}" type="pres">
      <dgm:prSet presAssocID="{34043188-4E91-443F-B838-12502DB80D30}" presName="Accent" presStyleLbl="node1" presStyleIdx="4" presStyleCnt="7"/>
      <dgm:spPr/>
    </dgm:pt>
    <dgm:pt modelId="{058323D4-C075-4531-8969-7758F2C3A003}" type="pres">
      <dgm:prSet presAssocID="{34043188-4E91-443F-B838-12502DB80D30}" presName="ParentBackground3" presStyleCnt="0"/>
      <dgm:spPr/>
    </dgm:pt>
    <dgm:pt modelId="{378B3FFF-42D0-4929-84A2-EF01B103BDB0}" type="pres">
      <dgm:prSet presAssocID="{34043188-4E91-443F-B838-12502DB80D30}" presName="ParentBackground" presStyleLbl="fgAcc1" presStyleIdx="4" presStyleCnt="7"/>
      <dgm:spPr/>
    </dgm:pt>
    <dgm:pt modelId="{F6428997-833B-4A09-A839-822D665CA061}" type="pres">
      <dgm:prSet presAssocID="{34043188-4E91-443F-B838-12502DB80D3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0D68243-7844-4156-9BD5-ECCBB99EDA68}" type="pres">
      <dgm:prSet presAssocID="{2E7552F1-A3D7-4852-8069-8E45FC33D226}" presName="Accent2" presStyleCnt="0"/>
      <dgm:spPr/>
    </dgm:pt>
    <dgm:pt modelId="{CC6688FA-C5ED-4633-AC1D-9D1C56CF2613}" type="pres">
      <dgm:prSet presAssocID="{2E7552F1-A3D7-4852-8069-8E45FC33D226}" presName="Accent" presStyleLbl="node1" presStyleIdx="5" presStyleCnt="7"/>
      <dgm:spPr/>
    </dgm:pt>
    <dgm:pt modelId="{0154FE69-2EF1-4AA3-9BDD-AA4A1BE5269F}" type="pres">
      <dgm:prSet presAssocID="{2E7552F1-A3D7-4852-8069-8E45FC33D226}" presName="ParentBackground2" presStyleCnt="0"/>
      <dgm:spPr/>
    </dgm:pt>
    <dgm:pt modelId="{BCAFA54F-8D2F-4295-AC05-ADEA4B8A274C}" type="pres">
      <dgm:prSet presAssocID="{2E7552F1-A3D7-4852-8069-8E45FC33D226}" presName="ParentBackground" presStyleLbl="fgAcc1" presStyleIdx="5" presStyleCnt="7"/>
      <dgm:spPr/>
    </dgm:pt>
    <dgm:pt modelId="{A6744DA6-8166-4861-8185-0E050B4AE477}" type="pres">
      <dgm:prSet presAssocID="{2E7552F1-A3D7-4852-8069-8E45FC33D22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57258EB-5023-42DD-9687-2BA4AAEF3287}" type="pres">
      <dgm:prSet presAssocID="{2A734A51-53CE-445E-8A8D-4AE6FF0D9D89}" presName="Accent1" presStyleCnt="0"/>
      <dgm:spPr/>
    </dgm:pt>
    <dgm:pt modelId="{8B233F62-FF3C-4777-9333-0B667491E9AA}" type="pres">
      <dgm:prSet presAssocID="{2A734A51-53CE-445E-8A8D-4AE6FF0D9D89}" presName="Accent" presStyleLbl="node1" presStyleIdx="6" presStyleCnt="7"/>
      <dgm:spPr/>
    </dgm:pt>
    <dgm:pt modelId="{5B9BEF8B-FB2A-4ADD-83B9-3F475270E084}" type="pres">
      <dgm:prSet presAssocID="{2A734A51-53CE-445E-8A8D-4AE6FF0D9D89}" presName="ParentBackground1" presStyleCnt="0"/>
      <dgm:spPr/>
    </dgm:pt>
    <dgm:pt modelId="{C1A15AAB-C31C-42E4-8002-C83E8E1C8471}" type="pres">
      <dgm:prSet presAssocID="{2A734A51-53CE-445E-8A8D-4AE6FF0D9D89}" presName="ParentBackground" presStyleLbl="fgAcc1" presStyleIdx="6" presStyleCnt="7"/>
      <dgm:spPr/>
    </dgm:pt>
    <dgm:pt modelId="{A6D19F66-3E3B-4D43-89A1-8F95CE82CBF6}" type="pres">
      <dgm:prSet presAssocID="{2A734A51-53CE-445E-8A8D-4AE6FF0D9D8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D8F8004-BBFF-49D2-BCBD-594CEFC7DA77}" srcId="{D7ED1167-816B-47DA-80F2-ABD7887CD5D6}" destId="{74C31980-CC3A-406A-99AE-4A7E54BC42E7}" srcOrd="4" destOrd="0" parTransId="{D5B3BFA1-45C7-497E-AB13-6EBBAD84E4C5}" sibTransId="{3BA2DDFE-6E8F-437A-A449-B7612A1BB0EE}"/>
    <dgm:cxn modelId="{45529A23-7ABA-4480-8ABB-D0876F943748}" type="presOf" srcId="{2E7552F1-A3D7-4852-8069-8E45FC33D226}" destId="{BCAFA54F-8D2F-4295-AC05-ADEA4B8A274C}" srcOrd="0" destOrd="0" presId="urn:microsoft.com/office/officeart/2011/layout/CircleProcess"/>
    <dgm:cxn modelId="{5E130924-41A0-44CD-A48C-C46A71C75356}" srcId="{D7ED1167-816B-47DA-80F2-ABD7887CD5D6}" destId="{34043188-4E91-443F-B838-12502DB80D30}" srcOrd="2" destOrd="0" parTransId="{71761ABE-B437-4F7D-A771-421FF5F3B5EC}" sibTransId="{58210D48-C4E2-4DF1-B834-2BFE42D00B1D}"/>
    <dgm:cxn modelId="{DE518F26-816E-48A4-BBEA-8BA3798D2390}" srcId="{D7ED1167-816B-47DA-80F2-ABD7887CD5D6}" destId="{B3CF6572-44E4-4034-84A5-DB92EE1062CB}" srcOrd="3" destOrd="0" parTransId="{DEEF41A2-B07F-4BA6-9EFB-8B42BC51900F}" sibTransId="{6C9D662F-0576-4B92-BD8C-E0472239334E}"/>
    <dgm:cxn modelId="{51503136-B768-4260-8CAF-2AAA2C43C19A}" type="presOf" srcId="{34043188-4E91-443F-B838-12502DB80D30}" destId="{378B3FFF-42D0-4929-84A2-EF01B103BDB0}" srcOrd="0" destOrd="0" presId="urn:microsoft.com/office/officeart/2011/layout/CircleProcess"/>
    <dgm:cxn modelId="{4402EE38-22DE-43D5-9347-B73FC944AB3F}" type="presOf" srcId="{74C31980-CC3A-406A-99AE-4A7E54BC42E7}" destId="{6074DBEC-BBBE-417C-9264-5938D8C4522E}" srcOrd="1" destOrd="0" presId="urn:microsoft.com/office/officeart/2011/layout/CircleProcess"/>
    <dgm:cxn modelId="{2F7FCF5C-09F6-4914-9D24-CBD95C9A091B}" type="presOf" srcId="{B3CF6572-44E4-4034-84A5-DB92EE1062CB}" destId="{958C7E19-B47F-4E58-B674-E086E16C4DA2}" srcOrd="1" destOrd="0" presId="urn:microsoft.com/office/officeart/2011/layout/CircleProcess"/>
    <dgm:cxn modelId="{B57FC562-906E-4B12-A389-26BFC013C470}" type="presOf" srcId="{C1EB6EBF-F521-4D1B-B09F-F980A59689E1}" destId="{97FCD124-1DE3-42EF-821D-56C22A8046E8}" srcOrd="0" destOrd="0" presId="urn:microsoft.com/office/officeart/2011/layout/CircleProcess"/>
    <dgm:cxn modelId="{89FE9D68-3EF9-40BB-9766-EEFD1105E406}" type="presOf" srcId="{1AC50237-6CE2-48C0-9ED2-465FCE1A3326}" destId="{8BE02341-4C0B-40A6-BE7D-5040C201CBA0}" srcOrd="1" destOrd="0" presId="urn:microsoft.com/office/officeart/2011/layout/CircleProcess"/>
    <dgm:cxn modelId="{0326AA6A-0928-4925-A003-B636A699FCA1}" type="presOf" srcId="{D7ED1167-816B-47DA-80F2-ABD7887CD5D6}" destId="{101A235E-1FA3-4580-8823-20828096233D}" srcOrd="0" destOrd="0" presId="urn:microsoft.com/office/officeart/2011/layout/CircleProcess"/>
    <dgm:cxn modelId="{49D38A55-6EE8-4A82-B2E0-210452CF3FF2}" type="presOf" srcId="{C1EB6EBF-F521-4D1B-B09F-F980A59689E1}" destId="{C40093C6-AEDE-40BA-B7B5-BB3492A54565}" srcOrd="1" destOrd="0" presId="urn:microsoft.com/office/officeart/2011/layout/CircleProcess"/>
    <dgm:cxn modelId="{A390327C-8969-4602-AB19-C088C973B81E}" srcId="{D7ED1167-816B-47DA-80F2-ABD7887CD5D6}" destId="{C1EB6EBF-F521-4D1B-B09F-F980A59689E1}" srcOrd="5" destOrd="0" parTransId="{946834BC-D65E-40BE-9D08-249DE2EF4B08}" sibTransId="{A320A060-EDB2-4E84-9B65-70A02F503BA0}"/>
    <dgm:cxn modelId="{3F8DB29B-3774-44C2-BDF7-A7935C26723B}" type="presOf" srcId="{B3CF6572-44E4-4034-84A5-DB92EE1062CB}" destId="{2C064693-0A72-4F61-93D5-4AB281BAD806}" srcOrd="0" destOrd="0" presId="urn:microsoft.com/office/officeart/2011/layout/CircleProcess"/>
    <dgm:cxn modelId="{FA10B49B-997D-4928-AE69-D06A7AB97DD5}" srcId="{D7ED1167-816B-47DA-80F2-ABD7887CD5D6}" destId="{2E7552F1-A3D7-4852-8069-8E45FC33D226}" srcOrd="1" destOrd="0" parTransId="{7F9F5A97-865D-4EC0-ACE4-25B96DBDFF20}" sibTransId="{66BF35BA-25BE-487F-B8A0-382171CEC613}"/>
    <dgm:cxn modelId="{1528E29F-9F17-43B2-A727-BBEA177C8523}" type="presOf" srcId="{2A734A51-53CE-445E-8A8D-4AE6FF0D9D89}" destId="{A6D19F66-3E3B-4D43-89A1-8F95CE82CBF6}" srcOrd="1" destOrd="0" presId="urn:microsoft.com/office/officeart/2011/layout/CircleProcess"/>
    <dgm:cxn modelId="{1C72AFA6-039F-4984-9A9C-5BCF6FE677B0}" type="presOf" srcId="{1AC50237-6CE2-48C0-9ED2-465FCE1A3326}" destId="{51A980E2-C868-41FF-8D91-E946ACBE29CB}" srcOrd="0" destOrd="0" presId="urn:microsoft.com/office/officeart/2011/layout/CircleProcess"/>
    <dgm:cxn modelId="{97F58AB7-FF14-4AF1-936B-C35D9A902701}" srcId="{D7ED1167-816B-47DA-80F2-ABD7887CD5D6}" destId="{2A734A51-53CE-445E-8A8D-4AE6FF0D9D89}" srcOrd="0" destOrd="0" parTransId="{E1C49388-49F9-4AFA-A6B2-D653AD2D25EF}" sibTransId="{795111BB-5511-4BB1-9B3D-E96B4EEADEBA}"/>
    <dgm:cxn modelId="{9058C1B7-C66C-475E-8A1B-522997882B7F}" type="presOf" srcId="{74C31980-CC3A-406A-99AE-4A7E54BC42E7}" destId="{CAE43AFA-0814-4568-BBD1-2A7C5A3DE330}" srcOrd="0" destOrd="0" presId="urn:microsoft.com/office/officeart/2011/layout/CircleProcess"/>
    <dgm:cxn modelId="{18898ABA-49D8-482E-BD07-A3BCC08A73F6}" type="presOf" srcId="{2A734A51-53CE-445E-8A8D-4AE6FF0D9D89}" destId="{C1A15AAB-C31C-42E4-8002-C83E8E1C8471}" srcOrd="0" destOrd="0" presId="urn:microsoft.com/office/officeart/2011/layout/CircleProcess"/>
    <dgm:cxn modelId="{DD2D1ADC-57E4-4C4A-84D6-499627F5B080}" type="presOf" srcId="{34043188-4E91-443F-B838-12502DB80D30}" destId="{F6428997-833B-4A09-A839-822D665CA061}" srcOrd="1" destOrd="0" presId="urn:microsoft.com/office/officeart/2011/layout/CircleProcess"/>
    <dgm:cxn modelId="{5BDDB0ED-73B4-4E44-93EE-D35E24CBDD00}" srcId="{D7ED1167-816B-47DA-80F2-ABD7887CD5D6}" destId="{1AC50237-6CE2-48C0-9ED2-465FCE1A3326}" srcOrd="6" destOrd="0" parTransId="{449F369F-3FA3-47C8-AD53-C0C9D117D635}" sibTransId="{7D0EB322-A37B-4053-94C2-411B3753F6F3}"/>
    <dgm:cxn modelId="{6AA709F0-8BF2-48B2-9CB9-ED672FAD2957}" type="presOf" srcId="{2E7552F1-A3D7-4852-8069-8E45FC33D226}" destId="{A6744DA6-8166-4861-8185-0E050B4AE477}" srcOrd="1" destOrd="0" presId="urn:microsoft.com/office/officeart/2011/layout/CircleProcess"/>
    <dgm:cxn modelId="{964E3CB7-6607-4131-8859-974462D8EFAA}" type="presParOf" srcId="{101A235E-1FA3-4580-8823-20828096233D}" destId="{F0279616-2936-42C3-9A59-0A43EE21374A}" srcOrd="0" destOrd="0" presId="urn:microsoft.com/office/officeart/2011/layout/CircleProcess"/>
    <dgm:cxn modelId="{C99BA5E4-E239-4337-9C22-EEE86EFC8C6C}" type="presParOf" srcId="{F0279616-2936-42C3-9A59-0A43EE21374A}" destId="{DE13D13E-110E-4CEC-8985-B46BB49BAD28}" srcOrd="0" destOrd="0" presId="urn:microsoft.com/office/officeart/2011/layout/CircleProcess"/>
    <dgm:cxn modelId="{22A536DA-3281-4151-9700-4CBE10CFF916}" type="presParOf" srcId="{101A235E-1FA3-4580-8823-20828096233D}" destId="{6BE3AC0A-334E-4174-AA6F-A0959159DAD2}" srcOrd="1" destOrd="0" presId="urn:microsoft.com/office/officeart/2011/layout/CircleProcess"/>
    <dgm:cxn modelId="{C34E4118-EA26-45B4-A5F3-7FD927D7C875}" type="presParOf" srcId="{6BE3AC0A-334E-4174-AA6F-A0959159DAD2}" destId="{51A980E2-C868-41FF-8D91-E946ACBE29CB}" srcOrd="0" destOrd="0" presId="urn:microsoft.com/office/officeart/2011/layout/CircleProcess"/>
    <dgm:cxn modelId="{EC80429A-F77A-4B9C-8F55-CC81F3CDE271}" type="presParOf" srcId="{101A235E-1FA3-4580-8823-20828096233D}" destId="{8BE02341-4C0B-40A6-BE7D-5040C201CBA0}" srcOrd="2" destOrd="0" presId="urn:microsoft.com/office/officeart/2011/layout/CircleProcess"/>
    <dgm:cxn modelId="{69DF0CAC-350D-4969-BE7E-E1C90088A4B2}" type="presParOf" srcId="{101A235E-1FA3-4580-8823-20828096233D}" destId="{52732FA8-7BCA-429B-AD1A-F95DB4AA8E76}" srcOrd="3" destOrd="0" presId="urn:microsoft.com/office/officeart/2011/layout/CircleProcess"/>
    <dgm:cxn modelId="{20BE260C-1841-422D-B8B7-D67478B7C70E}" type="presParOf" srcId="{52732FA8-7BCA-429B-AD1A-F95DB4AA8E76}" destId="{3FF0B8BF-8A59-473E-A748-BAA5B06B06AB}" srcOrd="0" destOrd="0" presId="urn:microsoft.com/office/officeart/2011/layout/CircleProcess"/>
    <dgm:cxn modelId="{BFD5A2A5-3212-4512-8471-E39AB8FD63A4}" type="presParOf" srcId="{101A235E-1FA3-4580-8823-20828096233D}" destId="{2AF108F3-F411-4598-B308-E66DFCF3A57A}" srcOrd="4" destOrd="0" presId="urn:microsoft.com/office/officeart/2011/layout/CircleProcess"/>
    <dgm:cxn modelId="{3B067F73-EC40-428F-B6C1-D6BAF748E813}" type="presParOf" srcId="{2AF108F3-F411-4598-B308-E66DFCF3A57A}" destId="{97FCD124-1DE3-42EF-821D-56C22A8046E8}" srcOrd="0" destOrd="0" presId="urn:microsoft.com/office/officeart/2011/layout/CircleProcess"/>
    <dgm:cxn modelId="{7F27A12C-E304-49A4-B812-4B7CAF378AE3}" type="presParOf" srcId="{101A235E-1FA3-4580-8823-20828096233D}" destId="{C40093C6-AEDE-40BA-B7B5-BB3492A54565}" srcOrd="5" destOrd="0" presId="urn:microsoft.com/office/officeart/2011/layout/CircleProcess"/>
    <dgm:cxn modelId="{5CF4FF5D-B76B-4C27-8545-20707A232FEA}" type="presParOf" srcId="{101A235E-1FA3-4580-8823-20828096233D}" destId="{2FB41A15-758A-44C6-AFAA-1F8C4216AACA}" srcOrd="6" destOrd="0" presId="urn:microsoft.com/office/officeart/2011/layout/CircleProcess"/>
    <dgm:cxn modelId="{2D44DCF5-58AF-4535-80EA-A3BF5CC82869}" type="presParOf" srcId="{2FB41A15-758A-44C6-AFAA-1F8C4216AACA}" destId="{7587B801-E0DE-475A-A2ED-68708A704F84}" srcOrd="0" destOrd="0" presId="urn:microsoft.com/office/officeart/2011/layout/CircleProcess"/>
    <dgm:cxn modelId="{22E88A29-4B25-42C2-AF4B-C6445A0BF019}" type="presParOf" srcId="{101A235E-1FA3-4580-8823-20828096233D}" destId="{6EE8132C-3285-492D-A0C4-98C32D7F7B8A}" srcOrd="7" destOrd="0" presId="urn:microsoft.com/office/officeart/2011/layout/CircleProcess"/>
    <dgm:cxn modelId="{8EAA9BDE-4FE7-465D-8DC4-E340E46597B3}" type="presParOf" srcId="{6EE8132C-3285-492D-A0C4-98C32D7F7B8A}" destId="{CAE43AFA-0814-4568-BBD1-2A7C5A3DE330}" srcOrd="0" destOrd="0" presId="urn:microsoft.com/office/officeart/2011/layout/CircleProcess"/>
    <dgm:cxn modelId="{8F5F8572-3538-4C9B-8D58-D6762076B58A}" type="presParOf" srcId="{101A235E-1FA3-4580-8823-20828096233D}" destId="{6074DBEC-BBBE-417C-9264-5938D8C4522E}" srcOrd="8" destOrd="0" presId="urn:microsoft.com/office/officeart/2011/layout/CircleProcess"/>
    <dgm:cxn modelId="{09B037B4-8ACB-43C3-A9C1-72A513D9F9ED}" type="presParOf" srcId="{101A235E-1FA3-4580-8823-20828096233D}" destId="{F30F45F2-E83F-41B8-9ED0-074F2BD32548}" srcOrd="9" destOrd="0" presId="urn:microsoft.com/office/officeart/2011/layout/CircleProcess"/>
    <dgm:cxn modelId="{CB977049-9692-4BB0-842D-68DA09D450B0}" type="presParOf" srcId="{F30F45F2-E83F-41B8-9ED0-074F2BD32548}" destId="{249B4FF8-89C8-4DA9-B69E-A80AACE03DE5}" srcOrd="0" destOrd="0" presId="urn:microsoft.com/office/officeart/2011/layout/CircleProcess"/>
    <dgm:cxn modelId="{02D01C15-DE35-49C9-A3F3-6FB06AC8607C}" type="presParOf" srcId="{101A235E-1FA3-4580-8823-20828096233D}" destId="{1EF21873-2525-43A5-9D39-364710B34C03}" srcOrd="10" destOrd="0" presId="urn:microsoft.com/office/officeart/2011/layout/CircleProcess"/>
    <dgm:cxn modelId="{A91AAC56-525D-4151-B944-4A2DB239D70E}" type="presParOf" srcId="{1EF21873-2525-43A5-9D39-364710B34C03}" destId="{2C064693-0A72-4F61-93D5-4AB281BAD806}" srcOrd="0" destOrd="0" presId="urn:microsoft.com/office/officeart/2011/layout/CircleProcess"/>
    <dgm:cxn modelId="{FC75CDFC-C23B-449E-82C6-0177A27DCAD5}" type="presParOf" srcId="{101A235E-1FA3-4580-8823-20828096233D}" destId="{958C7E19-B47F-4E58-B674-E086E16C4DA2}" srcOrd="11" destOrd="0" presId="urn:microsoft.com/office/officeart/2011/layout/CircleProcess"/>
    <dgm:cxn modelId="{13144BD2-2DD8-4417-BAD8-7061F892B15A}" type="presParOf" srcId="{101A235E-1FA3-4580-8823-20828096233D}" destId="{6F029CCA-BDDC-498A-97E6-1A0D347246B7}" srcOrd="12" destOrd="0" presId="urn:microsoft.com/office/officeart/2011/layout/CircleProcess"/>
    <dgm:cxn modelId="{1DB4A71F-8610-4D4C-8B54-B5049829276D}" type="presParOf" srcId="{6F029CCA-BDDC-498A-97E6-1A0D347246B7}" destId="{52FE6D14-5880-4A63-A836-8BA1676493E1}" srcOrd="0" destOrd="0" presId="urn:microsoft.com/office/officeart/2011/layout/CircleProcess"/>
    <dgm:cxn modelId="{592E264C-F3F9-4C5A-AB95-DE1D6D246AF1}" type="presParOf" srcId="{101A235E-1FA3-4580-8823-20828096233D}" destId="{058323D4-C075-4531-8969-7758F2C3A003}" srcOrd="13" destOrd="0" presId="urn:microsoft.com/office/officeart/2011/layout/CircleProcess"/>
    <dgm:cxn modelId="{26A0E28A-D9CF-4618-A955-B24F0976075F}" type="presParOf" srcId="{058323D4-C075-4531-8969-7758F2C3A003}" destId="{378B3FFF-42D0-4929-84A2-EF01B103BDB0}" srcOrd="0" destOrd="0" presId="urn:microsoft.com/office/officeart/2011/layout/CircleProcess"/>
    <dgm:cxn modelId="{9891F53B-005B-4771-BC61-63A320C39306}" type="presParOf" srcId="{101A235E-1FA3-4580-8823-20828096233D}" destId="{F6428997-833B-4A09-A839-822D665CA061}" srcOrd="14" destOrd="0" presId="urn:microsoft.com/office/officeart/2011/layout/CircleProcess"/>
    <dgm:cxn modelId="{9BF27BC6-F7AF-4300-BD56-4FC262285B31}" type="presParOf" srcId="{101A235E-1FA3-4580-8823-20828096233D}" destId="{E0D68243-7844-4156-9BD5-ECCBB99EDA68}" srcOrd="15" destOrd="0" presId="urn:microsoft.com/office/officeart/2011/layout/CircleProcess"/>
    <dgm:cxn modelId="{25B93C8C-1A89-4240-BD40-2F46D0013199}" type="presParOf" srcId="{E0D68243-7844-4156-9BD5-ECCBB99EDA68}" destId="{CC6688FA-C5ED-4633-AC1D-9D1C56CF2613}" srcOrd="0" destOrd="0" presId="urn:microsoft.com/office/officeart/2011/layout/CircleProcess"/>
    <dgm:cxn modelId="{26BB6D72-7263-4A5D-9252-3BE6C2F7C29A}" type="presParOf" srcId="{101A235E-1FA3-4580-8823-20828096233D}" destId="{0154FE69-2EF1-4AA3-9BDD-AA4A1BE5269F}" srcOrd="16" destOrd="0" presId="urn:microsoft.com/office/officeart/2011/layout/CircleProcess"/>
    <dgm:cxn modelId="{9D6669E2-348A-406C-B03A-3D37C4E8B3B2}" type="presParOf" srcId="{0154FE69-2EF1-4AA3-9BDD-AA4A1BE5269F}" destId="{BCAFA54F-8D2F-4295-AC05-ADEA4B8A274C}" srcOrd="0" destOrd="0" presId="urn:microsoft.com/office/officeart/2011/layout/CircleProcess"/>
    <dgm:cxn modelId="{D3EA75CA-5674-4354-8965-4BD30EBE54BA}" type="presParOf" srcId="{101A235E-1FA3-4580-8823-20828096233D}" destId="{A6744DA6-8166-4861-8185-0E050B4AE477}" srcOrd="17" destOrd="0" presId="urn:microsoft.com/office/officeart/2011/layout/CircleProcess"/>
    <dgm:cxn modelId="{F1520E4E-E721-4815-A49D-6CAA26506DDF}" type="presParOf" srcId="{101A235E-1FA3-4580-8823-20828096233D}" destId="{357258EB-5023-42DD-9687-2BA4AAEF3287}" srcOrd="18" destOrd="0" presId="urn:microsoft.com/office/officeart/2011/layout/CircleProcess"/>
    <dgm:cxn modelId="{649F0E24-076C-468C-907B-800A977270D7}" type="presParOf" srcId="{357258EB-5023-42DD-9687-2BA4AAEF3287}" destId="{8B233F62-FF3C-4777-9333-0B667491E9AA}" srcOrd="0" destOrd="0" presId="urn:microsoft.com/office/officeart/2011/layout/CircleProcess"/>
    <dgm:cxn modelId="{79056673-197D-4398-AE93-C8FA4D349AD0}" type="presParOf" srcId="{101A235E-1FA3-4580-8823-20828096233D}" destId="{5B9BEF8B-FB2A-4ADD-83B9-3F475270E084}" srcOrd="19" destOrd="0" presId="urn:microsoft.com/office/officeart/2011/layout/CircleProcess"/>
    <dgm:cxn modelId="{D3840731-8AA3-4E0B-9527-A886A7A2E77E}" type="presParOf" srcId="{5B9BEF8B-FB2A-4ADD-83B9-3F475270E084}" destId="{C1A15AAB-C31C-42E4-8002-C83E8E1C8471}" srcOrd="0" destOrd="0" presId="urn:microsoft.com/office/officeart/2011/layout/CircleProcess"/>
    <dgm:cxn modelId="{6399355E-419A-4810-ACB0-8637B56B274C}" type="presParOf" srcId="{101A235E-1FA3-4580-8823-20828096233D}" destId="{A6D19F66-3E3B-4D43-89A1-8F95CE82CBF6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251096" cy="2672279"/>
        <a:chOff x="0" y="0"/>
        <a:chExt cx="11251096" cy="2672279"/>
      </a:xfrm>
    </dsp:grpSpPr>
    <dsp:sp modelId="{DE13D13E-110E-4CEC-8985-B46BB49BAD28}">
      <dsp:nvSpPr>
        <dsp:cNvPr id="3" name="Oval 2"/>
        <dsp:cNvSpPr/>
      </dsp:nvSpPr>
      <dsp:spPr bwMode="white">
        <a:xfrm>
          <a:off x="9742324" y="623520"/>
          <a:ext cx="1523398" cy="15229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742324" y="623520"/>
        <a:ext cx="1523398" cy="1522932"/>
      </dsp:txXfrm>
    </dsp:sp>
    <dsp:sp modelId="{51A980E2-C868-41FF-8D91-E946ACBE29CB}">
      <dsp:nvSpPr>
        <dsp:cNvPr id="4" name="Oval 3"/>
        <dsp:cNvSpPr/>
      </dsp:nvSpPr>
      <dsp:spPr bwMode="white">
        <a:xfrm>
          <a:off x="9794079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rgbClr val="C00000"/>
              </a:solidFill>
            </a:rPr>
            <a:t>Contact details</a:t>
          </a:r>
          <a:endParaRPr lang="en-IN" dirty="0">
            <a:solidFill>
              <a:srgbClr val="C00000"/>
            </a:solidFill>
          </a:endParaRPr>
        </a:p>
      </dsp:txBody>
      <dsp:txXfrm>
        <a:off x="9794079" y="674293"/>
        <a:ext cx="1421013" cy="1421385"/>
      </dsp:txXfrm>
    </dsp:sp>
    <dsp:sp modelId="{3FF0B8BF-8A59-473E-A748-BAA5B06B06AB}">
      <dsp:nvSpPr>
        <dsp:cNvPr id="5" name="Teardrop 4"/>
        <dsp:cNvSpPr/>
      </dsp:nvSpPr>
      <dsp:spPr bwMode="white">
        <a:xfrm rot="2700000">
          <a:off x="8169054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3070000"/>
            <a:satOff val="3399"/>
            <a:lumOff val="19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8169054" y="623349"/>
        <a:ext cx="1523007" cy="1523007"/>
      </dsp:txXfrm>
    </dsp:sp>
    <dsp:sp modelId="{97FCD124-1DE3-42EF-821D-56C22A8046E8}">
      <dsp:nvSpPr>
        <dsp:cNvPr id="6" name="Oval 5"/>
        <dsp:cNvSpPr/>
      </dsp:nvSpPr>
      <dsp:spPr bwMode="white">
        <a:xfrm>
          <a:off x="8220051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3070000"/>
            <a:satOff val="3399"/>
            <a:lumOff val="19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Hobbies</a:t>
          </a:r>
          <a:endParaRPr lang="en-IN" dirty="0">
            <a:solidFill>
              <a:srgbClr val="C00000"/>
            </a:solidFill>
          </a:endParaRPr>
        </a:p>
      </dsp:txBody>
      <dsp:txXfrm>
        <a:off x="8220051" y="674293"/>
        <a:ext cx="1421013" cy="1421385"/>
      </dsp:txXfrm>
    </dsp:sp>
    <dsp:sp modelId="{7587B801-E0DE-475A-A2ED-68708A704F84}">
      <dsp:nvSpPr>
        <dsp:cNvPr id="7" name="Teardrop 6"/>
        <dsp:cNvSpPr/>
      </dsp:nvSpPr>
      <dsp:spPr bwMode="white">
        <a:xfrm rot="2700000">
          <a:off x="6596151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6140000"/>
            <a:satOff val="6797"/>
            <a:lumOff val="39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6596151" y="623349"/>
        <a:ext cx="1523007" cy="1523007"/>
      </dsp:txXfrm>
    </dsp:sp>
    <dsp:sp modelId="{CAE43AFA-0814-4568-BBD1-2A7C5A3DE330}">
      <dsp:nvSpPr>
        <dsp:cNvPr id="8" name="Oval 7"/>
        <dsp:cNvSpPr/>
      </dsp:nvSpPr>
      <dsp:spPr bwMode="white">
        <a:xfrm>
          <a:off x="6646022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6140000"/>
            <a:satOff val="6797"/>
            <a:lumOff val="39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Curriculum Projects</a:t>
          </a:r>
          <a:endParaRPr lang="en-IN" dirty="0">
            <a:solidFill>
              <a:srgbClr val="C00000"/>
            </a:solidFill>
          </a:endParaRPr>
        </a:p>
      </dsp:txBody>
      <dsp:txXfrm>
        <a:off x="6646022" y="674293"/>
        <a:ext cx="1421013" cy="1421385"/>
      </dsp:txXfrm>
    </dsp:sp>
    <dsp:sp modelId="{249B4FF8-89C8-4DA9-B69E-A80AACE03DE5}">
      <dsp:nvSpPr>
        <dsp:cNvPr id="9" name="Teardrop 8"/>
        <dsp:cNvSpPr/>
      </dsp:nvSpPr>
      <dsp:spPr bwMode="white">
        <a:xfrm rot="2700000">
          <a:off x="5022123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9210000"/>
            <a:satOff val="10196"/>
            <a:lumOff val="5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5022123" y="623349"/>
        <a:ext cx="1523007" cy="1523007"/>
      </dsp:txXfrm>
    </dsp:sp>
    <dsp:sp modelId="{2C064693-0A72-4F61-93D5-4AB281BAD806}">
      <dsp:nvSpPr>
        <dsp:cNvPr id="10" name="Oval 9"/>
        <dsp:cNvSpPr/>
      </dsp:nvSpPr>
      <dsp:spPr bwMode="white">
        <a:xfrm>
          <a:off x="5073119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9210000"/>
            <a:satOff val="10196"/>
            <a:lumOff val="58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Education</a:t>
          </a:r>
          <a:endParaRPr lang="en-IN" dirty="0">
            <a:solidFill>
              <a:srgbClr val="C00000"/>
            </a:solidFill>
          </a:endParaRPr>
        </a:p>
      </dsp:txBody>
      <dsp:txXfrm>
        <a:off x="5073119" y="674293"/>
        <a:ext cx="1421013" cy="1421385"/>
      </dsp:txXfrm>
    </dsp:sp>
    <dsp:sp modelId="{52FE6D14-5880-4A63-A836-8BA1676493E1}">
      <dsp:nvSpPr>
        <dsp:cNvPr id="11" name="Teardrop 10"/>
        <dsp:cNvSpPr/>
      </dsp:nvSpPr>
      <dsp:spPr bwMode="white">
        <a:xfrm rot="2700000">
          <a:off x="3448094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12280000"/>
            <a:satOff val="13595"/>
            <a:lumOff val="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3448094" y="623349"/>
        <a:ext cx="1523007" cy="1523007"/>
      </dsp:txXfrm>
    </dsp:sp>
    <dsp:sp modelId="{378B3FFF-42D0-4929-84A2-EF01B103BDB0}">
      <dsp:nvSpPr>
        <dsp:cNvPr id="12" name="Oval 11"/>
        <dsp:cNvSpPr/>
      </dsp:nvSpPr>
      <dsp:spPr bwMode="white">
        <a:xfrm>
          <a:off x="3499091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12280000"/>
            <a:satOff val="13595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Skillset</a:t>
          </a:r>
          <a:endParaRPr lang="en-IN" dirty="0">
            <a:solidFill>
              <a:srgbClr val="C00000"/>
            </a:solidFill>
          </a:endParaRPr>
        </a:p>
      </dsp:txBody>
      <dsp:txXfrm>
        <a:off x="3499091" y="674293"/>
        <a:ext cx="1421013" cy="1421385"/>
      </dsp:txXfrm>
    </dsp:sp>
    <dsp:sp modelId="{CC6688FA-C5ED-4633-AC1D-9D1C56CF2613}">
      <dsp:nvSpPr>
        <dsp:cNvPr id="13" name="Teardrop 12"/>
        <dsp:cNvSpPr/>
      </dsp:nvSpPr>
      <dsp:spPr bwMode="white">
        <a:xfrm rot="2700000">
          <a:off x="1875191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15350000"/>
            <a:satOff val="16993"/>
            <a:lumOff val="9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1875191" y="623349"/>
        <a:ext cx="1523007" cy="1523007"/>
      </dsp:txXfrm>
    </dsp:sp>
    <dsp:sp modelId="{BCAFA54F-8D2F-4295-AC05-ADEA4B8A274C}">
      <dsp:nvSpPr>
        <dsp:cNvPr id="14" name="Oval 13"/>
        <dsp:cNvSpPr/>
      </dsp:nvSpPr>
      <dsp:spPr bwMode="white">
        <a:xfrm>
          <a:off x="1925063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15350000"/>
            <a:satOff val="16993"/>
            <a:lumOff val="98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About Me</a:t>
          </a:r>
          <a:endParaRPr lang="en-IN" dirty="0">
            <a:solidFill>
              <a:srgbClr val="C00000"/>
            </a:solidFill>
          </a:endParaRPr>
        </a:p>
      </dsp:txBody>
      <dsp:txXfrm>
        <a:off x="1925063" y="674293"/>
        <a:ext cx="1421013" cy="1421385"/>
      </dsp:txXfrm>
    </dsp:sp>
    <dsp:sp modelId="{8B233F62-FF3C-4777-9333-0B667491E9AA}">
      <dsp:nvSpPr>
        <dsp:cNvPr id="15" name="Teardrop 14"/>
        <dsp:cNvSpPr/>
      </dsp:nvSpPr>
      <dsp:spPr bwMode="white">
        <a:xfrm rot="2700000">
          <a:off x="301163" y="623349"/>
          <a:ext cx="1523007" cy="1523007"/>
        </a:xfrm>
        <a:prstGeom prst="teardrop">
          <a:avLst>
            <a:gd name="adj" fmla="val 100000"/>
          </a:avLst>
        </a:prstGeom>
      </dsp:spPr>
      <dsp:style>
        <a:lnRef idx="2">
          <a:schemeClr val="lt1"/>
        </a:lnRef>
        <a:fillRef idx="1">
          <a:schemeClr val="accent5">
            <a:hueOff val="-18420000"/>
            <a:satOff val="20392"/>
            <a:lumOff val="11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2700000">
        <a:off x="301163" y="623349"/>
        <a:ext cx="1523007" cy="1523007"/>
      </dsp:txXfrm>
    </dsp:sp>
    <dsp:sp modelId="{C1A15AAB-C31C-42E4-8002-C83E8E1C8471}">
      <dsp:nvSpPr>
        <dsp:cNvPr id="16" name="Oval 15"/>
        <dsp:cNvSpPr/>
      </dsp:nvSpPr>
      <dsp:spPr bwMode="white">
        <a:xfrm>
          <a:off x="352159" y="674293"/>
          <a:ext cx="1421013" cy="1421385"/>
        </a:xfrm>
        <a:prstGeom prst="ellipse">
          <a:avLst/>
        </a:prstGeom>
      </dsp:spPr>
      <dsp:style>
        <a:lnRef idx="2">
          <a:schemeClr val="accent5">
            <a:hueOff val="-18420000"/>
            <a:satOff val="20392"/>
            <a:lumOff val="11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C00000"/>
              </a:solidFill>
            </a:rPr>
            <a:t>Login</a:t>
          </a:r>
          <a:endParaRPr lang="en-IN" dirty="0">
            <a:solidFill>
              <a:srgbClr val="C00000"/>
            </a:solidFill>
          </a:endParaRPr>
        </a:p>
      </dsp:txBody>
      <dsp:txXfrm>
        <a:off x="352159" y="674293"/>
        <a:ext cx="1421013" cy="142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7E5D-6051-49F7-88AD-45F78E31B1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18D2-D3A6-422C-B125-983F110D2E2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A13C2-1575-448A-84D3-B2CB71F4A83F}" type="slidenum">
              <a:rPr lang="en-IN" smtClean="0"/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E00B3E-89D8-4592-8F66-0BBBB56961DB}" type="datetime1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3900" y="152870"/>
            <a:ext cx="9572853" cy="1219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0" y="5790730"/>
            <a:ext cx="6807200" cy="91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555318" y="1816677"/>
            <a:ext cx="4847771" cy="32246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Box 3"/>
          <p:cNvSpPr txBox="1"/>
          <p:nvPr userDrawn="1"/>
        </p:nvSpPr>
        <p:spPr>
          <a:xfrm>
            <a:off x="249381" y="6026724"/>
            <a:ext cx="1620982" cy="73429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Condensed" panose="020B0502040204020203" charset="0"/>
                <a:cs typeface="Bahnschrift Condensed" panose="020B0502040204020203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E1EE-3DE6-453E-8F81-611BDF5DEB5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99CE-6EE2-4F8A-9041-F65CF1CB93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863050" y="2812516"/>
            <a:ext cx="2372139" cy="0"/>
          </a:xfrm>
          <a:prstGeom prst="line">
            <a:avLst/>
          </a:prstGeom>
          <a:ln w="57150" cmpd="sng">
            <a:solidFill>
              <a:schemeClr val="bg2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5575" y="244699"/>
            <a:ext cx="11773827" cy="638792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38" name="AutoShape 2" descr="75+ fully Funded PhD Scholarships 2020-2021 [UPDATED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340" name="AutoShape 4" descr="75+ fully Funded PhD Scholarships 2020-2021 [UPDATED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342" name="AutoShape 6" descr="75+ fully Funded PhD Scholarships 2020-2021 [UPDATED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254190" y="3753935"/>
            <a:ext cx="7301067" cy="161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By</a:t>
            </a:r>
            <a:endParaRPr lang="en-US" sz="2000" b="1" u="sng" dirty="0">
              <a:solidFill>
                <a:srgbClr val="00B0F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T.B. Venkataraman – 2</a:t>
            </a:r>
            <a:r>
              <a:rPr lang="en-US" sz="18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(CSE)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alt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Yashwanth - 2nd BE (CSE)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CIT, Chennai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9572" y="772147"/>
            <a:ext cx="4970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SKILLSET SYSTEM</a:t>
            </a:r>
            <a:endParaRPr lang="en-US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SSS ]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512445"/>
            <a:ext cx="4519930" cy="5812790"/>
          </a:xfrm>
          <a:prstGeom prst="rect">
            <a:avLst/>
          </a:prstGeom>
          <a:ln w="57150">
            <a:solidFill>
              <a:srgbClr val="0099CC"/>
            </a:solidFill>
          </a:ln>
        </p:spPr>
      </p:pic>
    </p:spTree>
  </p:cSld>
  <p:clrMapOvr>
    <a:masterClrMapping/>
  </p:clrMapOvr>
  <p:transition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182" y="552450"/>
            <a:ext cx="3644347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contact details </a:t>
              </a:r>
              <a:endParaRPr lang="en-US" sz="24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" y="1537252"/>
            <a:ext cx="11229975" cy="4768298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9006" y="182879"/>
            <a:ext cx="11808823" cy="6492241"/>
          </a:xfrm>
          <a:prstGeom prst="roundRect">
            <a:avLst/>
          </a:prstGeom>
          <a:noFill/>
          <a:ln w="28575" cmpd="dbl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399,719 Thank You Images, Stock Photos &amp; Vectors | Shutter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2" y="1823415"/>
            <a:ext cx="8441634" cy="3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2627" y="446128"/>
            <a:ext cx="193519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dirty="0">
                  <a:latin typeface="Bahnschrift Condensed" panose="020B0502040204020203" charset="0"/>
                  <a:cs typeface="Bahnschrift Condensed" panose="020B0502040204020203" charset="0"/>
                </a:rPr>
                <a:t>Introduction</a:t>
              </a:r>
              <a:endParaRPr lang="en-US" sz="2400" b="1" i="0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81200" y="1683026"/>
            <a:ext cx="858078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system aims to capture the</a:t>
            </a:r>
            <a:r>
              <a:rPr lang="en-IN" altLang="en-US" sz="2800" dirty="0"/>
              <a:t> personal information and skillset details (</a:t>
            </a:r>
            <a:r>
              <a:rPr lang="en-US" sz="2800" dirty="0"/>
              <a:t>portfolio)</a:t>
            </a:r>
            <a:r>
              <a:rPr lang="en-IN" altLang="en-US" sz="2800" dirty="0"/>
              <a:t> </a:t>
            </a:r>
            <a:r>
              <a:rPr lang="en-US" sz="2800" dirty="0"/>
              <a:t>of the students</a:t>
            </a:r>
            <a:r>
              <a:rPr lang="en-IN" altLang="en-US" sz="2800" dirty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database of all details used for career development</a:t>
            </a:r>
            <a:r>
              <a:rPr lang="en-IN" altLang="en-US" sz="2800" dirty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SSS can be used </a:t>
            </a:r>
            <a:r>
              <a:rPr lang="en-IN" altLang="en-US" sz="2800" dirty="0"/>
              <a:t>in the</a:t>
            </a:r>
            <a:r>
              <a:rPr lang="en-US" sz="2800" dirty="0"/>
              <a:t> Placement </a:t>
            </a:r>
            <a:r>
              <a:rPr lang="en-IN" altLang="en-US" sz="2800" dirty="0"/>
              <a:t>Cell</a:t>
            </a:r>
            <a:endParaRPr lang="en-IN" altLang="en-US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800" dirty="0"/>
              <a:t>   </a:t>
            </a:r>
            <a:r>
              <a:rPr lang="en-US" sz="2800" dirty="0"/>
              <a:t>of</a:t>
            </a:r>
            <a:r>
              <a:rPr lang="en-IN" altLang="en-US" sz="2800" dirty="0"/>
              <a:t> our</a:t>
            </a:r>
            <a:r>
              <a:rPr lang="en-US" sz="2800" dirty="0"/>
              <a:t> College to identify the </a:t>
            </a:r>
            <a:r>
              <a:rPr lang="en-IN" altLang="en-US" sz="2800" dirty="0"/>
              <a:t>c</a:t>
            </a:r>
            <a:r>
              <a:rPr lang="en-US" sz="2800" dirty="0"/>
              <a:t>andidates</a:t>
            </a:r>
            <a:r>
              <a:rPr lang="en-IN" altLang="en-US" sz="2800" dirty="0"/>
              <a:t>        	with right skillset.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2627" y="460733"/>
            <a:ext cx="193519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dirty="0">
                  <a:latin typeface="Bahnschrift Condensed" panose="020B0502040204020203" charset="0"/>
                  <a:cs typeface="Bahnschrift Condensed" panose="020B0502040204020203" charset="0"/>
                </a:rPr>
                <a:t>Set up</a:t>
              </a:r>
              <a:endParaRPr lang="en-US" sz="2400" b="1" i="0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graphicFrame>
        <p:nvGraphicFramePr>
          <p:cNvPr id="3" name="Diagram 2"/>
          <p:cNvGraphicFramePr/>
          <p:nvPr/>
        </p:nvGraphicFramePr>
        <p:xfrm>
          <a:off x="477078" y="2067340"/>
          <a:ext cx="11251096" cy="276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2627" y="460733"/>
            <a:ext cx="193519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LOGIN</a:t>
              </a:r>
              <a:endParaRPr lang="en-US" sz="20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42792"/>
            <a:ext cx="11277600" cy="5553075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12974" y="460733"/>
            <a:ext cx="328653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About Me</a:t>
              </a:r>
              <a:endParaRPr lang="en-US" sz="28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60" y="1228275"/>
            <a:ext cx="10880036" cy="533962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2627" y="460733"/>
            <a:ext cx="193519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4111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skillset</a:t>
              </a:r>
              <a:endParaRPr lang="en-US" sz="20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208201"/>
            <a:ext cx="11182350" cy="518906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73027" y="473985"/>
            <a:ext cx="3883077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education</a:t>
              </a:r>
              <a:endParaRPr lang="en-US" sz="24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" y="1364974"/>
            <a:ext cx="11153775" cy="492152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7843" y="446763"/>
            <a:ext cx="5552661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curriculum projects</a:t>
              </a:r>
              <a:endParaRPr lang="en-US" sz="24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338470"/>
            <a:ext cx="11315700" cy="502811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8" y="3805030"/>
            <a:ext cx="216217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2627" y="460733"/>
            <a:ext cx="1935199" cy="556152"/>
            <a:chOff x="0" y="0"/>
            <a:chExt cx="1935199" cy="55615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0" y="0"/>
              <a:ext cx="1935199" cy="5561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27149" y="27149"/>
              <a:ext cx="1880901" cy="501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Bahnschrift Condensed" panose="020B0502040204020203" charset="0"/>
                  <a:cs typeface="Bahnschrift Condensed" panose="020B0502040204020203" charset="0"/>
                </a:rPr>
                <a:t>SSS – hobbies</a:t>
              </a:r>
              <a:endParaRPr lang="en-US" sz="2000" b="1" kern="1200" dirty="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7" y="1309078"/>
            <a:ext cx="11287125" cy="522341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S">
    <a:dk1>
      <a:srgbClr val="000000"/>
    </a:dk1>
    <a:lt1>
      <a:srgbClr val="FFFFFF"/>
    </a:lt1>
    <a:dk2>
      <a:srgbClr val="012834"/>
    </a:dk2>
    <a:lt2>
      <a:srgbClr val="E8DBCB"/>
    </a:lt2>
    <a:accent1>
      <a:srgbClr val="4BCD3E"/>
    </a:accent1>
    <a:accent2>
      <a:srgbClr val="015B7E"/>
    </a:accent2>
    <a:accent3>
      <a:srgbClr val="3BCFF0"/>
    </a:accent3>
    <a:accent4>
      <a:srgbClr val="285BC5"/>
    </a:accent4>
    <a:accent5>
      <a:srgbClr val="A18CDE"/>
    </a:accent5>
    <a:accent6>
      <a:srgbClr val="4C12A1"/>
    </a:accent6>
    <a:hlink>
      <a:srgbClr val="285BC5"/>
    </a:hlink>
    <a:folHlink>
      <a:srgbClr val="3BCF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Presentation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Castellar</vt:lpstr>
      <vt:lpstr>Vintage Postcard</vt:lpstr>
      <vt:lpstr>Rockwell</vt:lpstr>
      <vt:lpstr>Microsoft YaHei</vt:lpstr>
      <vt:lpstr>Arial Unicode MS</vt:lpstr>
      <vt:lpstr>Bookman Old Style</vt:lpstr>
      <vt:lpstr>Bugfast</vt:lpstr>
      <vt:lpstr>Aftetir Thin Italic</vt:lpstr>
      <vt:lpstr>Arial Black</vt:lpstr>
      <vt:lpstr>Bahnschrift SemiBold</vt:lpstr>
      <vt:lpstr>Bahnschrift SemiBold SemiCondensed</vt:lpstr>
      <vt:lpstr>Bahnschrift SemiBold Condensed</vt:lpstr>
      <vt:lpstr>Bahnschrift SemiLight Condensed</vt:lpstr>
      <vt:lpstr>Cabin</vt:lpstr>
      <vt:lpstr>Calligraphy Stye</vt:lpstr>
      <vt:lpstr>Bahnschrift Condensed</vt:lpstr>
      <vt:lpstr>Damask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V, Balakrishnan</dc:creator>
  <cp:lastModifiedBy>Venkatraman</cp:lastModifiedBy>
  <cp:revision>981</cp:revision>
  <dcterms:created xsi:type="dcterms:W3CDTF">2019-08-19T11:56:00Z</dcterms:created>
  <dcterms:modified xsi:type="dcterms:W3CDTF">2023-03-03T06:10:09Z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699F249234EF427F86C3B8DB003C8000</vt:lpwstr>
  </property>
  <property fmtid="{D5CDD505-2E9C-101B-9397-08002B2CF9AE}" pid="3" name="KSOProductBuildVer">
    <vt:lpwstr>1033-11.2.0.11219</vt:lpwstr>
  </property>
</Properties>
</file>