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1" d="100"/>
          <a:sy n="91" d="100"/>
        </p:scale>
        <p:origin x="32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990E34-C13B-F8DC-D06E-74A4B22AF4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C92CEFF4-7DF3-D7A6-A503-BD162542AE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58A585E7-015A-99A4-DD93-98609297E4EF}"/>
              </a:ext>
            </a:extLst>
          </p:cNvPr>
          <p:cNvSpPr>
            <a:spLocks noGrp="1"/>
          </p:cNvSpPr>
          <p:nvPr>
            <p:ph type="dt" sz="half" idx="10"/>
          </p:nvPr>
        </p:nvSpPr>
        <p:spPr/>
        <p:txBody>
          <a:bodyPr/>
          <a:lstStyle/>
          <a:p>
            <a:fld id="{A428CCA2-9F78-4605-8C92-B47F32519110}" type="datetimeFigureOut">
              <a:rPr lang="en-IN" smtClean="0"/>
              <a:t>26-06-2025</a:t>
            </a:fld>
            <a:endParaRPr lang="en-IN"/>
          </a:p>
        </p:txBody>
      </p:sp>
      <p:sp>
        <p:nvSpPr>
          <p:cNvPr id="5" name="Footer Placeholder 4">
            <a:extLst>
              <a:ext uri="{FF2B5EF4-FFF2-40B4-BE49-F238E27FC236}">
                <a16:creationId xmlns:a16="http://schemas.microsoft.com/office/drawing/2014/main" id="{355A16BD-01A0-16E8-048F-B51C8FCB5B7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FEA8E05-D89F-5744-E2F8-65BDD0AFE83C}"/>
              </a:ext>
            </a:extLst>
          </p:cNvPr>
          <p:cNvSpPr>
            <a:spLocks noGrp="1"/>
          </p:cNvSpPr>
          <p:nvPr>
            <p:ph type="sldNum" sz="quarter" idx="12"/>
          </p:nvPr>
        </p:nvSpPr>
        <p:spPr/>
        <p:txBody>
          <a:bodyPr/>
          <a:lstStyle/>
          <a:p>
            <a:fld id="{92DA800A-4C3A-44F8-954D-DF91DB5D13F2}" type="slidenum">
              <a:rPr lang="en-IN" smtClean="0"/>
              <a:t>‹#›</a:t>
            </a:fld>
            <a:endParaRPr lang="en-IN"/>
          </a:p>
        </p:txBody>
      </p:sp>
    </p:spTree>
    <p:extLst>
      <p:ext uri="{BB962C8B-B14F-4D97-AF65-F5344CB8AC3E}">
        <p14:creationId xmlns:p14="http://schemas.microsoft.com/office/powerpoint/2010/main" val="2567185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DC668C-BB3F-3C05-92A8-A1A5E39282E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D704D6-3D5E-2D23-755C-AA8387BB7C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9CD81B6-CB7F-1684-A719-ED1B8730C22F}"/>
              </a:ext>
            </a:extLst>
          </p:cNvPr>
          <p:cNvSpPr>
            <a:spLocks noGrp="1"/>
          </p:cNvSpPr>
          <p:nvPr>
            <p:ph type="dt" sz="half" idx="10"/>
          </p:nvPr>
        </p:nvSpPr>
        <p:spPr/>
        <p:txBody>
          <a:bodyPr/>
          <a:lstStyle/>
          <a:p>
            <a:fld id="{A428CCA2-9F78-4605-8C92-B47F32519110}" type="datetimeFigureOut">
              <a:rPr lang="en-IN" smtClean="0"/>
              <a:t>26-06-2025</a:t>
            </a:fld>
            <a:endParaRPr lang="en-IN"/>
          </a:p>
        </p:txBody>
      </p:sp>
      <p:sp>
        <p:nvSpPr>
          <p:cNvPr id="5" name="Footer Placeholder 4">
            <a:extLst>
              <a:ext uri="{FF2B5EF4-FFF2-40B4-BE49-F238E27FC236}">
                <a16:creationId xmlns:a16="http://schemas.microsoft.com/office/drawing/2014/main" id="{1A848E66-3FC3-F2AC-E8C8-1E6EC33B97D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45A377-5C5A-3B43-175D-539AE3BA3AF9}"/>
              </a:ext>
            </a:extLst>
          </p:cNvPr>
          <p:cNvSpPr>
            <a:spLocks noGrp="1"/>
          </p:cNvSpPr>
          <p:nvPr>
            <p:ph type="sldNum" sz="quarter" idx="12"/>
          </p:nvPr>
        </p:nvSpPr>
        <p:spPr/>
        <p:txBody>
          <a:bodyPr/>
          <a:lstStyle/>
          <a:p>
            <a:fld id="{92DA800A-4C3A-44F8-954D-DF91DB5D13F2}" type="slidenum">
              <a:rPr lang="en-IN" smtClean="0"/>
              <a:t>‹#›</a:t>
            </a:fld>
            <a:endParaRPr lang="en-IN"/>
          </a:p>
        </p:txBody>
      </p:sp>
    </p:spTree>
    <p:extLst>
      <p:ext uri="{BB962C8B-B14F-4D97-AF65-F5344CB8AC3E}">
        <p14:creationId xmlns:p14="http://schemas.microsoft.com/office/powerpoint/2010/main" val="1407017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5651B8E-A3E6-E324-A214-A58AF7FE62A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3B8B15-4B0D-E5D4-6321-2AD9D0C4F53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91208E1-DAD2-517C-93DF-2EAD2CA28097}"/>
              </a:ext>
            </a:extLst>
          </p:cNvPr>
          <p:cNvSpPr>
            <a:spLocks noGrp="1"/>
          </p:cNvSpPr>
          <p:nvPr>
            <p:ph type="dt" sz="half" idx="10"/>
          </p:nvPr>
        </p:nvSpPr>
        <p:spPr/>
        <p:txBody>
          <a:bodyPr/>
          <a:lstStyle/>
          <a:p>
            <a:fld id="{A428CCA2-9F78-4605-8C92-B47F32519110}" type="datetimeFigureOut">
              <a:rPr lang="en-IN" smtClean="0"/>
              <a:t>26-06-2025</a:t>
            </a:fld>
            <a:endParaRPr lang="en-IN"/>
          </a:p>
        </p:txBody>
      </p:sp>
      <p:sp>
        <p:nvSpPr>
          <p:cNvPr id="5" name="Footer Placeholder 4">
            <a:extLst>
              <a:ext uri="{FF2B5EF4-FFF2-40B4-BE49-F238E27FC236}">
                <a16:creationId xmlns:a16="http://schemas.microsoft.com/office/drawing/2014/main" id="{B37FED3D-5935-4AB6-D401-BE8E9C2E81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3D6A67-B71A-5DD5-243F-98F24A107132}"/>
              </a:ext>
            </a:extLst>
          </p:cNvPr>
          <p:cNvSpPr>
            <a:spLocks noGrp="1"/>
          </p:cNvSpPr>
          <p:nvPr>
            <p:ph type="sldNum" sz="quarter" idx="12"/>
          </p:nvPr>
        </p:nvSpPr>
        <p:spPr/>
        <p:txBody>
          <a:bodyPr/>
          <a:lstStyle/>
          <a:p>
            <a:fld id="{92DA800A-4C3A-44F8-954D-DF91DB5D13F2}" type="slidenum">
              <a:rPr lang="en-IN" smtClean="0"/>
              <a:t>‹#›</a:t>
            </a:fld>
            <a:endParaRPr lang="en-IN"/>
          </a:p>
        </p:txBody>
      </p:sp>
    </p:spTree>
    <p:extLst>
      <p:ext uri="{BB962C8B-B14F-4D97-AF65-F5344CB8AC3E}">
        <p14:creationId xmlns:p14="http://schemas.microsoft.com/office/powerpoint/2010/main" val="22472593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93A4E-41DC-22E8-CB5E-D24CCE3822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9BA05B9-B71D-12AE-7D61-61730756C2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95D3AF2-0F9F-8BAA-E1E1-58C11836DA49}"/>
              </a:ext>
            </a:extLst>
          </p:cNvPr>
          <p:cNvSpPr>
            <a:spLocks noGrp="1"/>
          </p:cNvSpPr>
          <p:nvPr>
            <p:ph type="dt" sz="half" idx="10"/>
          </p:nvPr>
        </p:nvSpPr>
        <p:spPr/>
        <p:txBody>
          <a:bodyPr/>
          <a:lstStyle/>
          <a:p>
            <a:fld id="{A428CCA2-9F78-4605-8C92-B47F32519110}" type="datetimeFigureOut">
              <a:rPr lang="en-IN" smtClean="0"/>
              <a:t>26-06-2025</a:t>
            </a:fld>
            <a:endParaRPr lang="en-IN"/>
          </a:p>
        </p:txBody>
      </p:sp>
      <p:sp>
        <p:nvSpPr>
          <p:cNvPr id="5" name="Footer Placeholder 4">
            <a:extLst>
              <a:ext uri="{FF2B5EF4-FFF2-40B4-BE49-F238E27FC236}">
                <a16:creationId xmlns:a16="http://schemas.microsoft.com/office/drawing/2014/main" id="{B0FA77B9-2EB4-E309-E43C-40EC9A014F4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BBAFCD-F606-318C-C6E0-100EEB26406B}"/>
              </a:ext>
            </a:extLst>
          </p:cNvPr>
          <p:cNvSpPr>
            <a:spLocks noGrp="1"/>
          </p:cNvSpPr>
          <p:nvPr>
            <p:ph type="sldNum" sz="quarter" idx="12"/>
          </p:nvPr>
        </p:nvSpPr>
        <p:spPr/>
        <p:txBody>
          <a:bodyPr/>
          <a:lstStyle/>
          <a:p>
            <a:fld id="{92DA800A-4C3A-44F8-954D-DF91DB5D13F2}" type="slidenum">
              <a:rPr lang="en-IN" smtClean="0"/>
              <a:t>‹#›</a:t>
            </a:fld>
            <a:endParaRPr lang="en-IN"/>
          </a:p>
        </p:txBody>
      </p:sp>
    </p:spTree>
    <p:extLst>
      <p:ext uri="{BB962C8B-B14F-4D97-AF65-F5344CB8AC3E}">
        <p14:creationId xmlns:p14="http://schemas.microsoft.com/office/powerpoint/2010/main" val="1054686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DEAD60-F924-7673-D5A1-D310169519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72ED096-969D-DB75-B04A-8E7C2B89D4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47DA15-2612-0940-322B-8AC1AB45A920}"/>
              </a:ext>
            </a:extLst>
          </p:cNvPr>
          <p:cNvSpPr>
            <a:spLocks noGrp="1"/>
          </p:cNvSpPr>
          <p:nvPr>
            <p:ph type="dt" sz="half" idx="10"/>
          </p:nvPr>
        </p:nvSpPr>
        <p:spPr/>
        <p:txBody>
          <a:bodyPr/>
          <a:lstStyle/>
          <a:p>
            <a:fld id="{A428CCA2-9F78-4605-8C92-B47F32519110}" type="datetimeFigureOut">
              <a:rPr lang="en-IN" smtClean="0"/>
              <a:t>26-06-2025</a:t>
            </a:fld>
            <a:endParaRPr lang="en-IN"/>
          </a:p>
        </p:txBody>
      </p:sp>
      <p:sp>
        <p:nvSpPr>
          <p:cNvPr id="5" name="Footer Placeholder 4">
            <a:extLst>
              <a:ext uri="{FF2B5EF4-FFF2-40B4-BE49-F238E27FC236}">
                <a16:creationId xmlns:a16="http://schemas.microsoft.com/office/drawing/2014/main" id="{3CCAF7BB-69BF-75A5-330A-9FA96B2B9D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A17F272-67C8-8965-8175-4BCCF5C7AF6C}"/>
              </a:ext>
            </a:extLst>
          </p:cNvPr>
          <p:cNvSpPr>
            <a:spLocks noGrp="1"/>
          </p:cNvSpPr>
          <p:nvPr>
            <p:ph type="sldNum" sz="quarter" idx="12"/>
          </p:nvPr>
        </p:nvSpPr>
        <p:spPr/>
        <p:txBody>
          <a:bodyPr/>
          <a:lstStyle/>
          <a:p>
            <a:fld id="{92DA800A-4C3A-44F8-954D-DF91DB5D13F2}" type="slidenum">
              <a:rPr lang="en-IN" smtClean="0"/>
              <a:t>‹#›</a:t>
            </a:fld>
            <a:endParaRPr lang="en-IN"/>
          </a:p>
        </p:txBody>
      </p:sp>
    </p:spTree>
    <p:extLst>
      <p:ext uri="{BB962C8B-B14F-4D97-AF65-F5344CB8AC3E}">
        <p14:creationId xmlns:p14="http://schemas.microsoft.com/office/powerpoint/2010/main" val="4925679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43098F-AD51-A787-3579-8156C70EA266}"/>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F6A788-E33C-C76E-78F5-E929875E43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0D612BE-17E1-E2F3-BB9C-D93FC790AEF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9F7A55A-3A90-A712-5F84-0C3763187B40}"/>
              </a:ext>
            </a:extLst>
          </p:cNvPr>
          <p:cNvSpPr>
            <a:spLocks noGrp="1"/>
          </p:cNvSpPr>
          <p:nvPr>
            <p:ph type="dt" sz="half" idx="10"/>
          </p:nvPr>
        </p:nvSpPr>
        <p:spPr/>
        <p:txBody>
          <a:bodyPr/>
          <a:lstStyle/>
          <a:p>
            <a:fld id="{A428CCA2-9F78-4605-8C92-B47F32519110}" type="datetimeFigureOut">
              <a:rPr lang="en-IN" smtClean="0"/>
              <a:t>26-06-2025</a:t>
            </a:fld>
            <a:endParaRPr lang="en-IN"/>
          </a:p>
        </p:txBody>
      </p:sp>
      <p:sp>
        <p:nvSpPr>
          <p:cNvPr id="6" name="Footer Placeholder 5">
            <a:extLst>
              <a:ext uri="{FF2B5EF4-FFF2-40B4-BE49-F238E27FC236}">
                <a16:creationId xmlns:a16="http://schemas.microsoft.com/office/drawing/2014/main" id="{762C04AC-3052-E3D1-E811-E36C2138D8B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3EC497-8B94-6419-7BA3-1D04F288F4F2}"/>
              </a:ext>
            </a:extLst>
          </p:cNvPr>
          <p:cNvSpPr>
            <a:spLocks noGrp="1"/>
          </p:cNvSpPr>
          <p:nvPr>
            <p:ph type="sldNum" sz="quarter" idx="12"/>
          </p:nvPr>
        </p:nvSpPr>
        <p:spPr/>
        <p:txBody>
          <a:bodyPr/>
          <a:lstStyle/>
          <a:p>
            <a:fld id="{92DA800A-4C3A-44F8-954D-DF91DB5D13F2}" type="slidenum">
              <a:rPr lang="en-IN" smtClean="0"/>
              <a:t>‹#›</a:t>
            </a:fld>
            <a:endParaRPr lang="en-IN"/>
          </a:p>
        </p:txBody>
      </p:sp>
    </p:spTree>
    <p:extLst>
      <p:ext uri="{BB962C8B-B14F-4D97-AF65-F5344CB8AC3E}">
        <p14:creationId xmlns:p14="http://schemas.microsoft.com/office/powerpoint/2010/main" val="31683646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7B35AC-8748-DB4F-CC96-0C847447554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807E67-CB7D-83E3-83A7-C168B3C9F5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8DA2319-FDF1-1AE5-B195-C838752145B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CF4F3F2-56EE-31A8-2A74-E34B9186C5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F7029DA-4487-EF78-EDF2-200E5BD2A00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3602A42-865D-F4A1-23FC-3E1755030B8A}"/>
              </a:ext>
            </a:extLst>
          </p:cNvPr>
          <p:cNvSpPr>
            <a:spLocks noGrp="1"/>
          </p:cNvSpPr>
          <p:nvPr>
            <p:ph type="dt" sz="half" idx="10"/>
          </p:nvPr>
        </p:nvSpPr>
        <p:spPr/>
        <p:txBody>
          <a:bodyPr/>
          <a:lstStyle/>
          <a:p>
            <a:fld id="{A428CCA2-9F78-4605-8C92-B47F32519110}" type="datetimeFigureOut">
              <a:rPr lang="en-IN" smtClean="0"/>
              <a:t>26-06-2025</a:t>
            </a:fld>
            <a:endParaRPr lang="en-IN"/>
          </a:p>
        </p:txBody>
      </p:sp>
      <p:sp>
        <p:nvSpPr>
          <p:cNvPr id="8" name="Footer Placeholder 7">
            <a:extLst>
              <a:ext uri="{FF2B5EF4-FFF2-40B4-BE49-F238E27FC236}">
                <a16:creationId xmlns:a16="http://schemas.microsoft.com/office/drawing/2014/main" id="{FE46A4B9-8BCA-13CF-7E2F-62761067379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7781408-5090-C6C9-9472-24349924A7CE}"/>
              </a:ext>
            </a:extLst>
          </p:cNvPr>
          <p:cNvSpPr>
            <a:spLocks noGrp="1"/>
          </p:cNvSpPr>
          <p:nvPr>
            <p:ph type="sldNum" sz="quarter" idx="12"/>
          </p:nvPr>
        </p:nvSpPr>
        <p:spPr/>
        <p:txBody>
          <a:bodyPr/>
          <a:lstStyle/>
          <a:p>
            <a:fld id="{92DA800A-4C3A-44F8-954D-DF91DB5D13F2}" type="slidenum">
              <a:rPr lang="en-IN" smtClean="0"/>
              <a:t>‹#›</a:t>
            </a:fld>
            <a:endParaRPr lang="en-IN"/>
          </a:p>
        </p:txBody>
      </p:sp>
    </p:spTree>
    <p:extLst>
      <p:ext uri="{BB962C8B-B14F-4D97-AF65-F5344CB8AC3E}">
        <p14:creationId xmlns:p14="http://schemas.microsoft.com/office/powerpoint/2010/main" val="3752353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81B4C-A430-6A01-CB0C-3546AC2DEF55}"/>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7DD15F6-AD89-42E7-28FF-59A86BD4F605}"/>
              </a:ext>
            </a:extLst>
          </p:cNvPr>
          <p:cNvSpPr>
            <a:spLocks noGrp="1"/>
          </p:cNvSpPr>
          <p:nvPr>
            <p:ph type="dt" sz="half" idx="10"/>
          </p:nvPr>
        </p:nvSpPr>
        <p:spPr/>
        <p:txBody>
          <a:bodyPr/>
          <a:lstStyle/>
          <a:p>
            <a:fld id="{A428CCA2-9F78-4605-8C92-B47F32519110}" type="datetimeFigureOut">
              <a:rPr lang="en-IN" smtClean="0"/>
              <a:t>26-06-2025</a:t>
            </a:fld>
            <a:endParaRPr lang="en-IN"/>
          </a:p>
        </p:txBody>
      </p:sp>
      <p:sp>
        <p:nvSpPr>
          <p:cNvPr id="4" name="Footer Placeholder 3">
            <a:extLst>
              <a:ext uri="{FF2B5EF4-FFF2-40B4-BE49-F238E27FC236}">
                <a16:creationId xmlns:a16="http://schemas.microsoft.com/office/drawing/2014/main" id="{767BD31F-B972-84DD-2F4C-47576A5DEAB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9C91EF1-A9C5-A351-CE38-20B262A2F558}"/>
              </a:ext>
            </a:extLst>
          </p:cNvPr>
          <p:cNvSpPr>
            <a:spLocks noGrp="1"/>
          </p:cNvSpPr>
          <p:nvPr>
            <p:ph type="sldNum" sz="quarter" idx="12"/>
          </p:nvPr>
        </p:nvSpPr>
        <p:spPr/>
        <p:txBody>
          <a:bodyPr/>
          <a:lstStyle/>
          <a:p>
            <a:fld id="{92DA800A-4C3A-44F8-954D-DF91DB5D13F2}" type="slidenum">
              <a:rPr lang="en-IN" smtClean="0"/>
              <a:t>‹#›</a:t>
            </a:fld>
            <a:endParaRPr lang="en-IN"/>
          </a:p>
        </p:txBody>
      </p:sp>
    </p:spTree>
    <p:extLst>
      <p:ext uri="{BB962C8B-B14F-4D97-AF65-F5344CB8AC3E}">
        <p14:creationId xmlns:p14="http://schemas.microsoft.com/office/powerpoint/2010/main" val="2911186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03AE16-7AE0-40DF-5584-D4ED1018AD6C}"/>
              </a:ext>
            </a:extLst>
          </p:cNvPr>
          <p:cNvSpPr>
            <a:spLocks noGrp="1"/>
          </p:cNvSpPr>
          <p:nvPr>
            <p:ph type="dt" sz="half" idx="10"/>
          </p:nvPr>
        </p:nvSpPr>
        <p:spPr/>
        <p:txBody>
          <a:bodyPr/>
          <a:lstStyle/>
          <a:p>
            <a:fld id="{A428CCA2-9F78-4605-8C92-B47F32519110}" type="datetimeFigureOut">
              <a:rPr lang="en-IN" smtClean="0"/>
              <a:t>26-06-2025</a:t>
            </a:fld>
            <a:endParaRPr lang="en-IN"/>
          </a:p>
        </p:txBody>
      </p:sp>
      <p:sp>
        <p:nvSpPr>
          <p:cNvPr id="3" name="Footer Placeholder 2">
            <a:extLst>
              <a:ext uri="{FF2B5EF4-FFF2-40B4-BE49-F238E27FC236}">
                <a16:creationId xmlns:a16="http://schemas.microsoft.com/office/drawing/2014/main" id="{A645B06F-E909-E10E-C86D-5F11A816FA7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F87FB77-31E9-0B21-8BF1-BC803E60FD12}"/>
              </a:ext>
            </a:extLst>
          </p:cNvPr>
          <p:cNvSpPr>
            <a:spLocks noGrp="1"/>
          </p:cNvSpPr>
          <p:nvPr>
            <p:ph type="sldNum" sz="quarter" idx="12"/>
          </p:nvPr>
        </p:nvSpPr>
        <p:spPr/>
        <p:txBody>
          <a:bodyPr/>
          <a:lstStyle/>
          <a:p>
            <a:fld id="{92DA800A-4C3A-44F8-954D-DF91DB5D13F2}" type="slidenum">
              <a:rPr lang="en-IN" smtClean="0"/>
              <a:t>‹#›</a:t>
            </a:fld>
            <a:endParaRPr lang="en-IN"/>
          </a:p>
        </p:txBody>
      </p:sp>
    </p:spTree>
    <p:extLst>
      <p:ext uri="{BB962C8B-B14F-4D97-AF65-F5344CB8AC3E}">
        <p14:creationId xmlns:p14="http://schemas.microsoft.com/office/powerpoint/2010/main" val="820153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F2047-72CB-F8FC-10CA-59AF87608A0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DEF2AA7-0327-A209-A559-CA067E9094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41C3952-7BB5-1CAE-ADB4-2B8020B8B5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1C6A952-599F-8F5E-A790-6D64660242DF}"/>
              </a:ext>
            </a:extLst>
          </p:cNvPr>
          <p:cNvSpPr>
            <a:spLocks noGrp="1"/>
          </p:cNvSpPr>
          <p:nvPr>
            <p:ph type="dt" sz="half" idx="10"/>
          </p:nvPr>
        </p:nvSpPr>
        <p:spPr/>
        <p:txBody>
          <a:bodyPr/>
          <a:lstStyle/>
          <a:p>
            <a:fld id="{A428CCA2-9F78-4605-8C92-B47F32519110}" type="datetimeFigureOut">
              <a:rPr lang="en-IN" smtClean="0"/>
              <a:t>26-06-2025</a:t>
            </a:fld>
            <a:endParaRPr lang="en-IN"/>
          </a:p>
        </p:txBody>
      </p:sp>
      <p:sp>
        <p:nvSpPr>
          <p:cNvPr id="6" name="Footer Placeholder 5">
            <a:extLst>
              <a:ext uri="{FF2B5EF4-FFF2-40B4-BE49-F238E27FC236}">
                <a16:creationId xmlns:a16="http://schemas.microsoft.com/office/drawing/2014/main" id="{DBA12A44-3899-C1AC-5462-C849DD0A122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9D45CD-150D-2359-6552-7B537F352DF7}"/>
              </a:ext>
            </a:extLst>
          </p:cNvPr>
          <p:cNvSpPr>
            <a:spLocks noGrp="1"/>
          </p:cNvSpPr>
          <p:nvPr>
            <p:ph type="sldNum" sz="quarter" idx="12"/>
          </p:nvPr>
        </p:nvSpPr>
        <p:spPr/>
        <p:txBody>
          <a:bodyPr/>
          <a:lstStyle/>
          <a:p>
            <a:fld id="{92DA800A-4C3A-44F8-954D-DF91DB5D13F2}" type="slidenum">
              <a:rPr lang="en-IN" smtClean="0"/>
              <a:t>‹#›</a:t>
            </a:fld>
            <a:endParaRPr lang="en-IN"/>
          </a:p>
        </p:txBody>
      </p:sp>
    </p:spTree>
    <p:extLst>
      <p:ext uri="{BB962C8B-B14F-4D97-AF65-F5344CB8AC3E}">
        <p14:creationId xmlns:p14="http://schemas.microsoft.com/office/powerpoint/2010/main" val="5293060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F5A52-B6E5-4643-0331-2B56FFC690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EE1770B-EE80-5D5A-98C8-E3E92FA2862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A5E422F-C4FC-AE0F-037E-91D53C94D4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FC9DD43-18A7-FC5A-E9E7-5D7FCE2FEA0C}"/>
              </a:ext>
            </a:extLst>
          </p:cNvPr>
          <p:cNvSpPr>
            <a:spLocks noGrp="1"/>
          </p:cNvSpPr>
          <p:nvPr>
            <p:ph type="dt" sz="half" idx="10"/>
          </p:nvPr>
        </p:nvSpPr>
        <p:spPr/>
        <p:txBody>
          <a:bodyPr/>
          <a:lstStyle/>
          <a:p>
            <a:fld id="{A428CCA2-9F78-4605-8C92-B47F32519110}" type="datetimeFigureOut">
              <a:rPr lang="en-IN" smtClean="0"/>
              <a:t>26-06-2025</a:t>
            </a:fld>
            <a:endParaRPr lang="en-IN"/>
          </a:p>
        </p:txBody>
      </p:sp>
      <p:sp>
        <p:nvSpPr>
          <p:cNvPr id="6" name="Footer Placeholder 5">
            <a:extLst>
              <a:ext uri="{FF2B5EF4-FFF2-40B4-BE49-F238E27FC236}">
                <a16:creationId xmlns:a16="http://schemas.microsoft.com/office/drawing/2014/main" id="{D2B612D6-4590-27B0-8354-931F3D10CF6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C1B7B77-EF83-AA07-4683-84EC1D8882C4}"/>
              </a:ext>
            </a:extLst>
          </p:cNvPr>
          <p:cNvSpPr>
            <a:spLocks noGrp="1"/>
          </p:cNvSpPr>
          <p:nvPr>
            <p:ph type="sldNum" sz="quarter" idx="12"/>
          </p:nvPr>
        </p:nvSpPr>
        <p:spPr/>
        <p:txBody>
          <a:bodyPr/>
          <a:lstStyle/>
          <a:p>
            <a:fld id="{92DA800A-4C3A-44F8-954D-DF91DB5D13F2}" type="slidenum">
              <a:rPr lang="en-IN" smtClean="0"/>
              <a:t>‹#›</a:t>
            </a:fld>
            <a:endParaRPr lang="en-IN"/>
          </a:p>
        </p:txBody>
      </p:sp>
    </p:spTree>
    <p:extLst>
      <p:ext uri="{BB962C8B-B14F-4D97-AF65-F5344CB8AC3E}">
        <p14:creationId xmlns:p14="http://schemas.microsoft.com/office/powerpoint/2010/main" val="38735411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B6D2B4-D070-22AA-1156-FAD9D6BA1D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8C9CD7F-A6F6-CF0B-A487-0B9790318AE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7011B84-9E2D-2A94-CE50-C498C56A12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428CCA2-9F78-4605-8C92-B47F32519110}" type="datetimeFigureOut">
              <a:rPr lang="en-IN" smtClean="0"/>
              <a:t>26-06-2025</a:t>
            </a:fld>
            <a:endParaRPr lang="en-IN"/>
          </a:p>
        </p:txBody>
      </p:sp>
      <p:sp>
        <p:nvSpPr>
          <p:cNvPr id="5" name="Footer Placeholder 4">
            <a:extLst>
              <a:ext uri="{FF2B5EF4-FFF2-40B4-BE49-F238E27FC236}">
                <a16:creationId xmlns:a16="http://schemas.microsoft.com/office/drawing/2014/main" id="{763A2CED-517F-487C-7395-02E08A4818E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3CA59C2C-DBD2-2A8C-D36A-AA2B421E31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2DA800A-4C3A-44F8-954D-DF91DB5D13F2}" type="slidenum">
              <a:rPr lang="en-IN" smtClean="0"/>
              <a:t>‹#›</a:t>
            </a:fld>
            <a:endParaRPr lang="en-IN"/>
          </a:p>
        </p:txBody>
      </p:sp>
    </p:spTree>
    <p:extLst>
      <p:ext uri="{BB962C8B-B14F-4D97-AF65-F5344CB8AC3E}">
        <p14:creationId xmlns:p14="http://schemas.microsoft.com/office/powerpoint/2010/main" val="61646044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D4A74DC-600F-0165-15CF-09DBF9AB5EDE}"/>
              </a:ext>
            </a:extLst>
          </p:cNvPr>
          <p:cNvSpPr txBox="1"/>
          <p:nvPr/>
        </p:nvSpPr>
        <p:spPr>
          <a:xfrm>
            <a:off x="614493" y="230184"/>
            <a:ext cx="6094602" cy="2831544"/>
          </a:xfrm>
          <a:prstGeom prst="rect">
            <a:avLst/>
          </a:prstGeom>
          <a:noFill/>
        </p:spPr>
        <p:txBody>
          <a:bodyPr wrap="square">
            <a:spAutoFit/>
          </a:bodyPr>
          <a:lstStyle/>
          <a:p>
            <a:pPr>
              <a:buNone/>
            </a:pPr>
            <a:r>
              <a:rPr lang="en-US" sz="4400" b="1" dirty="0"/>
              <a:t>Empathy Map Canvas</a:t>
            </a:r>
          </a:p>
          <a:p>
            <a:pPr>
              <a:buNone/>
            </a:pPr>
            <a:endParaRPr lang="en-US" sz="4400" b="1" dirty="0"/>
          </a:p>
          <a:p>
            <a:r>
              <a:rPr lang="en-US" b="1" dirty="0"/>
              <a:t>Date:</a:t>
            </a:r>
            <a:r>
              <a:rPr lang="en-US" dirty="0"/>
              <a:t> 31 January 2025</a:t>
            </a:r>
            <a:br>
              <a:rPr lang="en-US" dirty="0"/>
            </a:br>
            <a:r>
              <a:rPr lang="en-US" b="1" dirty="0"/>
              <a:t>Team ID:</a:t>
            </a:r>
            <a:r>
              <a:rPr lang="en-US" dirty="0"/>
              <a:t> STTSN-002</a:t>
            </a:r>
            <a:br>
              <a:rPr lang="en-US" dirty="0"/>
            </a:br>
            <a:r>
              <a:rPr lang="en-US" b="1" dirty="0"/>
              <a:t>Project Name:</a:t>
            </a:r>
            <a:r>
              <a:rPr lang="en-US" dirty="0"/>
              <a:t> Streamlining Ticket Assignment for Efficient Support Operations</a:t>
            </a:r>
            <a:br>
              <a:rPr lang="en-US" dirty="0"/>
            </a:br>
            <a:r>
              <a:rPr lang="en-US" b="1" dirty="0"/>
              <a:t>Maximum Marks:</a:t>
            </a:r>
            <a:r>
              <a:rPr lang="en-US" dirty="0"/>
              <a:t> 4 Marks</a:t>
            </a:r>
          </a:p>
        </p:txBody>
      </p:sp>
      <p:sp>
        <p:nvSpPr>
          <p:cNvPr id="7" name="TextBox 6">
            <a:extLst>
              <a:ext uri="{FF2B5EF4-FFF2-40B4-BE49-F238E27FC236}">
                <a16:creationId xmlns:a16="http://schemas.microsoft.com/office/drawing/2014/main" id="{F467CB7D-B4E1-D915-3B63-44BA96E01002}"/>
              </a:ext>
            </a:extLst>
          </p:cNvPr>
          <p:cNvSpPr txBox="1"/>
          <p:nvPr/>
        </p:nvSpPr>
        <p:spPr>
          <a:xfrm>
            <a:off x="614493" y="3429000"/>
            <a:ext cx="9905301" cy="1846659"/>
          </a:xfrm>
          <a:prstGeom prst="rect">
            <a:avLst/>
          </a:prstGeom>
          <a:noFill/>
        </p:spPr>
        <p:txBody>
          <a:bodyPr wrap="square">
            <a:spAutoFit/>
          </a:bodyPr>
          <a:lstStyle/>
          <a:p>
            <a:pPr marL="342900" indent="-342900">
              <a:buFont typeface="Wingdings" panose="05000000000000000000" pitchFamily="2" charset="2"/>
              <a:buChar char="q"/>
            </a:pPr>
            <a:r>
              <a:rPr lang="en-US" sz="2400" b="1" dirty="0"/>
              <a:t>Ideation Phase - Empathize &amp; Discover</a:t>
            </a:r>
          </a:p>
          <a:p>
            <a:r>
              <a:rPr lang="en-US" dirty="0"/>
              <a:t>An empathy map is a simple, easy-to-digest visual that captures knowledge about a user's </a:t>
            </a:r>
            <a:r>
              <a:rPr lang="en-US" dirty="0" err="1"/>
              <a:t>behaviours</a:t>
            </a:r>
            <a:r>
              <a:rPr lang="en-US" dirty="0"/>
              <a:t> and attitudes.</a:t>
            </a:r>
            <a:br>
              <a:rPr lang="en-US" dirty="0"/>
            </a:br>
            <a:r>
              <a:rPr lang="en-US" dirty="0"/>
              <a:t>It is a useful tool that helps teams better understand their users. Creating an effective solution requires understanding the true problem and the person who is experiencing it. This exercise helps participants consider things from the user's perspective along with their goals and challenges.</a:t>
            </a:r>
          </a:p>
        </p:txBody>
      </p:sp>
    </p:spTree>
    <p:extLst>
      <p:ext uri="{BB962C8B-B14F-4D97-AF65-F5344CB8AC3E}">
        <p14:creationId xmlns:p14="http://schemas.microsoft.com/office/powerpoint/2010/main" val="1210844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903062F-42A8-C938-8C0A-B6F5076898FD}"/>
              </a:ext>
            </a:extLst>
          </p:cNvPr>
          <p:cNvSpPr txBox="1"/>
          <p:nvPr/>
        </p:nvSpPr>
        <p:spPr>
          <a:xfrm>
            <a:off x="243281" y="285226"/>
            <a:ext cx="9437614" cy="4893647"/>
          </a:xfrm>
          <a:prstGeom prst="rect">
            <a:avLst/>
          </a:prstGeom>
          <a:noFill/>
        </p:spPr>
        <p:txBody>
          <a:bodyPr wrap="square">
            <a:spAutoFit/>
          </a:bodyPr>
          <a:lstStyle/>
          <a:p>
            <a:pPr marL="342900" indent="-342900">
              <a:buFont typeface="Wingdings" panose="05000000000000000000" pitchFamily="2" charset="2"/>
              <a:buChar char="q"/>
            </a:pPr>
            <a:r>
              <a:rPr lang="en-US" sz="2400" b="1" dirty="0"/>
              <a:t>Empathy Map for IT Support Agents (User Persona)</a:t>
            </a:r>
          </a:p>
          <a:p>
            <a:pPr>
              <a:buNone/>
            </a:pPr>
            <a:r>
              <a:rPr lang="en-US" b="1" dirty="0"/>
              <a:t>1. Says</a:t>
            </a:r>
          </a:p>
          <a:p>
            <a:pPr>
              <a:buFont typeface="Arial" panose="020B0604020202020204" pitchFamily="34" charset="0"/>
              <a:buChar char="•"/>
            </a:pPr>
            <a:r>
              <a:rPr lang="en-US" dirty="0"/>
              <a:t>"I want clear and categorized tickets."</a:t>
            </a:r>
          </a:p>
          <a:p>
            <a:pPr>
              <a:buFont typeface="Arial" panose="020B0604020202020204" pitchFamily="34" charset="0"/>
              <a:buChar char="•"/>
            </a:pPr>
            <a:r>
              <a:rPr lang="en-US" dirty="0"/>
              <a:t>"Assigning tickets manually wastes time."</a:t>
            </a:r>
          </a:p>
          <a:p>
            <a:pPr>
              <a:buFont typeface="Arial" panose="020B0604020202020204" pitchFamily="34" charset="0"/>
              <a:buChar char="•"/>
            </a:pPr>
            <a:r>
              <a:rPr lang="en-US" dirty="0"/>
              <a:t>"I need better tracking of ticket status."</a:t>
            </a:r>
          </a:p>
          <a:p>
            <a:pPr>
              <a:buNone/>
            </a:pPr>
            <a:r>
              <a:rPr lang="en-US" b="1" dirty="0"/>
              <a:t>2. Thinks</a:t>
            </a:r>
          </a:p>
          <a:p>
            <a:pPr>
              <a:buFont typeface="Arial" panose="020B0604020202020204" pitchFamily="34" charset="0"/>
              <a:buChar char="•"/>
            </a:pPr>
            <a:r>
              <a:rPr lang="en-US" dirty="0"/>
              <a:t>"Am I assigning this ticket to the right person?"</a:t>
            </a:r>
          </a:p>
          <a:p>
            <a:pPr>
              <a:buFont typeface="Arial" panose="020B0604020202020204" pitchFamily="34" charset="0"/>
              <a:buChar char="•"/>
            </a:pPr>
            <a:r>
              <a:rPr lang="en-US" dirty="0"/>
              <a:t>"What if I miss a high-priority issue?"</a:t>
            </a:r>
          </a:p>
          <a:p>
            <a:pPr>
              <a:buFont typeface="Arial" panose="020B0604020202020204" pitchFamily="34" charset="0"/>
              <a:buChar char="•"/>
            </a:pPr>
            <a:r>
              <a:rPr lang="en-US" dirty="0"/>
              <a:t>"The current process feels repetitive and inefficient."</a:t>
            </a:r>
          </a:p>
          <a:p>
            <a:pPr>
              <a:buNone/>
            </a:pPr>
            <a:r>
              <a:rPr lang="en-US" b="1" dirty="0"/>
              <a:t>3. Does</a:t>
            </a:r>
          </a:p>
          <a:p>
            <a:pPr>
              <a:buFont typeface="Arial" panose="020B0604020202020204" pitchFamily="34" charset="0"/>
              <a:buChar char="•"/>
            </a:pPr>
            <a:r>
              <a:rPr lang="en-US" dirty="0"/>
              <a:t>Manually reviews incoming tickets.</a:t>
            </a:r>
          </a:p>
          <a:p>
            <a:pPr>
              <a:buFont typeface="Arial" panose="020B0604020202020204" pitchFamily="34" charset="0"/>
              <a:buChar char="•"/>
            </a:pPr>
            <a:r>
              <a:rPr lang="en-US" dirty="0"/>
              <a:t>Prioritizes tickets based on urgency.</a:t>
            </a:r>
          </a:p>
          <a:p>
            <a:pPr>
              <a:buFont typeface="Arial" panose="020B0604020202020204" pitchFamily="34" charset="0"/>
              <a:buChar char="•"/>
            </a:pPr>
            <a:r>
              <a:rPr lang="en-US" dirty="0"/>
              <a:t>Communicates with teams via email or chats for ticket routing.</a:t>
            </a:r>
          </a:p>
          <a:p>
            <a:pPr>
              <a:buNone/>
            </a:pPr>
            <a:r>
              <a:rPr lang="en-US" b="1" dirty="0"/>
              <a:t>4. Feels</a:t>
            </a:r>
          </a:p>
          <a:p>
            <a:pPr>
              <a:buFont typeface="Arial" panose="020B0604020202020204" pitchFamily="34" charset="0"/>
              <a:buChar char="•"/>
            </a:pPr>
            <a:r>
              <a:rPr lang="en-US" dirty="0"/>
              <a:t>Frustrated with delays in response time.</a:t>
            </a:r>
          </a:p>
          <a:p>
            <a:pPr>
              <a:buFont typeface="Arial" panose="020B0604020202020204" pitchFamily="34" charset="0"/>
              <a:buChar char="•"/>
            </a:pPr>
            <a:r>
              <a:rPr lang="en-US" dirty="0"/>
              <a:t>Overwhelmed by workload due to poor ticket categorization.</a:t>
            </a:r>
          </a:p>
          <a:p>
            <a:pPr>
              <a:buFont typeface="Arial" panose="020B0604020202020204" pitchFamily="34" charset="0"/>
              <a:buChar char="•"/>
            </a:pPr>
            <a:r>
              <a:rPr lang="en-US" dirty="0"/>
              <a:t>Anxious about missing SLAs or misrouting critical issues.</a:t>
            </a:r>
          </a:p>
        </p:txBody>
      </p:sp>
      <p:pic>
        <p:nvPicPr>
          <p:cNvPr id="1026" name="Picture 2" descr="2,300+ Customer Empathy Stock Photos, Pictures &amp; Royalty-Free Images -  iStock">
            <a:extLst>
              <a:ext uri="{FF2B5EF4-FFF2-40B4-BE49-F238E27FC236}">
                <a16:creationId xmlns:a16="http://schemas.microsoft.com/office/drawing/2014/main" id="{6A5C9548-85DC-46BF-EB3F-715008B3BE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51802" y="1149409"/>
            <a:ext cx="5239273" cy="349284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694322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225</Words>
  <Application>Microsoft Office PowerPoint</Application>
  <PresentationFormat>Widescreen</PresentationFormat>
  <Paragraphs>22</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Wingdings</vt: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23P31A0458</dc:creator>
  <cp:lastModifiedBy>23P31A0458</cp:lastModifiedBy>
  <cp:revision>1</cp:revision>
  <dcterms:created xsi:type="dcterms:W3CDTF">2025-06-26T10:31:18Z</dcterms:created>
  <dcterms:modified xsi:type="dcterms:W3CDTF">2025-06-26T10:31:47Z</dcterms:modified>
</cp:coreProperties>
</file>