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62B5-EFDB-3C83-A7DB-2D98C253A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A3CE47-0DE6-B99E-1028-6FFDB27D9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29B3-BB16-B927-2839-C9179729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D46-2254-97E9-DABD-CBDDF2B7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9F4F-8BEA-8CFD-D5C9-511B0AEC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69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AEE0-2147-3290-CA5F-4F1A256B3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38469-6946-5435-6F26-19D172FD0E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59DC-12F9-50B6-97BB-2EDCFD64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37644-75E4-F0B9-3100-47F80B45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5AE3F-B3F0-3AE2-81E7-C8970E4D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148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3CCD0-C2ED-06B0-B348-14432F537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77888-CD00-B2C5-A006-B158EBB03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44C89-D27F-FC1E-1E1A-4D8719D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FC064-8E40-9462-7169-31A4EFC0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8ECF-F064-4093-C9C7-8B22EA08E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501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A073-A0D0-AFEB-326C-2E9DBFC7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AF8-2EA7-AE2F-F9E5-621043592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B594-E280-0540-019C-880443842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A1A36-B4C9-3511-B1EA-F19DEFB9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D93E3-8481-1515-813F-A404B687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86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28319-08F9-4053-55E1-CDEDCB763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632C3-563F-C90A-87FA-C2FE146F0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3D029-0E0B-6961-2F5C-E0C14E22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218F-0AAB-D215-B960-4D94D5BE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44E0-AAA2-4AF0-3A7C-291D7195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27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0E39C-1555-D5A6-4BA1-A3D55544E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0DBED-B3E3-2005-8130-E27A029301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DAAF3B-1313-942B-2A1D-E011752FA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9655E1-4B22-CAF3-296D-388A8752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F3C0F-B140-0A28-B136-7F0784C4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84D38-7A12-9EC6-E93F-B3A9CA23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7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FDE9B-5268-67BC-3398-5ACFD8612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545E-7FA1-5096-2CD4-ED20485AE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42E6F-56AA-35C3-7B1A-E19A491CE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7A1111-3752-35E1-B17A-D500153F1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F5A7E9-09C5-3CC6-5F42-939427E60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90804-7C31-0865-E00F-433AE067F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59DAEE-8B76-9B6E-C746-A3CEFCE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6EA82E-C788-5F0A-FB4B-0010AC29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44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A4BA-44A8-C951-CF16-FC791292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C0E82-484F-0F14-C352-90D4FCE5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C58A9-87DC-A6EB-C6C3-04CA69D5F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D22DB-62C1-83C0-EAE9-26DF095E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031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AF24A7-0678-0F5F-FEAB-FC31F872B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59B298-0FCB-AD0D-4E14-4CA22664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5E04A-214F-847C-CD16-A05E4D591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25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BB6-F9E2-F435-E779-FA23D92CF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588DF-950E-3490-7841-18335EEDB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3B309-AF26-110B-2FAE-63ABFF255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F56FF-DE63-9BEB-B06C-275261E2C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C2FF0-B4BA-E45D-D05F-ECAFD2BE1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7C3DD-9498-97C6-C119-2C31CC71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9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7F3C6-CEAF-D188-8914-3DBB81FE4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12B14-04A9-345D-3C5C-54345E5AD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F4F07-362F-4DD2-3A7D-13CE0A083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8912B-5503-6A29-B948-181CD543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462-B6B1-1200-9633-2558CE2D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70120-04B4-EE85-1BE0-3A9B1EC7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325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F44BD-34FA-BBF4-A425-FCE3ABC51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F54F4-FF7C-2E79-3DB6-5F1F63AB4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E132-E75A-382A-6C3B-1F3A3CC45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0BBFD-EE20-4269-A5A9-638CC51E5A1A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BFC4F-AD73-2012-CD26-B83931275C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25AF-0352-3A68-3087-D231FC65D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9C051-D355-4FAD-B8B5-F676A6C52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07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6658FF-EB4D-83AB-26E7-C8AAB7480A3B}"/>
              </a:ext>
            </a:extLst>
          </p:cNvPr>
          <p:cNvSpPr txBox="1"/>
          <p:nvPr/>
        </p:nvSpPr>
        <p:spPr>
          <a:xfrm>
            <a:off x="318782" y="310393"/>
            <a:ext cx="88231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Customer Journey Map</a:t>
            </a:r>
          </a:p>
          <a:p>
            <a:pPr>
              <a:buNone/>
            </a:pPr>
            <a:endParaRPr lang="en-US" sz="3600" b="1" dirty="0"/>
          </a:p>
          <a:p>
            <a:r>
              <a:rPr lang="en-US" b="1" dirty="0"/>
              <a:t>Date:</a:t>
            </a:r>
            <a:r>
              <a:rPr lang="en-US" dirty="0"/>
              <a:t> 31 January 2025</a:t>
            </a:r>
            <a:br>
              <a:rPr lang="en-US" dirty="0"/>
            </a:br>
            <a:r>
              <a:rPr lang="en-US" b="1" dirty="0"/>
              <a:t>Team ID:</a:t>
            </a:r>
            <a:r>
              <a:rPr lang="en-IN" dirty="0"/>
              <a:t> LTVIP2025TMID28553</a:t>
            </a:r>
            <a:br>
              <a:rPr lang="en-US" dirty="0"/>
            </a:br>
            <a:r>
              <a:rPr lang="en-US" b="1" dirty="0"/>
              <a:t>Project Name:</a:t>
            </a:r>
            <a:r>
              <a:rPr lang="en-US" dirty="0"/>
              <a:t> Streamlining Ticket Assignment for Efficient Support Operations</a:t>
            </a:r>
            <a:br>
              <a:rPr lang="en-US" dirty="0"/>
            </a:br>
            <a:r>
              <a:rPr lang="en-US" b="1" dirty="0"/>
              <a:t>Maximum Marks:</a:t>
            </a:r>
            <a:r>
              <a:rPr lang="en-US" dirty="0"/>
              <a:t> 4 Marks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E40437-8F08-D0A1-EBC1-809B545AC4F4}"/>
              </a:ext>
            </a:extLst>
          </p:cNvPr>
          <p:cNvSpPr txBox="1"/>
          <p:nvPr/>
        </p:nvSpPr>
        <p:spPr>
          <a:xfrm>
            <a:off x="318782" y="2801923"/>
            <a:ext cx="882312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Scenario</a:t>
            </a:r>
          </a:p>
          <a:p>
            <a:r>
              <a:rPr lang="en-US" dirty="0"/>
              <a:t>An employee of an organization encounters an IT issue and initiates a support request. The request is handled and resolved using the ServiceNow ticketing platform.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7E65C8-EF05-6B33-E7AA-5113011B14D0}"/>
              </a:ext>
            </a:extLst>
          </p:cNvPr>
          <p:cNvSpPr txBox="1"/>
          <p:nvPr/>
        </p:nvSpPr>
        <p:spPr>
          <a:xfrm>
            <a:off x="318782" y="4018327"/>
            <a:ext cx="9362113" cy="1768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/>
              <a:t>Steps &amp; Experiences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Awareness</a:t>
            </a:r>
            <a:r>
              <a:rPr lang="en-US" dirty="0"/>
              <a:t> – User realizes a technical problem and is aware of the support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Submission</a:t>
            </a:r>
            <a:r>
              <a:rPr lang="en-US" dirty="0"/>
              <a:t> – User logs into the ServiceNow portal and submits a ticket.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Assignment</a:t>
            </a:r>
            <a:r>
              <a:rPr lang="en-US" dirty="0"/>
              <a:t> – Ticket is automatically assigned based on issue category and urgency.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Resolution</a:t>
            </a:r>
            <a:r>
              <a:rPr lang="en-US" dirty="0"/>
              <a:t> – Agent handles the ticket and updates the system.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</a:t>
            </a:r>
            <a:r>
              <a:rPr lang="en-US" dirty="0"/>
              <a:t> – User receives closure info and submits optional feedback.</a:t>
            </a:r>
          </a:p>
        </p:txBody>
      </p:sp>
    </p:spTree>
    <p:extLst>
      <p:ext uri="{BB962C8B-B14F-4D97-AF65-F5344CB8AC3E}">
        <p14:creationId xmlns:p14="http://schemas.microsoft.com/office/powerpoint/2010/main" val="3422141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A4A915-B276-402E-16AC-BBE9E7FB358E}"/>
              </a:ext>
            </a:extLst>
          </p:cNvPr>
          <p:cNvSpPr txBox="1"/>
          <p:nvPr/>
        </p:nvSpPr>
        <p:spPr>
          <a:xfrm>
            <a:off x="427839" y="780176"/>
            <a:ext cx="4152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Interactions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Portal access (login, dashboard, ticket form)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Email/SMS notifications from the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Updates via ServiceNow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Chat with agent (optional)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3BBEB-3F66-395D-E2D3-8AED6D3AA469}"/>
              </a:ext>
            </a:extLst>
          </p:cNvPr>
          <p:cNvSpPr txBox="1"/>
          <p:nvPr/>
        </p:nvSpPr>
        <p:spPr>
          <a:xfrm>
            <a:off x="5310232" y="780175"/>
            <a:ext cx="3036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2.Touchpoints (Things Used)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ServiceNow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 Email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Workflow Automation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SLA Monitoring Dashboard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87D1D-763E-AB87-8D1E-467130A6A08C}"/>
              </a:ext>
            </a:extLst>
          </p:cNvPr>
          <p:cNvSpPr txBox="1"/>
          <p:nvPr/>
        </p:nvSpPr>
        <p:spPr>
          <a:xfrm>
            <a:off x="511728" y="2725828"/>
            <a:ext cx="41525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3.Goals &amp; Motivations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Quickly resolve technical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 productivity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Receive expert help without delay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Stay informed throughout the support process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6205B9-8E49-D322-2933-4EB15036BE72}"/>
              </a:ext>
            </a:extLst>
          </p:cNvPr>
          <p:cNvSpPr txBox="1"/>
          <p:nvPr/>
        </p:nvSpPr>
        <p:spPr>
          <a:xfrm>
            <a:off x="5553513" y="2784712"/>
            <a:ext cx="337377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4.Positive Moments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submission of ticket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Immediate auto-assignment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tracking of ticket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Timely and effective resolution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EB2FA5-E5A3-1E0B-1B75-1910C00EEE02}"/>
              </a:ext>
            </a:extLst>
          </p:cNvPr>
          <p:cNvSpPr txBox="1"/>
          <p:nvPr/>
        </p:nvSpPr>
        <p:spPr>
          <a:xfrm>
            <a:off x="5811475" y="4789249"/>
            <a:ext cx="41525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6.Negative Moments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Unclear category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updates for long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Confusing messages or technical terms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Misrouted tickets in rare cases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4C6C6-B6C7-469A-3C90-D49146A4FD07}"/>
              </a:ext>
            </a:extLst>
          </p:cNvPr>
          <p:cNvSpPr txBox="1"/>
          <p:nvPr/>
        </p:nvSpPr>
        <p:spPr>
          <a:xfrm>
            <a:off x="320879" y="4789248"/>
            <a:ext cx="5098409" cy="1754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5.Opportunities for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AI for smarter ticket categorization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real-time chat or help guides during submission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 language in system-generated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Personalize feedback follow-up after resolution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9F3F499-E062-207E-FC7A-FA3B36F68BF9}"/>
              </a:ext>
            </a:extLst>
          </p:cNvPr>
          <p:cNvGraphicFramePr>
            <a:graphicFrameLocks noGrp="1"/>
          </p:cNvGraphicFramePr>
          <p:nvPr/>
        </p:nvGraphicFramePr>
        <p:xfrm>
          <a:off x="343949" y="704675"/>
          <a:ext cx="9429225" cy="5838738"/>
        </p:xfrm>
        <a:graphic>
          <a:graphicData uri="http://schemas.openxmlformats.org/drawingml/2006/table">
            <a:tbl>
              <a:tblPr/>
              <a:tblGrid>
                <a:gridCol w="9429225">
                  <a:extLst>
                    <a:ext uri="{9D8B030D-6E8A-4147-A177-3AD203B41FA5}">
                      <a16:colId xmlns:a16="http://schemas.microsoft.com/office/drawing/2014/main" val="476469677"/>
                    </a:ext>
                  </a:extLst>
                </a:gridCol>
              </a:tblGrid>
              <a:tr h="583873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36939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588DFC-3AC5-B3A0-5519-EEC691E79BC3}"/>
              </a:ext>
            </a:extLst>
          </p:cNvPr>
          <p:cNvCxnSpPr>
            <a:cxnSpLocks/>
          </p:cNvCxnSpPr>
          <p:nvPr/>
        </p:nvCxnSpPr>
        <p:spPr>
          <a:xfrm>
            <a:off x="5058561" y="704675"/>
            <a:ext cx="176169" cy="58387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7C8333-DC0F-124B-40AD-C70FB9F6F177}"/>
              </a:ext>
            </a:extLst>
          </p:cNvPr>
          <p:cNvCxnSpPr>
            <a:cxnSpLocks/>
          </p:cNvCxnSpPr>
          <p:nvPr/>
        </p:nvCxnSpPr>
        <p:spPr>
          <a:xfrm>
            <a:off x="343949" y="2608976"/>
            <a:ext cx="9429225" cy="116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465A98-AA77-5D43-411A-BC4A0237B72F}"/>
              </a:ext>
            </a:extLst>
          </p:cNvPr>
          <p:cNvCxnSpPr>
            <a:cxnSpLocks/>
          </p:cNvCxnSpPr>
          <p:nvPr/>
        </p:nvCxnSpPr>
        <p:spPr>
          <a:xfrm>
            <a:off x="343949" y="4600498"/>
            <a:ext cx="94292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007309F-4818-868E-880C-0ED4BA8E947A}"/>
              </a:ext>
            </a:extLst>
          </p:cNvPr>
          <p:cNvSpPr txBox="1"/>
          <p:nvPr/>
        </p:nvSpPr>
        <p:spPr>
          <a:xfrm>
            <a:off x="243281" y="167780"/>
            <a:ext cx="5852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NEEDED STEPS FOR JOURNEY 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116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42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23P31A0458</dc:creator>
  <cp:lastModifiedBy>23P31A0458</cp:lastModifiedBy>
  <cp:revision>2</cp:revision>
  <dcterms:created xsi:type="dcterms:W3CDTF">2025-06-26T14:57:33Z</dcterms:created>
  <dcterms:modified xsi:type="dcterms:W3CDTF">2025-06-27T05:01:35Z</dcterms:modified>
</cp:coreProperties>
</file>