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2" r:id="rId4"/>
    <p:sldId id="257" r:id="rId5"/>
    <p:sldId id="265" r:id="rId6"/>
    <p:sldId id="267" r:id="rId7"/>
    <p:sldId id="258" r:id="rId8"/>
    <p:sldId id="259" r:id="rId9"/>
    <p:sldId id="260" r:id="rId10"/>
    <p:sldId id="264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91" d="100"/>
          <a:sy n="91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EF9C-02E9-49AF-B683-8B68283C30E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8E1D-9095-4B5F-A62F-8206AD394A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D8E1D-9095-4B5F-A62F-8206AD394A5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EFC-EA92-49E9-9B27-D825403E66F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1CD5-BA62-46CB-8DDE-9DBDF00CF9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mboo-Logo-Jenkins-vs-Bamboo-Edureka-590x1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066925"/>
            <a:ext cx="5619750" cy="100965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8600" y="2038350"/>
            <a:ext cx="4191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In Bamboo, we have to create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Plans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, then set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Stages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,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 Jobs,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and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Tasks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 using the GUI. Refer below.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itchFamily="18" charset="0"/>
                <a:cs typeface="Arial" pitchFamily="34" charset="0"/>
              </a:rPr>
              <a:t>  </a:t>
            </a:r>
            <a:endParaRPr kumimoji="0" lang="en-US" sz="20800" b="0" i="0" u="none" strike="noStrike" cap="none" normalizeH="0" baseline="0" dirty="0" smtClean="0">
              <a:ln>
                <a:noFill/>
              </a:ln>
              <a:solidFill>
                <a:srgbClr val="222635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4098" name="Picture 2" descr="Bamboo 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47750"/>
            <a:ext cx="3854450" cy="330676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0" y="590550"/>
            <a:ext cx="2150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Bamboo architecture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11455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287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document provides an insight on configuring bamboo server setup with a continuous integration methodology which can trigger deployment of builds as per build scheduled along with execution of pre-configured test scenarios post deployment of every development build.</a:t>
            </a:r>
            <a:endParaRPr lang="en-US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09600" y="74295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charset="0"/>
              </a:rPr>
              <a:t>Abstract</a:t>
            </a:r>
            <a:endParaRPr lang="en-IN" sz="3200" b="1" dirty="0">
              <a:latin typeface="Arial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287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Bamboo</a:t>
            </a:r>
            <a:r>
              <a:rPr lang="en-US" dirty="0"/>
              <a:t> is an automation server </a:t>
            </a:r>
            <a:r>
              <a:rPr lang="en-US" b="1" dirty="0"/>
              <a:t>used</a:t>
            </a:r>
            <a:r>
              <a:rPr lang="en-US" dirty="0"/>
              <a:t> </a:t>
            </a:r>
            <a:r>
              <a:rPr lang="en-US" dirty="0" smtClean="0"/>
              <a:t>for Continuous Integration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Developed</a:t>
            </a:r>
            <a:r>
              <a:rPr lang="en-US" dirty="0"/>
              <a:t> by </a:t>
            </a:r>
            <a:r>
              <a:rPr lang="en-US" dirty="0" err="1"/>
              <a:t>Atlassian</a:t>
            </a:r>
            <a:r>
              <a:rPr lang="en-US" dirty="0"/>
              <a:t> in 2007, this </a:t>
            </a:r>
            <a:r>
              <a:rPr lang="en-US" b="1" dirty="0"/>
              <a:t>tool</a:t>
            </a:r>
            <a:r>
              <a:rPr lang="en-US" dirty="0"/>
              <a:t> allows the developers to automatically </a:t>
            </a:r>
            <a:r>
              <a:rPr lang="en-US" dirty="0" smtClean="0"/>
              <a:t> build</a:t>
            </a:r>
            <a:r>
              <a:rPr lang="en-US" dirty="0"/>
              <a:t>, document, integrate, test the source code and prepare an app for deployment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With Bamboo, you can ensure high quality and status, get end-to-end visibility into release implementation and spend maximum time writing the code rather than integrate various software. </a:t>
            </a:r>
            <a:endParaRPr lang="en-US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09600" y="742950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Arial" charset="0"/>
              </a:rPr>
              <a:t>What is Bamboo</a:t>
            </a:r>
            <a:endParaRPr lang="en-IN" sz="3200" b="1" dirty="0">
              <a:latin typeface="Arial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2875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software development methodology in which a build, unit tests and integration tests are performed, or triggered, whenever code is committed to shared repository multiple times in a day, to ensure that new changes integrate well into the existing code 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check-in is then verified by an automated build, allowing teams to defect issues at the earlier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integration, issues can be detected quickly and will help them locate more easily.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33400" y="742950"/>
            <a:ext cx="617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3200" b="1" dirty="0" smtClean="0"/>
              <a:t>What is Continuous Integration?</a:t>
            </a:r>
            <a:endParaRPr lang="en-US" sz="3200" dirty="0" smtClean="0"/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96183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Commercial </a:t>
            </a:r>
            <a:r>
              <a:rPr lang="en-US" dirty="0" smtClean="0"/>
              <a:t>Software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Java Programming </a:t>
            </a:r>
            <a:r>
              <a:rPr lang="en-US" dirty="0" smtClean="0"/>
              <a:t>Language(license Terms)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Slightly </a:t>
            </a:r>
            <a:r>
              <a:rPr lang="en-US" dirty="0" smtClean="0"/>
              <a:t>Complicated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More </a:t>
            </a:r>
            <a:r>
              <a:rPr lang="en-US" dirty="0" smtClean="0"/>
              <a:t>user-friendly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good online </a:t>
            </a:r>
            <a:r>
              <a:rPr lang="en-US" dirty="0" smtClean="0"/>
              <a:t>documentation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Has fewer </a:t>
            </a:r>
            <a:r>
              <a:rPr lang="en-US" dirty="0" err="1" smtClean="0"/>
              <a:t>plugins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Works on operating systems such as Windows, Linux, Solaris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can be used on browsers such as Google Chrome, Mozilla Firefox, Safari, and   </a:t>
            </a:r>
          </a:p>
          <a:p>
            <a:r>
              <a:rPr lang="en-US" dirty="0" smtClean="0"/>
              <a:t>  Edge.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Bamboo has around only 100 </a:t>
            </a:r>
            <a:r>
              <a:rPr lang="en-US" dirty="0" err="1" smtClean="0"/>
              <a:t>plugins</a:t>
            </a:r>
            <a:r>
              <a:rPr lang="en-US" dirty="0" smtClean="0"/>
              <a:t> in the </a:t>
            </a:r>
            <a:r>
              <a:rPr lang="en-US" dirty="0" err="1" smtClean="0"/>
              <a:t>Atlassian</a:t>
            </a:r>
            <a:r>
              <a:rPr lang="en-US" dirty="0" smtClean="0"/>
              <a:t> environment, as most of  </a:t>
            </a:r>
          </a:p>
          <a:p>
            <a:r>
              <a:rPr lang="en-US" dirty="0" smtClean="0"/>
              <a:t>  the features are built in the Bamboo marketplace. However, this tool easily  </a:t>
            </a:r>
          </a:p>
          <a:p>
            <a:r>
              <a:rPr lang="en-US" dirty="0" smtClean="0"/>
              <a:t>  integrates with </a:t>
            </a:r>
            <a:r>
              <a:rPr lang="en-US" dirty="0" err="1" smtClean="0"/>
              <a:t>Jira</a:t>
            </a:r>
            <a:r>
              <a:rPr lang="en-US" dirty="0" smtClean="0"/>
              <a:t> and </a:t>
            </a:r>
            <a:r>
              <a:rPr lang="en-US" dirty="0" err="1" smtClean="0"/>
              <a:t>Bitbucket</a:t>
            </a:r>
            <a:r>
              <a:rPr lang="en-US" dirty="0" smtClean="0"/>
              <a:t> when compared to other tools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09600" y="285750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Arial" charset="0"/>
              </a:rPr>
              <a:t>Features of Bamboo</a:t>
            </a:r>
            <a:endParaRPr lang="en-IN" sz="3200" b="1" dirty="0">
              <a:latin typeface="Arial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9618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09600" y="285750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Compatibility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971550"/>
            <a:ext cx="7696200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built-in JIRA software </a:t>
            </a:r>
            <a:r>
              <a:rPr lang="en-US" dirty="0" smtClean="0"/>
              <a:t>integration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built-in GIT software </a:t>
            </a:r>
            <a:r>
              <a:rPr lang="en-US" dirty="0" smtClean="0"/>
              <a:t>integration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built-in </a:t>
            </a:r>
            <a:r>
              <a:rPr lang="en-US" dirty="0" err="1"/>
              <a:t>BitBucket</a:t>
            </a:r>
            <a:r>
              <a:rPr lang="en-US" dirty="0"/>
              <a:t> server </a:t>
            </a:r>
            <a:r>
              <a:rPr lang="en-US" dirty="0" smtClean="0"/>
              <a:t>integration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built-in deployment </a:t>
            </a:r>
            <a:r>
              <a:rPr lang="en-US" dirty="0" smtClean="0"/>
              <a:t>projects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REST </a:t>
            </a:r>
            <a:r>
              <a:rPr lang="en-US" dirty="0" smtClean="0"/>
              <a:t>API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Supports test </a:t>
            </a:r>
            <a:r>
              <a:rPr lang="en-US" dirty="0" smtClean="0"/>
              <a:t>automation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Supports </a:t>
            </a:r>
            <a:r>
              <a:rPr lang="en-US" dirty="0"/>
              <a:t>enterprise-grade </a:t>
            </a:r>
            <a:r>
              <a:rPr lang="en-US" dirty="0" smtClean="0"/>
              <a:t>permissions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2875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Simple and intuitive drag &amp; drop UI for designing Pipelines, based on the same tasks, jobs, stages principles of Continuous Delivery. 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Supports temporarily disabling/re-ordering Stages, Jobs or Tasks  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Separate Deployment manager helps easily manage deployment environments, track what is been released and where, and provide full traceability from a Release back to the Git commits and the JIRA issues it comprises. 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Automatically detects new branches and builds them.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Seamless Integration of Bamboo with other </a:t>
            </a:r>
            <a:r>
              <a:rPr lang="en-IN" dirty="0" err="1" smtClean="0"/>
              <a:t>Atlassian</a:t>
            </a:r>
            <a:r>
              <a:rPr lang="en-IN" dirty="0" smtClean="0"/>
              <a:t> products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No </a:t>
            </a:r>
            <a:r>
              <a:rPr lang="en-IN" dirty="0" err="1" smtClean="0"/>
              <a:t>plugins</a:t>
            </a:r>
            <a:r>
              <a:rPr lang="en-IN" dirty="0" smtClean="0"/>
              <a:t> required for streamlining the process of merging Git and Mercurial branches. </a:t>
            </a: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33400" y="742950"/>
            <a:ext cx="617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3200" b="1" dirty="0" smtClean="0"/>
              <a:t>Why Bamboo over other tools</a:t>
            </a:r>
            <a:endParaRPr lang="en-US" sz="3200" dirty="0"/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29370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Continuous Integration methodology is the proposed solution for all of the above mentioned disadvantages. Listed below are the features of the solution - 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will have access to the latest code base and all changes committed will be tracked via different tags which will help to identify incorrect files if any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can be deployed in test environment based on the scheduled plan in the CI configuration without any manual intervention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automation, when integrated with continuous-build software, provides a collaborative and continuous build-and-test environment.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practice is particularly of importance in an agile environment which can notify a developer for any errors as soon as a build/code is committed.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Increases the overall efficiency and effectiveness of developers and testers alike.`</a:t>
            </a: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33400" y="396120"/>
            <a:ext cx="617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3200" b="1" dirty="0" smtClean="0"/>
              <a:t>Proposed Solution</a:t>
            </a:r>
            <a:endParaRPr lang="en-US" sz="3200" dirty="0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2875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91360" y="47757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3200" b="1" dirty="0" smtClean="0"/>
              <a:t>Proposed Solution Architecture and Guidelines</a:t>
            </a:r>
            <a:endParaRPr lang="en-US" sz="3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276350"/>
            <a:ext cx="7416824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384</Words>
  <Application>Microsoft Office PowerPoint</Application>
  <PresentationFormat>On-screen Show (16:9)</PresentationFormat>
  <Paragraphs>63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2020-10-24T03:26:02Z</dcterms:created>
  <dcterms:modified xsi:type="dcterms:W3CDTF">2020-10-24T04:36:25Z</dcterms:modified>
</cp:coreProperties>
</file>