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3" r:id="rId5"/>
    <p:sldId id="257" r:id="rId6"/>
    <p:sldId id="258" r:id="rId7"/>
    <p:sldId id="259" r:id="rId8"/>
    <p:sldId id="262" r:id="rId9"/>
    <p:sldId id="265" r:id="rId10"/>
    <p:sldId id="266" r:id="rId11"/>
    <p:sldId id="267" r:id="rId12"/>
    <p:sldId id="268" r:id="rId13"/>
    <p:sldId id="269"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1" autoAdjust="0"/>
    <p:restoredTop sz="94660"/>
  </p:normalViewPr>
  <p:slideViewPr>
    <p:cSldViewPr>
      <p:cViewPr varScale="1">
        <p:scale>
          <a:sx n="64" d="100"/>
          <a:sy n="64" d="100"/>
        </p:scale>
        <p:origin x="134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126E74-9E7C-4080-A7B2-D67CD11F0CE8}"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289073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126E74-9E7C-4080-A7B2-D67CD11F0CE8}"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1625608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126E74-9E7C-4080-A7B2-D67CD11F0CE8}"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314453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126E74-9E7C-4080-A7B2-D67CD11F0CE8}"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2617395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126E74-9E7C-4080-A7B2-D67CD11F0CE8}"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18894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126E74-9E7C-4080-A7B2-D67CD11F0CE8}"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362323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126E74-9E7C-4080-A7B2-D67CD11F0CE8}" type="datetimeFigureOut">
              <a:rPr lang="en-US" smtClean="0"/>
              <a:t>5/21/2018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102176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126E74-9E7C-4080-A7B2-D67CD11F0CE8}" type="datetimeFigureOut">
              <a:rPr lang="en-US" smtClean="0"/>
              <a:t>5/21/2018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323870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26E74-9E7C-4080-A7B2-D67CD11F0CE8}" type="datetimeFigureOut">
              <a:rPr lang="en-US" smtClean="0"/>
              <a:t>5/21/2018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53124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126E74-9E7C-4080-A7B2-D67CD11F0CE8}"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162529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126E74-9E7C-4080-A7B2-D67CD11F0CE8}"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27AAD2-E177-4E90-B5E7-4A5D09308F2E}" type="slidenum">
              <a:rPr lang="en-US" smtClean="0"/>
              <a:t>‹#›</a:t>
            </a:fld>
            <a:endParaRPr lang="en-US"/>
          </a:p>
        </p:txBody>
      </p:sp>
    </p:spTree>
    <p:extLst>
      <p:ext uri="{BB962C8B-B14F-4D97-AF65-F5344CB8AC3E}">
        <p14:creationId xmlns:p14="http://schemas.microsoft.com/office/powerpoint/2010/main" val="281525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26E74-9E7C-4080-A7B2-D67CD11F0CE8}" type="datetimeFigureOut">
              <a:rPr lang="en-US" smtClean="0"/>
              <a:t>5/21/2018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AAD2-E177-4E90-B5E7-4A5D09308F2E}" type="slidenum">
              <a:rPr lang="en-US" smtClean="0"/>
              <a:t>‹#›</a:t>
            </a:fld>
            <a:endParaRPr lang="en-US"/>
          </a:p>
        </p:txBody>
      </p:sp>
    </p:spTree>
    <p:extLst>
      <p:ext uri="{BB962C8B-B14F-4D97-AF65-F5344CB8AC3E}">
        <p14:creationId xmlns:p14="http://schemas.microsoft.com/office/powerpoint/2010/main" val="114144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instructables.com/id/Controlling-Any-Device-Using-a-Raspberry-Pi-and-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ocs-europe.electrocomponents.com/webdocs/14ba/0900766b814ba5fd.pdf" TargetMode="External"/><Relationship Id="rId2" Type="http://schemas.openxmlformats.org/officeDocument/2006/relationships/hyperlink" Target="https://www.jameco.com/Jameco/workshop/circuitnotes/raspberry-pi-circuit-not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aspberrypi.org/documentation/installation/installing-images/" TargetMode="External"/><Relationship Id="rId2" Type="http://schemas.openxmlformats.org/officeDocument/2006/relationships/hyperlink" Target="https://www.amazon.in/RASPBERRY-MODEL-INBULT-BLUETOOTH-Wifi/dp/B01G882L3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aspberrypi.org/magpi/vnc-raspberry-pi/" TargetMode="External"/><Relationship Id="rId2" Type="http://schemas.openxmlformats.org/officeDocument/2006/relationships/hyperlink" Target="https://www.raspberrypi.org/documentation/remote-access/vnc/README.m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lectronicshub.org/setup-wifi-raspberry-pi-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 UNTITLED</a:t>
            </a:r>
          </a:p>
        </p:txBody>
      </p:sp>
      <p:sp>
        <p:nvSpPr>
          <p:cNvPr id="3" name="Subtitle 2"/>
          <p:cNvSpPr>
            <a:spLocks noGrp="1"/>
          </p:cNvSpPr>
          <p:nvPr>
            <p:ph type="subTitle" idx="1"/>
          </p:nvPr>
        </p:nvSpPr>
        <p:spPr/>
        <p:txBody>
          <a:bodyPr/>
          <a:lstStyle/>
          <a:p>
            <a:r>
              <a:rPr lang="en-US"/>
              <a:t>Learning Update Link</a:t>
            </a:r>
            <a:endParaRPr lang="en-US" dirty="0"/>
          </a:p>
          <a:p>
            <a:r>
              <a:rPr lang="en-US" dirty="0"/>
              <a:t>https://github.com/sundaravinayagam/sundar/tree/master/Project</a:t>
            </a:r>
          </a:p>
        </p:txBody>
      </p:sp>
    </p:spTree>
    <p:extLst>
      <p:ext uri="{BB962C8B-B14F-4D97-AF65-F5344CB8AC3E}">
        <p14:creationId xmlns:p14="http://schemas.microsoft.com/office/powerpoint/2010/main" val="3964792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7720-17D4-4A0D-B895-28F4A708E3A5}"/>
              </a:ext>
            </a:extLst>
          </p:cNvPr>
          <p:cNvSpPr>
            <a:spLocks noGrp="1"/>
          </p:cNvSpPr>
          <p:nvPr>
            <p:ph type="title"/>
          </p:nvPr>
        </p:nvSpPr>
        <p:spPr/>
        <p:txBody>
          <a:bodyPr/>
          <a:lstStyle/>
          <a:p>
            <a:r>
              <a:rPr lang="en-IN" dirty="0"/>
              <a:t>Prerequisite Things</a:t>
            </a:r>
          </a:p>
        </p:txBody>
      </p:sp>
      <p:sp>
        <p:nvSpPr>
          <p:cNvPr id="3" name="Content Placeholder 2">
            <a:extLst>
              <a:ext uri="{FF2B5EF4-FFF2-40B4-BE49-F238E27FC236}">
                <a16:creationId xmlns:a16="http://schemas.microsoft.com/office/drawing/2014/main" id="{55A98BCB-337D-430A-816E-7BBC1FAF0458}"/>
              </a:ext>
            </a:extLst>
          </p:cNvPr>
          <p:cNvSpPr>
            <a:spLocks noGrp="1"/>
          </p:cNvSpPr>
          <p:nvPr>
            <p:ph idx="1"/>
          </p:nvPr>
        </p:nvSpPr>
        <p:spPr/>
        <p:txBody>
          <a:bodyPr/>
          <a:lstStyle/>
          <a:p>
            <a:pPr marL="514350" indent="-514350">
              <a:buAutoNum type="arabicPeriod"/>
            </a:pPr>
            <a:r>
              <a:rPr lang="en-IN" dirty="0"/>
              <a:t>Monitor</a:t>
            </a:r>
          </a:p>
          <a:p>
            <a:pPr marL="514350" indent="-514350">
              <a:buAutoNum type="arabicPeriod"/>
            </a:pPr>
            <a:r>
              <a:rPr lang="en-IN" dirty="0"/>
              <a:t>VGA/HDMI cable</a:t>
            </a:r>
          </a:p>
          <a:p>
            <a:pPr marL="514350" indent="-514350">
              <a:buAutoNum type="arabicPeriod"/>
            </a:pPr>
            <a:r>
              <a:rPr lang="en-IN" dirty="0"/>
              <a:t>SD card</a:t>
            </a:r>
          </a:p>
          <a:p>
            <a:pPr marL="514350" indent="-514350">
              <a:buAutoNum type="arabicPeriod"/>
            </a:pPr>
            <a:r>
              <a:rPr lang="en-IN" dirty="0"/>
              <a:t>Ethernet Cable (for </a:t>
            </a:r>
            <a:r>
              <a:rPr lang="en-IN" dirty="0" err="1"/>
              <a:t>wifi</a:t>
            </a:r>
            <a:r>
              <a:rPr lang="en-IN" dirty="0"/>
              <a:t> optional)</a:t>
            </a:r>
          </a:p>
          <a:p>
            <a:pPr marL="514350" indent="-514350">
              <a:buAutoNum type="arabicPeriod"/>
            </a:pPr>
            <a:r>
              <a:rPr lang="en-IN" dirty="0"/>
              <a:t>5v-2Amps power supply cable (mobile charger)</a:t>
            </a:r>
          </a:p>
          <a:p>
            <a:pPr marL="514350" indent="-514350">
              <a:buAutoNum type="arabicPeriod"/>
            </a:pPr>
            <a:r>
              <a:rPr lang="en-IN" dirty="0"/>
              <a:t>Mouse &amp; Keyboard</a:t>
            </a:r>
          </a:p>
        </p:txBody>
      </p:sp>
    </p:spTree>
    <p:extLst>
      <p:ext uri="{BB962C8B-B14F-4D97-AF65-F5344CB8AC3E}">
        <p14:creationId xmlns:p14="http://schemas.microsoft.com/office/powerpoint/2010/main" val="411995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2406-BD6A-4D4A-A0D0-4BFBB69ED124}"/>
              </a:ext>
            </a:extLst>
          </p:cNvPr>
          <p:cNvSpPr>
            <a:spLocks noGrp="1"/>
          </p:cNvSpPr>
          <p:nvPr>
            <p:ph type="title"/>
          </p:nvPr>
        </p:nvSpPr>
        <p:spPr/>
        <p:txBody>
          <a:bodyPr/>
          <a:lstStyle/>
          <a:p>
            <a:r>
              <a:rPr lang="en-IN" dirty="0"/>
              <a:t>Board Bring up Steps</a:t>
            </a:r>
          </a:p>
        </p:txBody>
      </p:sp>
      <p:sp>
        <p:nvSpPr>
          <p:cNvPr id="3" name="Content Placeholder 2">
            <a:extLst>
              <a:ext uri="{FF2B5EF4-FFF2-40B4-BE49-F238E27FC236}">
                <a16:creationId xmlns:a16="http://schemas.microsoft.com/office/drawing/2014/main" id="{CCE22B1E-54B6-48FE-82BD-F815E096F040}"/>
              </a:ext>
            </a:extLst>
          </p:cNvPr>
          <p:cNvSpPr>
            <a:spLocks noGrp="1"/>
          </p:cNvSpPr>
          <p:nvPr>
            <p:ph idx="1"/>
          </p:nvPr>
        </p:nvSpPr>
        <p:spPr/>
        <p:txBody>
          <a:bodyPr>
            <a:normAutofit fontScale="85000" lnSpcReduction="10000"/>
          </a:bodyPr>
          <a:lstStyle/>
          <a:p>
            <a:pPr marL="514350" indent="-514350">
              <a:buFont typeface="+mj-lt"/>
              <a:buAutoNum type="arabicPeriod"/>
            </a:pPr>
            <a:r>
              <a:rPr lang="en-IN" dirty="0"/>
              <a:t>Download Raspbian OS and copy to SD card and convert the SD card to bootable card.</a:t>
            </a:r>
          </a:p>
          <a:p>
            <a:pPr marL="514350" indent="-514350">
              <a:buFont typeface="+mj-lt"/>
              <a:buAutoNum type="arabicPeriod"/>
            </a:pPr>
            <a:r>
              <a:rPr lang="en-IN" dirty="0"/>
              <a:t>If Noobs is purchased no need above step#1.</a:t>
            </a:r>
          </a:p>
          <a:p>
            <a:pPr marL="514350" indent="-514350">
              <a:buFont typeface="+mj-lt"/>
              <a:buAutoNum type="arabicPeriod"/>
            </a:pPr>
            <a:r>
              <a:rPr lang="en-IN" dirty="0"/>
              <a:t>Since we have only HDMI port in Board, we require HDMI-HDMI/HDMI-VGA cable to connect the monitor (select cable base on your availability)</a:t>
            </a:r>
          </a:p>
          <a:p>
            <a:pPr marL="514350" indent="-514350">
              <a:buFont typeface="+mj-lt"/>
              <a:buAutoNum type="arabicPeriod"/>
            </a:pPr>
            <a:r>
              <a:rPr lang="en-IN" dirty="0"/>
              <a:t>Insert SD card into board ‘s SD card slot.</a:t>
            </a:r>
          </a:p>
          <a:p>
            <a:pPr marL="514350" indent="-514350">
              <a:buFont typeface="+mj-lt"/>
              <a:buAutoNum type="arabicPeriod"/>
            </a:pPr>
            <a:r>
              <a:rPr lang="en-IN" dirty="0"/>
              <a:t>Connect Keyboard &amp; mouse in USB slot.</a:t>
            </a:r>
          </a:p>
          <a:p>
            <a:pPr marL="514350" indent="-514350">
              <a:buFont typeface="+mj-lt"/>
              <a:buAutoNum type="arabicPeriod"/>
            </a:pPr>
            <a:r>
              <a:rPr lang="en-IN" dirty="0"/>
              <a:t>At last give power connection to the board.</a:t>
            </a:r>
          </a:p>
          <a:p>
            <a:pPr marL="0" indent="0">
              <a:buNone/>
            </a:pPr>
            <a:r>
              <a:rPr lang="en-IN" dirty="0"/>
              <a:t> </a:t>
            </a:r>
          </a:p>
        </p:txBody>
      </p:sp>
    </p:spTree>
    <p:extLst>
      <p:ext uri="{BB962C8B-B14F-4D97-AF65-F5344CB8AC3E}">
        <p14:creationId xmlns:p14="http://schemas.microsoft.com/office/powerpoint/2010/main" val="134245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61BE-0359-497E-8EFD-0346A6FB7D28}"/>
              </a:ext>
            </a:extLst>
          </p:cNvPr>
          <p:cNvSpPr>
            <a:spLocks noGrp="1"/>
          </p:cNvSpPr>
          <p:nvPr>
            <p:ph type="title"/>
          </p:nvPr>
        </p:nvSpPr>
        <p:spPr/>
        <p:txBody>
          <a:bodyPr/>
          <a:lstStyle/>
          <a:p>
            <a:r>
              <a:rPr lang="en-IN" dirty="0"/>
              <a:t>Continuation…</a:t>
            </a:r>
          </a:p>
        </p:txBody>
      </p:sp>
      <p:sp>
        <p:nvSpPr>
          <p:cNvPr id="3" name="Content Placeholder 2">
            <a:extLst>
              <a:ext uri="{FF2B5EF4-FFF2-40B4-BE49-F238E27FC236}">
                <a16:creationId xmlns:a16="http://schemas.microsoft.com/office/drawing/2014/main" id="{7E8E38C4-66D5-4F3D-9E11-5678B1299D57}"/>
              </a:ext>
            </a:extLst>
          </p:cNvPr>
          <p:cNvSpPr>
            <a:spLocks noGrp="1"/>
          </p:cNvSpPr>
          <p:nvPr>
            <p:ph idx="1"/>
          </p:nvPr>
        </p:nvSpPr>
        <p:spPr/>
        <p:txBody>
          <a:bodyPr>
            <a:normAutofit fontScale="92500" lnSpcReduction="10000"/>
          </a:bodyPr>
          <a:lstStyle/>
          <a:p>
            <a:pPr marL="514350" indent="-514350">
              <a:buAutoNum type="arabicPeriod" startAt="7"/>
            </a:pPr>
            <a:r>
              <a:rPr lang="en-IN" dirty="0"/>
              <a:t>As soon power supply is given, in the monitor Raspberry GUI screen will be displayed.</a:t>
            </a:r>
          </a:p>
          <a:p>
            <a:pPr marL="514350" indent="-514350">
              <a:buAutoNum type="arabicPeriod" startAt="7"/>
            </a:pPr>
            <a:r>
              <a:rPr lang="en-IN" dirty="0"/>
              <a:t>Follow the instruction displayed on the monitor to complete the installation.</a:t>
            </a:r>
          </a:p>
          <a:p>
            <a:pPr marL="514350" indent="-514350">
              <a:buAutoNum type="arabicPeriod" startAt="7"/>
            </a:pPr>
            <a:r>
              <a:rPr lang="en-IN" dirty="0"/>
              <a:t>Once installation is connected setup internet connection based on your availability. </a:t>
            </a:r>
          </a:p>
          <a:p>
            <a:pPr marL="0" indent="0">
              <a:buNone/>
            </a:pPr>
            <a:r>
              <a:rPr lang="en-IN" dirty="0"/>
              <a:t>     if </a:t>
            </a:r>
            <a:r>
              <a:rPr lang="en-IN" dirty="0" err="1"/>
              <a:t>Wifi</a:t>
            </a:r>
            <a:r>
              <a:rPr lang="en-IN" dirty="0"/>
              <a:t>-&gt; give </a:t>
            </a:r>
            <a:r>
              <a:rPr lang="en-IN" dirty="0" err="1"/>
              <a:t>wifi</a:t>
            </a:r>
            <a:r>
              <a:rPr lang="en-IN" dirty="0"/>
              <a:t> password</a:t>
            </a:r>
          </a:p>
          <a:p>
            <a:pPr marL="0" indent="0">
              <a:buNone/>
            </a:pPr>
            <a:r>
              <a:rPr lang="en-IN" dirty="0"/>
              <a:t>     if Ethernet -&gt; connect internet cable with    </a:t>
            </a:r>
          </a:p>
          <a:p>
            <a:pPr marL="0" indent="0">
              <a:buNone/>
            </a:pPr>
            <a:r>
              <a:rPr lang="en-IN" dirty="0"/>
              <a:t>     router.</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989946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F54-1417-4031-B39A-DB9F55CCEE46}"/>
              </a:ext>
            </a:extLst>
          </p:cNvPr>
          <p:cNvSpPr>
            <a:spLocks noGrp="1"/>
          </p:cNvSpPr>
          <p:nvPr>
            <p:ph type="title"/>
          </p:nvPr>
        </p:nvSpPr>
        <p:spPr/>
        <p:txBody>
          <a:bodyPr/>
          <a:lstStyle/>
          <a:p>
            <a:r>
              <a:rPr lang="en-IN" dirty="0"/>
              <a:t>Exercise 1#</a:t>
            </a:r>
          </a:p>
        </p:txBody>
      </p:sp>
      <p:sp>
        <p:nvSpPr>
          <p:cNvPr id="3" name="Content Placeholder 2">
            <a:extLst>
              <a:ext uri="{FF2B5EF4-FFF2-40B4-BE49-F238E27FC236}">
                <a16:creationId xmlns:a16="http://schemas.microsoft.com/office/drawing/2014/main" id="{3005E64D-B2F8-4396-992A-D499652E0E21}"/>
              </a:ext>
            </a:extLst>
          </p:cNvPr>
          <p:cNvSpPr>
            <a:spLocks noGrp="1"/>
          </p:cNvSpPr>
          <p:nvPr>
            <p:ph idx="1"/>
          </p:nvPr>
        </p:nvSpPr>
        <p:spPr/>
        <p:txBody>
          <a:bodyPr/>
          <a:lstStyle/>
          <a:p>
            <a:pPr marL="0" indent="0">
              <a:buNone/>
            </a:pPr>
            <a:r>
              <a:rPr lang="en-IN" b="1" dirty="0"/>
              <a:t>Turning on an LED with your Raspberry Pi's GPIO Pins</a:t>
            </a:r>
          </a:p>
          <a:p>
            <a:pPr marL="0" indent="0">
              <a:buNone/>
            </a:pPr>
            <a:endParaRPr lang="en-IN" b="1" dirty="0"/>
          </a:p>
          <a:p>
            <a:pPr marL="0" indent="0">
              <a:buNone/>
            </a:pPr>
            <a:r>
              <a:rPr lang="en-IN" dirty="0"/>
              <a:t>Reference:</a:t>
            </a:r>
          </a:p>
          <a:p>
            <a:pPr marL="0" indent="0">
              <a:buNone/>
            </a:pPr>
            <a:r>
              <a:rPr lang="en-IN" dirty="0"/>
              <a:t>https://thepihut.com/blogs/raspberry-pi-tutorials/27968772-turning-on-an-led-with-your-raspberry-pis-gpio-pins</a:t>
            </a:r>
          </a:p>
        </p:txBody>
      </p:sp>
    </p:spTree>
    <p:extLst>
      <p:ext uri="{BB962C8B-B14F-4D97-AF65-F5344CB8AC3E}">
        <p14:creationId xmlns:p14="http://schemas.microsoft.com/office/powerpoint/2010/main" val="755687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7530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a:t>
            </a:r>
          </a:p>
        </p:txBody>
      </p:sp>
      <p:sp>
        <p:nvSpPr>
          <p:cNvPr id="3" name="Content Placeholder 2"/>
          <p:cNvSpPr>
            <a:spLocks noGrp="1"/>
          </p:cNvSpPr>
          <p:nvPr>
            <p:ph idx="1"/>
          </p:nvPr>
        </p:nvSpPr>
        <p:spPr/>
        <p:txBody>
          <a:bodyPr/>
          <a:lstStyle/>
          <a:p>
            <a:pPr marL="0" indent="0">
              <a:buNone/>
            </a:pPr>
            <a:r>
              <a:rPr lang="en-US" dirty="0"/>
              <a:t>PHASE-I:</a:t>
            </a:r>
          </a:p>
          <a:p>
            <a:r>
              <a:rPr lang="en-US" dirty="0"/>
              <a:t>APP to Board communication</a:t>
            </a:r>
          </a:p>
          <a:p>
            <a:r>
              <a:rPr lang="en-US" dirty="0"/>
              <a:t>Interface: </a:t>
            </a:r>
            <a:r>
              <a:rPr lang="en-US" dirty="0" err="1"/>
              <a:t>Wifi</a:t>
            </a:r>
            <a:endParaRPr lang="en-US" dirty="0"/>
          </a:p>
          <a:p>
            <a:r>
              <a:rPr lang="en-US" dirty="0"/>
              <a:t>APP acts as a client and Device acts as a server </a:t>
            </a:r>
          </a:p>
          <a:p>
            <a:r>
              <a:rPr lang="en-US" dirty="0"/>
              <a:t>APP will pass an message through socket programming to the server running in the device.</a:t>
            </a:r>
          </a:p>
        </p:txBody>
      </p:sp>
      <p:sp>
        <p:nvSpPr>
          <p:cNvPr id="4" name="Rectangle 3"/>
          <p:cNvSpPr/>
          <p:nvPr/>
        </p:nvSpPr>
        <p:spPr>
          <a:xfrm>
            <a:off x="1600200" y="5562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Android App</a:t>
            </a:r>
          </a:p>
        </p:txBody>
      </p:sp>
      <p:sp>
        <p:nvSpPr>
          <p:cNvPr id="5" name="Rectangle 4"/>
          <p:cNvSpPr/>
          <p:nvPr/>
        </p:nvSpPr>
        <p:spPr>
          <a:xfrm>
            <a:off x="6019800" y="55626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Rasperry</a:t>
            </a:r>
            <a:r>
              <a:rPr lang="en-US" dirty="0"/>
              <a:t> pi board</a:t>
            </a:r>
          </a:p>
        </p:txBody>
      </p:sp>
      <p:cxnSp>
        <p:nvCxnSpPr>
          <p:cNvPr id="14" name="Straight Arrow Connector 13"/>
          <p:cNvCxnSpPr>
            <a:stCxn id="4" idx="3"/>
            <a:endCxn id="5" idx="1"/>
          </p:cNvCxnSpPr>
          <p:nvPr/>
        </p:nvCxnSpPr>
        <p:spPr>
          <a:xfrm>
            <a:off x="3276600" y="5905500"/>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419600" y="5257800"/>
            <a:ext cx="533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wifi</a:t>
            </a:r>
            <a:endParaRPr lang="en-US" dirty="0"/>
          </a:p>
        </p:txBody>
      </p:sp>
    </p:spTree>
    <p:extLst>
      <p:ext uri="{BB962C8B-B14F-4D97-AF65-F5344CB8AC3E}">
        <p14:creationId xmlns:p14="http://schemas.microsoft.com/office/powerpoint/2010/main" val="203753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(Continued)</a:t>
            </a:r>
          </a:p>
        </p:txBody>
      </p:sp>
      <p:sp>
        <p:nvSpPr>
          <p:cNvPr id="3" name="Content Placeholder 2"/>
          <p:cNvSpPr>
            <a:spLocks noGrp="1"/>
          </p:cNvSpPr>
          <p:nvPr>
            <p:ph idx="1"/>
          </p:nvPr>
        </p:nvSpPr>
        <p:spPr/>
        <p:txBody>
          <a:bodyPr>
            <a:normAutofit fontScale="92500"/>
          </a:bodyPr>
          <a:lstStyle/>
          <a:p>
            <a:pPr marL="0" indent="0">
              <a:buNone/>
            </a:pPr>
            <a:r>
              <a:rPr lang="en-US" dirty="0"/>
              <a:t>PHASE-II:</a:t>
            </a:r>
          </a:p>
          <a:p>
            <a:pPr marL="0" indent="0">
              <a:buNone/>
            </a:pPr>
            <a:r>
              <a:rPr lang="en-US" sz="2400" dirty="0"/>
              <a:t>Server running in the device get input from the app and trigger an event to switch on the motor.</a:t>
            </a:r>
          </a:p>
          <a:p>
            <a:pPr marL="0" indent="0">
              <a:buNone/>
            </a:pPr>
            <a:r>
              <a:rPr lang="en-US" sz="2400" b="1" dirty="0"/>
              <a:t>Device to motor connection:</a:t>
            </a:r>
          </a:p>
          <a:p>
            <a:pPr marL="0" indent="0">
              <a:buNone/>
            </a:pPr>
            <a:r>
              <a:rPr lang="en-US" sz="2400" dirty="0"/>
              <a:t>Physical setup through wires via relay circuit.</a:t>
            </a:r>
          </a:p>
          <a:p>
            <a:pPr marL="0" indent="0">
              <a:buNone/>
            </a:pPr>
            <a:r>
              <a:rPr lang="en-US" sz="2400" dirty="0"/>
              <a:t> To give supply to motor we need to pass the event to relay circuit which will ensure  to give required 230V supply to the motor.</a:t>
            </a:r>
          </a:p>
          <a:p>
            <a:pPr marL="0" indent="0">
              <a:buNone/>
            </a:pPr>
            <a:r>
              <a:rPr lang="en-US" sz="2400" b="1" dirty="0"/>
              <a:t>Relay circuit </a:t>
            </a:r>
            <a:r>
              <a:rPr lang="en-US" sz="2400" dirty="0"/>
              <a:t>: Need to connect between +,- wire of motor to pass the event received from the device.</a:t>
            </a:r>
          </a:p>
          <a:p>
            <a:pPr marL="0" indent="0">
              <a:buNone/>
            </a:pPr>
            <a:r>
              <a:rPr lang="en-US" sz="2400" dirty="0">
                <a:hlinkClick r:id="rId2"/>
              </a:rPr>
              <a:t>http://www.instructables.com/id/Controlling-Any-Device-Using-a-Raspberry-Pi-and-a-/</a:t>
            </a:r>
            <a:endParaRPr lang="en-US" sz="2400" dirty="0"/>
          </a:p>
          <a:p>
            <a:pPr marL="0" indent="0">
              <a:buNone/>
            </a:pPr>
            <a:endParaRPr lang="en-US" sz="2400"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5" name="Rectangle 4"/>
          <p:cNvSpPr/>
          <p:nvPr/>
        </p:nvSpPr>
        <p:spPr>
          <a:xfrm>
            <a:off x="1600200" y="601980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Rasperry</a:t>
            </a:r>
            <a:r>
              <a:rPr lang="en-US" dirty="0"/>
              <a:t> pi board</a:t>
            </a:r>
          </a:p>
        </p:txBody>
      </p:sp>
      <p:sp>
        <p:nvSpPr>
          <p:cNvPr id="6" name="Rectangle 5"/>
          <p:cNvSpPr/>
          <p:nvPr/>
        </p:nvSpPr>
        <p:spPr>
          <a:xfrm>
            <a:off x="6512859" y="59817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Motor</a:t>
            </a:r>
          </a:p>
        </p:txBody>
      </p:sp>
      <p:cxnSp>
        <p:nvCxnSpPr>
          <p:cNvPr id="8" name="Straight Arrow Connector 7"/>
          <p:cNvCxnSpPr>
            <a:stCxn id="5" idx="3"/>
            <a:endCxn id="6" idx="1"/>
          </p:cNvCxnSpPr>
          <p:nvPr/>
        </p:nvCxnSpPr>
        <p:spPr>
          <a:xfrm>
            <a:off x="3276600" y="6362700"/>
            <a:ext cx="32362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038600" y="59436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Wires</a:t>
            </a:r>
          </a:p>
        </p:txBody>
      </p:sp>
      <p:sp>
        <p:nvSpPr>
          <p:cNvPr id="14" name="Rectangle 13"/>
          <p:cNvSpPr/>
          <p:nvPr/>
        </p:nvSpPr>
        <p:spPr>
          <a:xfrm>
            <a:off x="4038600" y="6477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Relay circuit</a:t>
            </a:r>
          </a:p>
        </p:txBody>
      </p:sp>
    </p:spTree>
    <p:extLst>
      <p:ext uri="{BB962C8B-B14F-4D97-AF65-F5344CB8AC3E}">
        <p14:creationId xmlns:p14="http://schemas.microsoft.com/office/powerpoint/2010/main" val="3757851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SHEET and PIN CONFIG</a:t>
            </a:r>
          </a:p>
        </p:txBody>
      </p:sp>
      <p:sp>
        <p:nvSpPr>
          <p:cNvPr id="3" name="Content Placeholder 2"/>
          <p:cNvSpPr>
            <a:spLocks noGrp="1"/>
          </p:cNvSpPr>
          <p:nvPr>
            <p:ph idx="1"/>
          </p:nvPr>
        </p:nvSpPr>
        <p:spPr/>
        <p:txBody>
          <a:bodyPr/>
          <a:lstStyle/>
          <a:p>
            <a:pPr marL="0" indent="0">
              <a:buNone/>
            </a:pPr>
            <a:r>
              <a:rPr lang="en-US" dirty="0"/>
              <a:t>Data sheet and PIN diagram reference for </a:t>
            </a:r>
            <a:r>
              <a:rPr lang="en-US" dirty="0" err="1"/>
              <a:t>rasperry</a:t>
            </a:r>
            <a:r>
              <a:rPr lang="en-US" dirty="0"/>
              <a:t> pi 3 model B:</a:t>
            </a:r>
          </a:p>
          <a:p>
            <a:pPr marL="0" indent="0">
              <a:buNone/>
            </a:pPr>
            <a:r>
              <a:rPr lang="en-US" dirty="0">
                <a:hlinkClick r:id="rId2"/>
              </a:rPr>
              <a:t>https://www.jameco.com/Jameco/workshop/circuitnotes/raspberry-pi-circuit-note.html</a:t>
            </a:r>
            <a:endParaRPr lang="en-US" dirty="0"/>
          </a:p>
          <a:p>
            <a:pPr marL="0" indent="0">
              <a:buNone/>
            </a:pPr>
            <a:r>
              <a:rPr lang="en-US" dirty="0">
                <a:hlinkClick r:id="rId3"/>
              </a:rPr>
              <a:t>http://docs-europe.electrocomponents.com/webdocs/14ba/0900766b814ba5fd.pdf</a:t>
            </a:r>
            <a:endParaRPr lang="en-US" dirty="0"/>
          </a:p>
          <a:p>
            <a:endParaRPr lang="en-US" dirty="0"/>
          </a:p>
        </p:txBody>
      </p:sp>
    </p:spTree>
    <p:extLst>
      <p:ext uri="{BB962C8B-B14F-4D97-AF65-F5344CB8AC3E}">
        <p14:creationId xmlns:p14="http://schemas.microsoft.com/office/powerpoint/2010/main" val="300810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Requirements</a:t>
            </a:r>
          </a:p>
        </p:txBody>
      </p:sp>
      <p:sp>
        <p:nvSpPr>
          <p:cNvPr id="3" name="Content Placeholder 2"/>
          <p:cNvSpPr>
            <a:spLocks noGrp="1"/>
          </p:cNvSpPr>
          <p:nvPr>
            <p:ph idx="1"/>
          </p:nvPr>
        </p:nvSpPr>
        <p:spPr/>
        <p:txBody>
          <a:bodyPr/>
          <a:lstStyle/>
          <a:p>
            <a:r>
              <a:rPr lang="en-US" dirty="0"/>
              <a:t>Board</a:t>
            </a:r>
          </a:p>
          <a:p>
            <a:pPr marL="0" indent="0">
              <a:buNone/>
            </a:pPr>
            <a:r>
              <a:rPr lang="en-US" dirty="0">
                <a:hlinkClick r:id="rId2"/>
              </a:rPr>
              <a:t>https://www.amazon.in/RASPBERRY-MODEL-INBULT-BLUETOOTH-Wifi/dp/B01G882L3G</a:t>
            </a:r>
            <a:endParaRPr lang="en-US" dirty="0"/>
          </a:p>
          <a:p>
            <a:pPr marL="0" indent="0">
              <a:buNone/>
            </a:pPr>
            <a:endParaRPr lang="en-US" dirty="0"/>
          </a:p>
          <a:p>
            <a:pPr marL="0" indent="0">
              <a:buNone/>
            </a:pPr>
            <a:r>
              <a:rPr lang="en-US" dirty="0"/>
              <a:t>OS:</a:t>
            </a:r>
          </a:p>
          <a:p>
            <a:pPr marL="0" indent="0">
              <a:buNone/>
            </a:pPr>
            <a:r>
              <a:rPr lang="en-US" dirty="0">
                <a:hlinkClick r:id="rId3"/>
              </a:rPr>
              <a:t>https://www.raspberrypi.org/documentation/installation/installing-images/</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6000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setup</a:t>
            </a:r>
          </a:p>
        </p:txBody>
      </p:sp>
      <p:sp>
        <p:nvSpPr>
          <p:cNvPr id="3" name="Content Placeholder 2"/>
          <p:cNvSpPr>
            <a:spLocks noGrp="1"/>
          </p:cNvSpPr>
          <p:nvPr>
            <p:ph idx="1"/>
          </p:nvPr>
        </p:nvSpPr>
        <p:spPr/>
        <p:txBody>
          <a:bodyPr/>
          <a:lstStyle/>
          <a:p>
            <a:r>
              <a:rPr lang="en-US" dirty="0" err="1"/>
              <a:t>EnableVNC</a:t>
            </a:r>
            <a:r>
              <a:rPr lang="en-US" dirty="0"/>
              <a:t> in </a:t>
            </a:r>
            <a:r>
              <a:rPr lang="en-US" dirty="0" err="1"/>
              <a:t>rasperry</a:t>
            </a:r>
            <a:r>
              <a:rPr lang="en-US" dirty="0"/>
              <a:t> pi for easy access with the device</a:t>
            </a:r>
          </a:p>
          <a:p>
            <a:pPr marL="0" indent="0">
              <a:buNone/>
            </a:pPr>
            <a:endParaRPr lang="en-US" dirty="0"/>
          </a:p>
          <a:p>
            <a:pPr marL="0" indent="0">
              <a:buNone/>
            </a:pPr>
            <a:r>
              <a:rPr lang="en-US" dirty="0">
                <a:hlinkClick r:id="rId2"/>
              </a:rPr>
              <a:t>https://www.raspberrypi.org/documentation/remote-access/vnc/README.md</a:t>
            </a:r>
            <a:endParaRPr lang="en-US" dirty="0"/>
          </a:p>
          <a:p>
            <a:pPr marL="0" indent="0">
              <a:buNone/>
            </a:pPr>
            <a:endParaRPr lang="en-US" dirty="0"/>
          </a:p>
          <a:p>
            <a:pPr marL="0" indent="0">
              <a:buNone/>
            </a:pPr>
            <a:r>
              <a:rPr lang="en-US" dirty="0">
                <a:hlinkClick r:id="rId3"/>
              </a:rPr>
              <a:t>https://www.raspberrypi.org/magpi/vnc-raspberry-pi/</a:t>
            </a:r>
            <a:endParaRPr lang="en-US" dirty="0"/>
          </a:p>
          <a:p>
            <a:pPr marL="0" indent="0">
              <a:buNone/>
            </a:pPr>
            <a:endParaRPr lang="en-US" dirty="0"/>
          </a:p>
        </p:txBody>
      </p:sp>
    </p:spTree>
    <p:extLst>
      <p:ext uri="{BB962C8B-B14F-4D97-AF65-F5344CB8AC3E}">
        <p14:creationId xmlns:p14="http://schemas.microsoft.com/office/powerpoint/2010/main" val="351643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a:t>
            </a:r>
            <a:r>
              <a:rPr lang="en-US" dirty="0" err="1"/>
              <a:t>wifi</a:t>
            </a:r>
            <a:r>
              <a:rPr lang="en-US" dirty="0"/>
              <a:t> support in </a:t>
            </a:r>
            <a:r>
              <a:rPr lang="en-US" dirty="0" err="1"/>
              <a:t>Rasperry</a:t>
            </a:r>
            <a:r>
              <a:rPr lang="en-US" dirty="0"/>
              <a:t> pi</a:t>
            </a:r>
          </a:p>
        </p:txBody>
      </p:sp>
      <p:sp>
        <p:nvSpPr>
          <p:cNvPr id="3" name="Content Placeholder 2"/>
          <p:cNvSpPr>
            <a:spLocks noGrp="1"/>
          </p:cNvSpPr>
          <p:nvPr>
            <p:ph idx="1"/>
          </p:nvPr>
        </p:nvSpPr>
        <p:spPr/>
        <p:txBody>
          <a:bodyPr/>
          <a:lstStyle/>
          <a:p>
            <a:r>
              <a:rPr lang="en-US" dirty="0">
                <a:hlinkClick r:id="rId2"/>
              </a:rPr>
              <a:t>https://www.electronicshub.org/setup-wifi-raspberry-pi-3/</a:t>
            </a:r>
            <a:r>
              <a:rPr lang="en-US" dirty="0"/>
              <a:t> </a:t>
            </a:r>
          </a:p>
          <a:p>
            <a:endParaRPr lang="en-US" dirty="0"/>
          </a:p>
          <a:p>
            <a:endParaRPr lang="en-US" dirty="0"/>
          </a:p>
        </p:txBody>
      </p:sp>
    </p:spTree>
    <p:extLst>
      <p:ext uri="{BB962C8B-B14F-4D97-AF65-F5344CB8AC3E}">
        <p14:creationId xmlns:p14="http://schemas.microsoft.com/office/powerpoint/2010/main" val="302648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normAutofit/>
          </a:bodyPr>
          <a:lstStyle/>
          <a:p>
            <a:r>
              <a:rPr lang="en-US" dirty="0"/>
              <a:t>Board bring up</a:t>
            </a:r>
          </a:p>
          <a:p>
            <a:r>
              <a:rPr lang="en-US" dirty="0"/>
              <a:t>Server program which read the input it got from the app and trigger another event to relay circuit. (Based on GPIO we have to do this ,Need to study data sheet which is mentioned in the previous slides.)</a:t>
            </a:r>
          </a:p>
          <a:p>
            <a:r>
              <a:rPr lang="en-US" dirty="0"/>
              <a:t>Physical connection setup with motor +,- wires with the relay circuit.</a:t>
            </a:r>
          </a:p>
          <a:p>
            <a:endParaRPr lang="en-US" dirty="0"/>
          </a:p>
          <a:p>
            <a:pPr marL="0" indent="0">
              <a:buNone/>
            </a:pPr>
            <a:endParaRPr lang="en-US" dirty="0"/>
          </a:p>
        </p:txBody>
      </p:sp>
    </p:spTree>
    <p:extLst>
      <p:ext uri="{BB962C8B-B14F-4D97-AF65-F5344CB8AC3E}">
        <p14:creationId xmlns:p14="http://schemas.microsoft.com/office/powerpoint/2010/main" val="66186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C25D9-265D-427C-A406-8EED15278B71}"/>
              </a:ext>
            </a:extLst>
          </p:cNvPr>
          <p:cNvSpPr>
            <a:spLocks noGrp="1"/>
          </p:cNvSpPr>
          <p:nvPr>
            <p:ph type="title"/>
          </p:nvPr>
        </p:nvSpPr>
        <p:spPr/>
        <p:txBody>
          <a:bodyPr/>
          <a:lstStyle/>
          <a:p>
            <a:r>
              <a:rPr lang="en-IN" dirty="0"/>
              <a:t>Board Bring up</a:t>
            </a:r>
          </a:p>
        </p:txBody>
      </p:sp>
      <p:sp>
        <p:nvSpPr>
          <p:cNvPr id="3" name="Content Placeholder 2">
            <a:extLst>
              <a:ext uri="{FF2B5EF4-FFF2-40B4-BE49-F238E27FC236}">
                <a16:creationId xmlns:a16="http://schemas.microsoft.com/office/drawing/2014/main" id="{C24FC617-2408-45FC-BD3C-513B85D461D1}"/>
              </a:ext>
            </a:extLst>
          </p:cNvPr>
          <p:cNvSpPr>
            <a:spLocks noGrp="1"/>
          </p:cNvSpPr>
          <p:nvPr>
            <p:ph idx="1"/>
          </p:nvPr>
        </p:nvSpPr>
        <p:spPr>
          <a:xfrm>
            <a:off x="457200" y="1600200"/>
            <a:ext cx="8229600" cy="4800600"/>
          </a:xfrm>
        </p:spPr>
        <p:txBody>
          <a:bodyPr>
            <a:normAutofit/>
          </a:bodyPr>
          <a:lstStyle/>
          <a:p>
            <a:pPr marL="0" indent="0">
              <a:buNone/>
            </a:pPr>
            <a:r>
              <a:rPr lang="en-IN" dirty="0"/>
              <a:t>The raspberry board delivered is not installed with </a:t>
            </a:r>
            <a:r>
              <a:rPr lang="en-IN" b="1" dirty="0"/>
              <a:t>RASPBIAN</a:t>
            </a:r>
            <a:r>
              <a:rPr lang="en-IN" dirty="0"/>
              <a:t> OS.</a:t>
            </a:r>
          </a:p>
          <a:p>
            <a:pPr marL="0" indent="0">
              <a:buNone/>
            </a:pPr>
            <a:r>
              <a:rPr lang="en-IN" dirty="0"/>
              <a:t>For OS:</a:t>
            </a:r>
          </a:p>
          <a:p>
            <a:pPr marL="514350" indent="-514350">
              <a:buAutoNum type="arabicPeriod"/>
            </a:pPr>
            <a:r>
              <a:rPr lang="en-IN" dirty="0"/>
              <a:t>We can download Raspbian OS from official raspberry site. </a:t>
            </a:r>
          </a:p>
          <a:p>
            <a:pPr marL="514350" indent="-514350">
              <a:buAutoNum type="arabicPeriod"/>
            </a:pPr>
            <a:r>
              <a:rPr lang="en-IN" dirty="0"/>
              <a:t>While ordering board we also can order for noobs (which will have bootable OS)</a:t>
            </a:r>
          </a:p>
          <a:p>
            <a:pPr marL="0" indent="0">
              <a:buNone/>
            </a:pPr>
            <a:r>
              <a:rPr lang="en-IN" sz="1400" dirty="0"/>
              <a:t>Notes:</a:t>
            </a:r>
          </a:p>
          <a:p>
            <a:pPr marL="0" indent="0">
              <a:buNone/>
            </a:pPr>
            <a:r>
              <a:rPr lang="en-IN" sz="1400" dirty="0"/>
              <a:t>For right board order from Raspberry official site.</a:t>
            </a:r>
          </a:p>
          <a:p>
            <a:pPr marL="514350" indent="-514350">
              <a:buAutoNum type="arabicPeriod"/>
            </a:pPr>
            <a:endParaRPr lang="en-IN" dirty="0"/>
          </a:p>
        </p:txBody>
      </p:sp>
    </p:spTree>
    <p:extLst>
      <p:ext uri="{BB962C8B-B14F-4D97-AF65-F5344CB8AC3E}">
        <p14:creationId xmlns:p14="http://schemas.microsoft.com/office/powerpoint/2010/main" val="1657163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623</Words>
  <Application>Microsoft Office PowerPoint</Application>
  <PresentationFormat>On-screen Show (4:3)</PresentationFormat>
  <Paragraphs>85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PROJECT - UNTITLED</vt:lpstr>
      <vt:lpstr>IDEA</vt:lpstr>
      <vt:lpstr>IDEA (Continued)</vt:lpstr>
      <vt:lpstr>DATA SHEET and PIN CONFIG</vt:lpstr>
      <vt:lpstr>Initial Requirements</vt:lpstr>
      <vt:lpstr>Basic setup</vt:lpstr>
      <vt:lpstr>Enable wifi support in Rasperry pi</vt:lpstr>
      <vt:lpstr>Tasks</vt:lpstr>
      <vt:lpstr>Board Bring up</vt:lpstr>
      <vt:lpstr>Prerequisite Things</vt:lpstr>
      <vt:lpstr>Board Bring up Steps</vt:lpstr>
      <vt:lpstr>Continuation…</vt:lpstr>
      <vt:lpstr>Exercise 1#</vt:lpstr>
      <vt:lpstr>Queries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Rasperry pi 3 based project</dc:title>
  <dc:creator>Satish</dc:creator>
  <cp:lastModifiedBy>Venugopal, Venkataramana</cp:lastModifiedBy>
  <cp:revision>9</cp:revision>
  <dcterms:created xsi:type="dcterms:W3CDTF">2018-04-21T16:58:16Z</dcterms:created>
  <dcterms:modified xsi:type="dcterms:W3CDTF">2018-05-21T15:54:25Z</dcterms:modified>
</cp:coreProperties>
</file>