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65" r:id="rId5"/>
    <p:sldId id="260" r:id="rId6"/>
    <p:sldId id="261" r:id="rId7"/>
    <p:sldId id="259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E31A-DC97-4F04-A031-F059AB20C9CB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FA6E-597C-4858-BDFE-0A72A8D848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E31A-DC97-4F04-A031-F059AB20C9CB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FA6E-597C-4858-BDFE-0A72A8D848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E31A-DC97-4F04-A031-F059AB20C9CB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FA6E-597C-4858-BDFE-0A72A8D848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E31A-DC97-4F04-A031-F059AB20C9CB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FA6E-597C-4858-BDFE-0A72A8D848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E31A-DC97-4F04-A031-F059AB20C9CB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FA6E-597C-4858-BDFE-0A72A8D848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E31A-DC97-4F04-A031-F059AB20C9CB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FA6E-597C-4858-BDFE-0A72A8D848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E31A-DC97-4F04-A031-F059AB20C9CB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FA6E-597C-4858-BDFE-0A72A8D848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E31A-DC97-4F04-A031-F059AB20C9CB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FA6E-597C-4858-BDFE-0A72A8D848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E31A-DC97-4F04-A031-F059AB20C9CB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FA6E-597C-4858-BDFE-0A72A8D848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E31A-DC97-4F04-A031-F059AB20C9CB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FA6E-597C-4858-BDFE-0A72A8D848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E31A-DC97-4F04-A031-F059AB20C9CB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FA6E-597C-4858-BDFE-0A72A8D848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2E31A-DC97-4F04-A031-F059AB20C9CB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BFA6E-597C-4858-BDFE-0A72A8D848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7772400" cy="3584575"/>
          </a:xfrm>
        </p:spPr>
        <p:txBody>
          <a:bodyPr>
            <a:normAutofit/>
          </a:bodyPr>
          <a:lstStyle/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on</a:t>
            </a:r>
            <a:br>
              <a:rPr lang="en-US" dirty="0" smtClean="0"/>
            </a:br>
            <a:r>
              <a:rPr lang="en-US" dirty="0" smtClean="0"/>
              <a:t>core java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Object-oriented programming is a method of implementation.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 language in which everything represent in the form of object is called object oriented programming language.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not only makes the program less complex but also makes the software reuse feasible and possible.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Java is not truly object oriented programming language.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</a:t>
            </a:r>
            <a:r>
              <a:rPr lang="en-US" dirty="0" err="1" smtClean="0"/>
              <a:t>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Object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Class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Encapsulation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Inheritance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Polymorphism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Abstraction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Garbage collection is the mechanism that De allocate the memory of an object when it is no longer referenced by a variable.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 </a:t>
            </a:r>
            <a:r>
              <a:rPr lang="en-US" dirty="0" err="1" smtClean="0"/>
              <a:t>c++</a:t>
            </a:r>
            <a:r>
              <a:rPr lang="en-US" dirty="0" smtClean="0"/>
              <a:t>, the memory of an object is released by use of delete operator.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Java virtual machine determines when to free up the memory of an object.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java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java is simple language.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Java does not support POINTERS.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Java is first language in which programs can be executed using web.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Write once run anywhere(WORA).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Disadvantage on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Slow performance.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No support for low level programming.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Poor features in java.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No control over Garbage collection.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virtual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Java virtual machine is the like usual computer which translate high level language into machine language.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Just like that java virtual machine also translate </a:t>
            </a:r>
            <a:r>
              <a:rPr lang="en-US" dirty="0" err="1" smtClean="0"/>
              <a:t>Bytecode</a:t>
            </a:r>
            <a:r>
              <a:rPr lang="en-US" dirty="0" smtClean="0"/>
              <a:t> into machine language.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JVM are available for many hardware and software </a:t>
            </a:r>
            <a:r>
              <a:rPr lang="en-US" dirty="0" err="1" smtClean="0"/>
              <a:t>plateform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java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SampleOne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 [])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System .</a:t>
            </a:r>
            <a:r>
              <a:rPr lang="en-US" dirty="0" err="1" smtClean="0"/>
              <a:t>out.println</a:t>
            </a:r>
            <a:r>
              <a:rPr lang="en-US" dirty="0" smtClean="0"/>
              <a:t>(“java is better than </a:t>
            </a:r>
            <a:r>
              <a:rPr lang="en-US" dirty="0" err="1" smtClean="0"/>
              <a:t>c++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is java?</a:t>
            </a:r>
          </a:p>
          <a:p>
            <a:r>
              <a:rPr lang="en-US" dirty="0" smtClean="0"/>
              <a:t>Where is java used?</a:t>
            </a:r>
          </a:p>
          <a:p>
            <a:r>
              <a:rPr lang="en-US" dirty="0" smtClean="0"/>
              <a:t>Feature of java</a:t>
            </a:r>
          </a:p>
          <a:p>
            <a:r>
              <a:rPr lang="en-US" dirty="0" smtClean="0"/>
              <a:t>Java program translation</a:t>
            </a:r>
          </a:p>
          <a:p>
            <a:r>
              <a:rPr lang="en-US" dirty="0" smtClean="0"/>
              <a:t>Java virtual machine</a:t>
            </a:r>
          </a:p>
          <a:p>
            <a:r>
              <a:rPr lang="en-US" dirty="0" smtClean="0"/>
              <a:t>Java system overview</a:t>
            </a:r>
          </a:p>
          <a:p>
            <a:r>
              <a:rPr lang="en-US" dirty="0" smtClean="0"/>
              <a:t>Java program-development phase</a:t>
            </a:r>
          </a:p>
          <a:p>
            <a:r>
              <a:rPr lang="en-US" dirty="0" smtClean="0"/>
              <a:t>Advantage of java</a:t>
            </a:r>
          </a:p>
          <a:p>
            <a:r>
              <a:rPr lang="en-US" dirty="0" smtClean="0"/>
              <a:t>Disadvantage of 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java?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/>
              <a:t>Java is a general – purpose , object-oriented programming language developed by sun </a:t>
            </a:r>
            <a:r>
              <a:rPr lang="en-US" dirty="0"/>
              <a:t>M</a:t>
            </a:r>
            <a:r>
              <a:rPr lang="en-US" dirty="0" smtClean="0"/>
              <a:t>icrosoft of USA in 1991.</a:t>
            </a:r>
          </a:p>
          <a:p>
            <a:pPr marL="514350" indent="-514350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/>
              <a:t>Originally called Oak by </a:t>
            </a:r>
            <a:r>
              <a:rPr lang="en-US" dirty="0" err="1" smtClean="0"/>
              <a:t>james</a:t>
            </a:r>
            <a:r>
              <a:rPr lang="en-US" dirty="0" smtClean="0"/>
              <a:t> </a:t>
            </a:r>
            <a:r>
              <a:rPr lang="en-US" dirty="0" err="1" smtClean="0"/>
              <a:t>gosling,one</a:t>
            </a:r>
            <a:r>
              <a:rPr lang="en-US" dirty="0" smtClean="0"/>
              <a:t> of the inventors of the language.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/>
              <a:t>Java is a first programming language which provide the concept of writing programs that can be executed using the web.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where  is  java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Desktop application :-acrobat </a:t>
            </a:r>
            <a:r>
              <a:rPr lang="en-US" dirty="0" err="1" smtClean="0"/>
              <a:t>reader,Media</a:t>
            </a:r>
            <a:r>
              <a:rPr lang="en-US" dirty="0" smtClean="0"/>
              <a:t> </a:t>
            </a:r>
            <a:r>
              <a:rPr lang="en-US" dirty="0" err="1" smtClean="0"/>
              <a:t>player,antiviruse</a:t>
            </a:r>
            <a:r>
              <a:rPr lang="en-US" dirty="0" smtClean="0"/>
              <a:t> etc.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Enterprise application :-</a:t>
            </a:r>
          </a:p>
          <a:p>
            <a:pPr>
              <a:buNone/>
            </a:pPr>
            <a:r>
              <a:rPr lang="en-US" dirty="0" smtClean="0"/>
              <a:t>      banking </a:t>
            </a:r>
            <a:r>
              <a:rPr lang="en-US" dirty="0" err="1" smtClean="0"/>
              <a:t>application,Business</a:t>
            </a:r>
            <a:r>
              <a:rPr lang="en-US" dirty="0" smtClean="0"/>
              <a:t> application.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Mobile.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Embedded system.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Games.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Robotics.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java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Compiled and interpreted</a:t>
            </a:r>
          </a:p>
          <a:p>
            <a:r>
              <a:rPr lang="en-US" dirty="0" err="1" smtClean="0"/>
              <a:t>Plateform</a:t>
            </a:r>
            <a:r>
              <a:rPr lang="en-US" dirty="0" smtClean="0"/>
              <a:t>-independent and portable</a:t>
            </a:r>
          </a:p>
          <a:p>
            <a:r>
              <a:rPr lang="en-US" dirty="0" smtClean="0"/>
              <a:t>Object-oriented</a:t>
            </a:r>
          </a:p>
          <a:p>
            <a:r>
              <a:rPr lang="en-US" dirty="0" smtClean="0"/>
              <a:t>Robust and secure</a:t>
            </a:r>
          </a:p>
          <a:p>
            <a:r>
              <a:rPr lang="en-US" dirty="0" smtClean="0"/>
              <a:t>Distributed </a:t>
            </a:r>
          </a:p>
          <a:p>
            <a:r>
              <a:rPr lang="en-US" dirty="0" smtClean="0"/>
              <a:t>Familiar</a:t>
            </a:r>
          </a:p>
          <a:p>
            <a:r>
              <a:rPr lang="en-US" dirty="0" smtClean="0"/>
              <a:t>Simple and small</a:t>
            </a:r>
          </a:p>
          <a:p>
            <a:r>
              <a:rPr lang="en-US" dirty="0" smtClean="0"/>
              <a:t>High performance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H</a:t>
            </a:r>
            <a:r>
              <a:rPr lang="en-US" dirty="0" smtClean="0"/>
              <a:t>ow  java differs from c and </a:t>
            </a:r>
            <a:r>
              <a:rPr lang="en-US" dirty="0" err="1" smtClean="0"/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Java does not include the C unique statement keywords </a:t>
            </a:r>
            <a:r>
              <a:rPr lang="en-US" dirty="0" err="1" smtClean="0"/>
              <a:t>sizeof,and</a:t>
            </a:r>
            <a:r>
              <a:rPr lang="en-US" dirty="0" smtClean="0"/>
              <a:t> </a:t>
            </a:r>
            <a:r>
              <a:rPr lang="en-US" dirty="0" err="1" smtClean="0"/>
              <a:t>typedef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Java does not contain the data types </a:t>
            </a:r>
            <a:r>
              <a:rPr lang="en-US" dirty="0" err="1" smtClean="0"/>
              <a:t>struct</a:t>
            </a:r>
            <a:r>
              <a:rPr lang="en-US" dirty="0" smtClean="0"/>
              <a:t> and union.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Java does not support an explicit pointer type.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Java does not have a preprocessor and therefore we cannot use #</a:t>
            </a:r>
            <a:r>
              <a:rPr lang="en-US" dirty="0" err="1" smtClean="0"/>
              <a:t>define,#include</a:t>
            </a:r>
            <a:r>
              <a:rPr lang="en-US" dirty="0"/>
              <a:t> </a:t>
            </a:r>
            <a:r>
              <a:rPr lang="en-US" dirty="0" smtClean="0"/>
              <a:t>statement.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Java requires that the functions with no arguments must be declared with empty parenthesis and not with the </a:t>
            </a:r>
            <a:r>
              <a:rPr lang="en-US" sz="3600" dirty="0" smtClean="0"/>
              <a:t>void</a:t>
            </a:r>
            <a:r>
              <a:rPr lang="en-US" dirty="0" smtClean="0"/>
              <a:t> keyword as done in c.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Java adds new operators such as </a:t>
            </a:r>
            <a:r>
              <a:rPr lang="en-US" dirty="0" err="1" smtClean="0"/>
              <a:t>instanceof</a:t>
            </a:r>
            <a:r>
              <a:rPr lang="en-US" dirty="0" smtClean="0"/>
              <a:t> and &gt;&gt;.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Java adds </a:t>
            </a:r>
            <a:r>
              <a:rPr lang="en-US" dirty="0" err="1" smtClean="0"/>
              <a:t>labelled</a:t>
            </a:r>
            <a:r>
              <a:rPr lang="en-US" dirty="0" smtClean="0"/>
              <a:t> break and continue statement.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Java adds many features required for object-oriented programming.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48353" y="609600"/>
            <a:ext cx="6047294" cy="551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497</Words>
  <Application>Microsoft Office PowerPoint</Application>
  <PresentationFormat>On-screen Show (4:3)</PresentationFormat>
  <Paragraphs>79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Presentation  on core java</vt:lpstr>
      <vt:lpstr>Content on java</vt:lpstr>
      <vt:lpstr>What is java? </vt:lpstr>
      <vt:lpstr>where  is  java used?</vt:lpstr>
      <vt:lpstr> java Features</vt:lpstr>
      <vt:lpstr> How  java differs from c and c++</vt:lpstr>
      <vt:lpstr>Slide 7</vt:lpstr>
      <vt:lpstr>Slide 8</vt:lpstr>
      <vt:lpstr>Slide 9</vt:lpstr>
      <vt:lpstr>What is OOP?</vt:lpstr>
      <vt:lpstr>Concept of oop</vt:lpstr>
      <vt:lpstr>Garbage collection</vt:lpstr>
      <vt:lpstr>Advantages of java </vt:lpstr>
      <vt:lpstr>Disadvantage on java</vt:lpstr>
      <vt:lpstr>Java virtual machine</vt:lpstr>
      <vt:lpstr>Simple java program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 core java </dc:title>
  <dc:creator>accounting lab 1</dc:creator>
  <cp:lastModifiedBy>accounting lab 1</cp:lastModifiedBy>
  <cp:revision>27</cp:revision>
  <dcterms:created xsi:type="dcterms:W3CDTF">2020-01-06T06:16:41Z</dcterms:created>
  <dcterms:modified xsi:type="dcterms:W3CDTF">2020-01-15T04:30:33Z</dcterms:modified>
</cp:coreProperties>
</file>